
<file path=[Content_Types].xml><?xml version="1.0" encoding="utf-8"?>
<Types xmlns="http://schemas.openxmlformats.org/package/2006/content-types">
  <Override PartName="/ppt/slideLayouts/slideLayout8.xml" ContentType="application/vnd.openxmlformats-officedocument.presentationml.slideLayout+xml"/>
  <Override PartName="/ppt/slides/slide68.xml" ContentType="application/vnd.openxmlformats-officedocument.presentationml.slide+xml"/>
  <Override PartName="/ppt/diagrams/quickStyle7.xml" ContentType="application/vnd.openxmlformats-officedocument.drawingml.diagramStyle+xml"/>
  <Override PartName="/ppt/notesSlides/notesSlide31.xml" ContentType="application/vnd.openxmlformats-officedocument.presentationml.notesSlide+xml"/>
  <Override PartName="/ppt/diagrams/colors12.xml" ContentType="application/vnd.openxmlformats-officedocument.drawingml.diagramColors+xml"/>
  <Override PartName="/ppt/slides/slide28.xml" ContentType="application/vnd.openxmlformats-officedocument.presentationml.slide+xml"/>
  <Override PartName="/ppt/slides/slide66.xml" ContentType="application/vnd.openxmlformats-officedocument.presentationml.slide+xml"/>
  <Override PartName="/ppt/diagrams/drawing2.xml" ContentType="application/vnd.ms-office.drawingml.diagramDrawing+xml"/>
  <Override PartName="/ppt/diagrams/drawing4.xml" ContentType="application/vnd.ms-office.drawingml.diagramDrawing+xml"/>
  <Override PartName="/ppt/diagrams/colors1.xml" ContentType="application/vnd.openxmlformats-officedocument.drawingml.diagramColors+xml"/>
  <Override PartName="/docProps/app.xml" ContentType="application/vnd.openxmlformats-officedocument.extended-properties+xml"/>
  <Override PartName="/ppt/notesSlides/notesSlide9.xml" ContentType="application/vnd.openxmlformats-officedocument.presentationml.notesSlide+xml"/>
  <Override PartName="/ppt/diagrams/layout8.xml" ContentType="application/vnd.openxmlformats-officedocument.drawingml.diagramLayout+xml"/>
  <Override PartName="/ppt/slides/slide11.xml" ContentType="application/vnd.openxmlformats-officedocument.presentationml.slide+xml"/>
  <Override PartName="/ppt/notesSlides/notesSlide32.xml" ContentType="application/vnd.openxmlformats-officedocument.presentationml.notesSlide+xml"/>
  <Override PartName="/ppt/slides/slide47.xml" ContentType="application/vnd.openxmlformats-officedocument.presentationml.slide+xml"/>
  <Override PartName="/ppt/slideLayouts/slideLayout3.xml" ContentType="application/vnd.openxmlformats-officedocument.presentationml.slideLayout+xml"/>
  <Override PartName="/ppt/diagrams/drawing7.xml" ContentType="application/vnd.ms-office.drawingml.diagramDrawing+xml"/>
  <Override PartName="/ppt/diagrams/drawing5.xml" ContentType="application/vnd.ms-office.drawingml.diagramDrawing+xml"/>
  <Override PartName="/ppt/slides/slide1.xml" ContentType="application/vnd.openxmlformats-officedocument.presentationml.slide+xml"/>
  <Override PartName="/ppt/tableStyles.xml" ContentType="application/vnd.openxmlformats-officedocument.presentationml.tableStyles+xml"/>
  <Override PartName="/ppt/diagrams/data1.xml" ContentType="application/vnd.openxmlformats-officedocument.drawingml.diagramData+xml"/>
  <Override PartName="/ppt/notesSlides/notesSlide15.xml" ContentType="application/vnd.openxmlformats-officedocument.presentationml.notesSlide+xml"/>
  <Override PartName="/ppt/diagrams/quickStyle8.xml" ContentType="application/vnd.openxmlformats-officedocument.drawingml.diagramStyle+xml"/>
  <Override PartName="/ppt/handoutMasters/handoutMaster1.xml" ContentType="application/vnd.openxmlformats-officedocument.presentationml.handoutMaster+xml"/>
  <Override PartName="/ppt/notesSlides/notesSlide23.xml" ContentType="application/vnd.openxmlformats-officedocument.presentationml.notesSlide+xml"/>
  <Override PartName="/ppt/diagrams/colors10.xml" ContentType="application/vnd.openxmlformats-officedocument.drawingml.diagramColors+xml"/>
  <Override PartName="/ppt/notesSlides/notesSlide35.xml" ContentType="application/vnd.openxmlformats-officedocument.presentationml.notesSlide+xml"/>
  <Override PartName="/ppt/diagrams/quickStyle9.xml" ContentType="application/vnd.openxmlformats-officedocument.drawingml.diagramStyle+xml"/>
  <Override PartName="/ppt/slides/slide20.xml" ContentType="application/vnd.openxmlformats-officedocument.presentationml.slide+xml"/>
  <Override PartName="/ppt/slides/slide17.xml" ContentType="application/vnd.openxmlformats-officedocument.presentationml.slide+xml"/>
  <Override PartName="/ppt/diagrams/data6.xml" ContentType="application/vnd.openxmlformats-officedocument.drawingml.diagramData+xml"/>
  <Override PartName="/ppt/notesSlides/notesSlide13.xml" ContentType="application/vnd.openxmlformats-officedocument.presentationml.notesSlide+xml"/>
  <Override PartName="/ppt/notesSlides/notesSlide1.xml" ContentType="application/vnd.openxmlformats-officedocument.presentationml.notesSlide+xml"/>
  <Override PartName="/ppt/slides/slide61.xml" ContentType="application/vnd.openxmlformats-officedocument.presentationml.slide+xml"/>
  <Override PartName="/ppt/slides/slide43.xml" ContentType="application/vnd.openxmlformats-officedocument.presentationml.slide+xml"/>
  <Override PartName="/ppt/diagrams/drawing12.xml" ContentType="application/vnd.ms-office.drawingml.diagramDrawing+xml"/>
  <Override PartName="/ppt/slides/slide37.xml" ContentType="application/vnd.openxmlformats-officedocument.presentationml.slide+xml"/>
  <Override PartName="/ppt/slides/slide10.xml" ContentType="application/vnd.openxmlformats-officedocument.presentationml.slide+xml"/>
  <Override PartName="/ppt/slides/slide33.xml" ContentType="application/vnd.openxmlformats-officedocument.presentationml.slide+xml"/>
  <Override PartName="/ppt/diagrams/quickStyle5.xml" ContentType="application/vnd.openxmlformats-officedocument.drawingml.diagramStyle+xml"/>
  <Override PartName="/ppt/diagrams/data11.xml" ContentType="application/vnd.openxmlformats-officedocument.drawingml.diagramData+xml"/>
  <Override PartName="/ppt/commentAuthors.xml" ContentType="application/vnd.openxmlformats-officedocument.presentationml.commentAuthors+xml"/>
  <Default Extension="png" ContentType="image/png"/>
  <Override PartName="/docProps/core.xml" ContentType="application/vnd.openxmlformats-package.core-properties+xml"/>
  <Override PartName="/ppt/slides/slide56.xml" ContentType="application/vnd.openxmlformats-officedocument.presentationml.slide+xml"/>
  <Override PartName="/ppt/slides/slide31.xml" ContentType="application/vnd.openxmlformats-officedocument.presentationml.slide+xml"/>
  <Override PartName="/ppt/diagrams/quickStyle12.xml" ContentType="application/vnd.openxmlformats-officedocument.drawingml.diagramStyle+xml"/>
  <Default Extension="bin" ContentType="application/vnd.openxmlformats-officedocument.presentationml.printerSettings"/>
  <Override PartName="/ppt/slides/slide53.xml" ContentType="application/vnd.openxmlformats-officedocument.presentationml.slide+xml"/>
  <Override PartName="/ppt/notesSlides/notesSlide24.xml" ContentType="application/vnd.openxmlformats-officedocument.presentationml.notesSlide+xml"/>
  <Override PartName="/ppt/slides/slide55.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notesSlides/notesSlide2.xml" ContentType="application/vnd.openxmlformats-officedocument.presentationml.notesSlide+xml"/>
  <Override PartName="/ppt/notesSlides/notesSlide14.xml" ContentType="application/vnd.openxmlformats-officedocument.presentationml.notesSlide+xml"/>
  <Override PartName="/ppt/theme/theme2.xml" ContentType="application/vnd.openxmlformats-officedocument.theme+xml"/>
  <Override PartName="/ppt/slides/slide2.xml" ContentType="application/vnd.openxmlformats-officedocument.presentationml.slide+xml"/>
  <Override PartName="/ppt/notesSlides/notesSlide25.xml" ContentType="application/vnd.openxmlformats-officedocument.presentationml.notesSlide+xml"/>
  <Override PartName="/ppt/diagrams/data12.xml" ContentType="application/vnd.openxmlformats-officedocument.drawingml.diagramData+xml"/>
  <Override PartName="/ppt/diagrams/quickStyle10.xml" ContentType="application/vnd.openxmlformats-officedocument.drawingml.diagramStyle+xml"/>
  <Override PartName="/ppt/slides/slide45.xml" ContentType="application/vnd.openxmlformats-officedocument.presentationml.slide+xml"/>
  <Override PartName="/ppt/diagrams/layout10.xml" ContentType="application/vnd.openxmlformats-officedocument.drawingml.diagramLayout+xml"/>
  <Override PartName="/ppt/diagrams/colors11.xml" ContentType="application/vnd.openxmlformats-officedocument.drawingml.diagramColors+xml"/>
  <Override PartName="/ppt/notesSlides/notesSlide21.xml" ContentType="application/vnd.openxmlformats-officedocument.presentationml.notesSlide+xml"/>
  <Override PartName="/ppt/notesSlides/notesSlide38.xml" ContentType="application/vnd.openxmlformats-officedocument.presentationml.notesSlide+xml"/>
  <Override PartName="/ppt/slideLayouts/slideLayout10.xml" ContentType="application/vnd.openxmlformats-officedocument.presentationml.slideLayout+xml"/>
  <Override PartName="/ppt/diagrams/layout2.xml" ContentType="application/vnd.openxmlformats-officedocument.drawingml.diagramLayout+xml"/>
  <Override PartName="/ppt/slides/slide54.xml" ContentType="application/vnd.openxmlformats-officedocument.presentationml.slide+xml"/>
  <Override PartName="/ppt/notesSlides/notesSlide3.xml" ContentType="application/vnd.openxmlformats-officedocument.presentationml.notesSlide+xml"/>
  <Override PartName="/ppt/notesSlides/notesSlide36.xml" ContentType="application/vnd.openxmlformats-officedocument.presentationml.notesSlide+xml"/>
  <Override PartName="/ppt/slides/slide58.xml" ContentType="application/vnd.openxmlformats-officedocument.presentationml.slide+xml"/>
  <Default Extension="xml" ContentType="application/xml"/>
  <Override PartName="/ppt/slides/slide26.xml" ContentType="application/vnd.openxmlformats-officedocument.presentationml.slide+xml"/>
  <Override PartName="/ppt/slideMasters/slideMaster1.xml" ContentType="application/vnd.openxmlformats-officedocument.presentationml.slideMaster+xml"/>
  <Override PartName="/ppt/slides/slide25.xml" ContentType="application/vnd.openxmlformats-officedocument.presentationml.slide+xml"/>
  <Override PartName="/ppt/notesSlides/notesSlide19.xml" ContentType="application/vnd.openxmlformats-officedocument.presentationml.notesSlide+xml"/>
  <Override PartName="/ppt/slides/slide14.xml" ContentType="application/vnd.openxmlformats-officedocument.presentationml.slide+xml"/>
  <Override PartName="/ppt/slides/slide40.xml" ContentType="application/vnd.openxmlformats-officedocument.presentationml.slide+xml"/>
  <Override PartName="/ppt/diagrams/quickStyle4.xml" ContentType="application/vnd.openxmlformats-officedocument.drawingml.diagramStyle+xml"/>
  <Override PartName="/ppt/notesSlides/notesSlide26.xml" ContentType="application/vnd.openxmlformats-officedocument.presentationml.notesSlide+xml"/>
  <Override PartName="/ppt/slides/slide44.xml" ContentType="application/vnd.openxmlformats-officedocument.presentationml.slide+xml"/>
  <Override PartName="/ppt/notesSlides/notesSlide37.xml" ContentType="application/vnd.openxmlformats-officedocument.presentationml.notesSlide+xml"/>
  <Override PartName="/ppt/diagrams/data8.xml" ContentType="application/vnd.openxmlformats-officedocument.drawingml.diagramData+xml"/>
  <Override PartName="/ppt/diagrams/colors3.xml" ContentType="application/vnd.openxmlformats-officedocument.drawingml.diagramColors+xml"/>
  <Override PartName="/ppt/diagrams/data9.xml" ContentType="application/vnd.openxmlformats-officedocument.drawingml.diagramData+xml"/>
  <Override PartName="/ppt/slides/slide49.xml" ContentType="application/vnd.openxmlformats-officedocument.presentationml.slide+xml"/>
  <Override PartName="/ppt/slides/slide70.xml" ContentType="application/vnd.openxmlformats-officedocument.presentationml.slide+xml"/>
  <Override PartName="/ppt/diagrams/layout5.xml" ContentType="application/vnd.openxmlformats-officedocument.drawingml.diagramLayout+xml"/>
  <Override PartName="/ppt/slides/slide48.xml" ContentType="application/vnd.openxmlformats-officedocument.presentationml.slide+xml"/>
  <Override PartName="/ppt/diagrams/quickStyle6.xml" ContentType="application/vnd.openxmlformats-officedocument.drawingml.diagramStyle+xml"/>
  <Override PartName="/ppt/diagrams/layout7.xml" ContentType="application/vnd.openxmlformats-officedocument.drawingml.diagramLayout+xml"/>
  <Override PartName="/ppt/presentation.xml" ContentType="application/vnd.openxmlformats-officedocument.presentationml.presentation.main+xml"/>
  <Default Extension="jpeg" ContentType="image/jpeg"/>
  <Override PartName="/ppt/slides/slide3.xml" ContentType="application/vnd.openxmlformats-officedocument.presentationml.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ppt/slides/slide74.xml" ContentType="application/vnd.openxmlformats-officedocument.presentationml.slide+xml"/>
  <Override PartName="/ppt/slideLayouts/slideLayout13.xml" ContentType="application/vnd.openxmlformats-officedocument.presentationml.slideLayout+xml"/>
  <Override PartName="/ppt/slides/slide15.xml" ContentType="application/vnd.openxmlformats-officedocument.presentationml.slide+xml"/>
  <Default Extension="rels" ContentType="application/vnd.openxmlformats-package.relationships+xml"/>
  <Override PartName="/ppt/diagrams/layout9.xml" ContentType="application/vnd.openxmlformats-officedocument.drawingml.diagramLayout+xml"/>
  <Override PartName="/ppt/diagrams/colors5.xml" ContentType="application/vnd.openxmlformats-officedocument.drawingml.diagramColors+xml"/>
  <Override PartName="/ppt/slides/slide9.xml" ContentType="application/vnd.openxmlformats-officedocument.presentationml.slide+xml"/>
  <Override PartName="/ppt/slides/slide39.xml" ContentType="application/vnd.openxmlformats-officedocument.presentationml.slide+xml"/>
  <Override PartName="/ppt/slides/slide73.xml" ContentType="application/vnd.openxmlformats-officedocument.presentationml.slide+xml"/>
  <Override PartName="/ppt/slides/slide32.xml" ContentType="application/vnd.openxmlformats-officedocument.presentationml.slide+xml"/>
  <Override PartName="/ppt/diagrams/colors6.xml" ContentType="application/vnd.openxmlformats-officedocument.drawingml.diagramColors+xml"/>
  <Override PartName="/ppt/slides/slide16.xml" ContentType="application/vnd.openxmlformats-officedocument.presentationml.slide+xml"/>
  <Override PartName="/ppt/slides/slide38.xml" ContentType="application/vnd.openxmlformats-officedocument.presentationml.slide+xml"/>
  <Override PartName="/ppt/slides/slide29.xml" ContentType="application/vnd.openxmlformats-officedocument.presentationml.slide+xml"/>
  <Override PartName="/ppt/notesSlides/notesSlide22.xml" ContentType="application/vnd.openxmlformats-officedocument.presentationml.notesSlide+xml"/>
  <Override PartName="/ppt/slides/slide22.xml" ContentType="application/vnd.openxmlformats-officedocument.presentationml.slide+xml"/>
  <Override PartName="/ppt/notesSlides/notesSlide11.xml" ContentType="application/vnd.openxmlformats-officedocument.presentationml.notesSlide+xml"/>
  <Override PartName="/ppt/slides/slide30.xml" ContentType="application/vnd.openxmlformats-officedocument.presentationml.slide+xml"/>
  <Override PartName="/ppt/slides/slide36.xml" ContentType="application/vnd.openxmlformats-officedocument.presentationml.slide+xml"/>
  <Override PartName="/ppt/slides/slide18.xml" ContentType="application/vnd.openxmlformats-officedocument.presentationml.slide+xml"/>
  <Override PartName="/ppt/theme/theme3.xml" ContentType="application/vnd.openxmlformats-officedocument.theme+xml"/>
  <Override PartName="/ppt/diagrams/layout1.xml" ContentType="application/vnd.openxmlformats-officedocument.drawingml.diagramLayout+xml"/>
  <Override PartName="/ppt/diagrams/quickStyle11.xml" ContentType="application/vnd.openxmlformats-officedocument.drawingml.diagramStyle+xml"/>
  <Override PartName="/ppt/notesSlides/notesSlide16.xml" ContentType="application/vnd.openxmlformats-officedocument.presentationml.notesSlide+xml"/>
  <Override PartName="/ppt/diagrams/colors7.xml" ContentType="application/vnd.openxmlformats-officedocument.drawingml.diagramColors+xml"/>
  <Override PartName="/ppt/slides/slide21.xml" ContentType="application/vnd.openxmlformats-officedocument.presentationml.slide+xml"/>
  <Override PartName="/ppt/slides/slide23.xml" ContentType="application/vnd.openxmlformats-officedocument.presentationml.slide+xml"/>
  <Override PartName="/ppt/slideLayouts/slideLayout9.xml" ContentType="application/vnd.openxmlformats-officedocument.presentationml.slideLayout+xml"/>
  <Override PartName="/ppt/slides/slide52.xml" ContentType="application/vnd.openxmlformats-officedocument.presentationml.slide+xml"/>
  <Override PartName="/ppt/slides/slide51.xml" ContentType="application/vnd.openxmlformats-officedocument.presentationml.slide+xml"/>
  <Override PartName="/ppt/slides/slide62.xml" ContentType="application/vnd.openxmlformats-officedocument.presentationml.slide+xml"/>
  <Override PartName="/ppt/slides/slide7.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viewProps.xml" ContentType="application/vnd.openxmlformats-officedocument.presentationml.viewProps+xml"/>
  <Override PartName="/ppt/diagrams/quickStyle3.xml" ContentType="application/vnd.openxmlformats-officedocument.drawingml.diagramStyle+xml"/>
  <Override PartName="/ppt/diagrams/layout4.xml" ContentType="application/vnd.openxmlformats-officedocument.drawingml.diagramLayout+xml"/>
  <Override PartName="/ppt/diagrams/layout11.xml" ContentType="application/vnd.openxmlformats-officedocument.drawingml.diagramLayout+xml"/>
  <Override PartName="/ppt/notesSlides/notesSlide4.xml" ContentType="application/vnd.openxmlformats-officedocument.presentationml.notesSlide+xml"/>
  <Override PartName="/ppt/diagrams/drawing11.xml" ContentType="application/vnd.ms-office.drawingml.diagramDrawing+xml"/>
  <Override PartName="/ppt/slides/slide13.xml" ContentType="application/vnd.openxmlformats-officedocument.presentationml.slide+xml"/>
  <Override PartName="/ppt/notesSlides/notesSlide17.xml" ContentType="application/vnd.openxmlformats-officedocument.presentationml.notesSlide+xml"/>
  <Override PartName="/ppt/diagrams/data10.xml" ContentType="application/vnd.openxmlformats-officedocument.drawingml.diagramData+xml"/>
  <Override PartName="/ppt/notesSlides/notesSlide6.xml" ContentType="application/vnd.openxmlformats-officedocument.presentationml.notesSlide+xml"/>
  <Default Extension="mp4" ContentType="video/unknown"/>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diagrams/data3.xml" ContentType="application/vnd.openxmlformats-officedocument.drawingml.diagramData+xml"/>
  <Override PartName="/ppt/diagrams/quickStyle1.xml" ContentType="application/vnd.openxmlformats-officedocument.drawingml.diagramStyle+xml"/>
  <Default Extension="wdp" ContentType="image/vnd.ms-photo"/>
  <Override PartName="/ppt/slideLayouts/slideLayout6.xml" ContentType="application/vnd.openxmlformats-officedocument.presentationml.slideLayout+xml"/>
  <Override PartName="/ppt/diagrams/quickStyle2.xml" ContentType="application/vnd.openxmlformats-officedocument.drawingml.diagramStyle+xml"/>
  <Override PartName="/ppt/diagrams/colors9.xml" ContentType="application/vnd.openxmlformats-officedocument.drawingml.diagramColors+xml"/>
  <Override PartName="/ppt/diagrams/layout12.xml" ContentType="application/vnd.openxmlformats-officedocument.drawingml.diagramLayout+xml"/>
  <Override PartName="/ppt/presProps.xml" ContentType="application/vnd.openxmlformats-officedocument.presentationml.presProps+xml"/>
  <Override PartName="/ppt/notesSlides/notesSlide18.xml" ContentType="application/vnd.openxmlformats-officedocument.presentationml.notesSlide+xml"/>
  <Override PartName="/ppt/slides/slide27.xml" ContentType="application/vnd.openxmlformats-officedocument.presentationml.slide+xml"/>
  <Override PartName="/ppt/notesSlides/notesSlide10.xml" ContentType="application/vnd.openxmlformats-officedocument.presentationml.notesSlide+xml"/>
  <Override PartName="/ppt/slides/slide67.xml" ContentType="application/vnd.openxmlformats-officedocument.presentationml.slide+xml"/>
  <Override PartName="/ppt/diagrams/drawing10.xml" ContentType="application/vnd.ms-office.drawingml.diagramDrawing+xml"/>
  <Override PartName="/ppt/slides/slide12.xml" ContentType="application/vnd.openxmlformats-officedocument.presentationml.slide+xml"/>
  <Override PartName="/ppt/slides/slide46.xml" ContentType="application/vnd.openxmlformats-officedocument.presentationml.slide+xml"/>
  <Override PartName="/ppt/diagrams/data7.xml" ContentType="application/vnd.openxmlformats-officedocument.drawingml.diagramData+xml"/>
  <Override PartName="/ppt/diagrams/colors8.xml" ContentType="application/vnd.openxmlformats-officedocument.drawingml.diagramColors+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slides/slide69.xml" ContentType="application/vnd.openxmlformats-officedocument.presentationml.slide+xml"/>
  <Override PartName="/ppt/slides/slide35.xml" ContentType="application/vnd.openxmlformats-officedocument.presentationml.slide+xml"/>
  <Override PartName="/ppt/slides/slide42.xml" ContentType="application/vnd.openxmlformats-officedocument.presentationml.slide+xml"/>
  <Override PartName="/ppt/diagrams/colors4.xml" ContentType="application/vnd.openxmlformats-officedocument.drawingml.diagramColors+xml"/>
  <Override PartName="/ppt/notesSlides/notesSlide34.xml" ContentType="application/vnd.openxmlformats-officedocument.presentationml.notesSlide+xml"/>
  <Override PartName="/ppt/diagrams/drawing9.xml" ContentType="application/vnd.ms-office.drawingml.diagramDrawing+xml"/>
  <Override PartName="/ppt/slideLayouts/slideLayout5.xml" ContentType="application/vnd.openxmlformats-officedocument.presentationml.slideLayout+xml"/>
  <Override PartName="/ppt/slides/slide50.xml" ContentType="application/vnd.openxmlformats-officedocument.presentationml.slide+xml"/>
  <Override PartName="/ppt/slides/slide57.xml" ContentType="application/vnd.openxmlformats-officedocument.presentationml.slide+xml"/>
  <Override PartName="/ppt/notesSlides/notesSlide29.xml" ContentType="application/vnd.openxmlformats-officedocument.presentationml.notesSlide+xml"/>
  <Override PartName="/ppt/notesSlides/notesSlide7.xml" ContentType="application/vnd.openxmlformats-officedocument.presentationml.notesSlide+xml"/>
  <Override PartName="/ppt/slides/slide63.xml" ContentType="application/vnd.openxmlformats-officedocument.presentationml.slide+xml"/>
  <Override PartName="/ppt/diagrams/drawing3.xml" ContentType="application/vnd.ms-office.drawingml.diagramDrawing+xml"/>
  <Override PartName="/ppt/slides/slide34.xml" ContentType="application/vnd.openxmlformats-officedocument.presentationml.slide+xml"/>
  <Override PartName="/ppt/diagrams/data5.xml" ContentType="application/vnd.openxmlformats-officedocument.drawingml.diagramData+xml"/>
  <Override PartName="/ppt/notesSlides/notesSlide12.xml" ContentType="application/vnd.openxmlformats-officedocument.presentationml.notesSlide+xml"/>
  <Override PartName="/ppt/notesSlides/notesSlide5.xml" ContentType="application/vnd.openxmlformats-officedocument.presentationml.notesSlide+xml"/>
  <Override PartName="/ppt/diagrams/data4.xml" ContentType="application/vnd.openxmlformats-officedocument.drawingml.diagramData+xml"/>
  <Override PartName="/ppt/diagrams/drawing6.xml" ContentType="application/vnd.ms-office.drawingml.diagramDrawing+xml"/>
  <Override PartName="/ppt/slideLayouts/slideLayout1.xml" ContentType="application/vnd.openxmlformats-officedocument.presentationml.slideLayout+xml"/>
  <Override PartName="/ppt/theme/theme1.xml" ContentType="application/vnd.openxmlformats-officedocument.theme+xml"/>
  <Override PartName="/ppt/slides/slide5.xml" ContentType="application/vnd.openxmlformats-officedocument.presentationml.slide+xml"/>
  <Override PartName="/ppt/diagrams/layout6.xml" ContentType="application/vnd.openxmlformats-officedocument.drawingml.diagramLayout+xml"/>
  <Override PartName="/ppt/slideLayouts/slideLayout7.xml" ContentType="application/vnd.openxmlformats-officedocument.presentationml.slideLayout+xml"/>
  <Override PartName="/ppt/slides/slide59.xml" ContentType="application/vnd.openxmlformats-officedocument.presentationml.slide+xml"/>
  <Override PartName="/ppt/slides/slide64.xml" ContentType="application/vnd.openxmlformats-officedocument.presentationml.slide+xml"/>
  <Override PartName="/ppt/notesSlides/notesSlide33.xml" ContentType="application/vnd.openxmlformats-officedocument.presentationml.notesSlide+xml"/>
  <Override PartName="/ppt/slides/slide4.xml" ContentType="application/vnd.openxmlformats-officedocument.presentationml.slide+xml"/>
  <Override PartName="/ppt/diagrams/drawing8.xml" ContentType="application/vnd.ms-office.drawingml.diagramDrawing+xml"/>
  <Override PartName="/ppt/slides/slide72.xml" ContentType="application/vnd.openxmlformats-officedocument.presentationml.slide+xml"/>
  <Override PartName="/ppt/slides/slide8.xml" ContentType="application/vnd.openxmlformats-officedocument.presentationml.slide+xml"/>
  <Override PartName="/ppt/slides/slide60.xml" ContentType="application/vnd.openxmlformats-officedocument.presentationml.slide+xml"/>
  <Override PartName="/ppt/diagrams/drawing1.xml" ContentType="application/vnd.ms-office.drawingml.diagramDrawing+xml"/>
  <Override PartName="/ppt/tags/tag1.xml" ContentType="application/vnd.openxmlformats-officedocument.presentationml.tags+xml"/>
  <Override PartName="/ppt/diagrams/layout3.xml" ContentType="application/vnd.openxmlformats-officedocument.drawingml.diagramLayout+xml"/>
  <Override PartName="/ppt/slides/slide24.xml" ContentType="application/vnd.openxmlformats-officedocument.presentationml.slide+xml"/>
  <Override PartName="/ppt/diagrams/colors2.xml" ContentType="application/vnd.openxmlformats-officedocument.drawingml.diagramColors+xml"/>
  <Override PartName="/ppt/notesSlides/notesSlide30.xml" ContentType="application/vnd.openxmlformats-officedocument.presentationml.notesSlide+xml"/>
  <Override PartName="/ppt/slides/slide71.xml" ContentType="application/vnd.openxmlformats-officedocument.presentationml.slide+xml"/>
  <Override PartName="/ppt/notesSlides/notesSlide20.xml" ContentType="application/vnd.openxmlformats-officedocument.presentationml.notesSlide+xml"/>
  <Override PartName="/ppt/slides/slide6.xml" ContentType="application/vnd.openxmlformats-officedocument.presentationml.slide+xml"/>
  <Override PartName="/ppt/slideLayouts/slideLayout12.xml" ContentType="application/vnd.openxmlformats-officedocument.presentationml.slideLayout+xml"/>
  <Override PartName="/ppt/diagrams/data2.xml" ContentType="application/vnd.openxmlformats-officedocument.drawingml.diagramData+xml"/>
</Types>
</file>

<file path=_rels/.rels><?xml version="1.0" encoding="UTF-8" standalone="yes"?>
<Relationships xmlns="http://schemas.openxmlformats.org/package/2006/relationships"><Relationship Id="rId2" Type="http://schemas.openxmlformats.org/package/2006/relationships/metadata/core-properties" Target="docProps/core.xml"/><Relationship Id="rId3" Type="http://schemas.openxmlformats.org/officeDocument/2006/relationships/extended-properties" Target="docProps/app.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p:sldMasterIdLst>
    <p:sldMasterId id="2147483660" r:id="rId1"/>
  </p:sldMasterIdLst>
  <p:notesMasterIdLst>
    <p:notesMasterId r:id="rId76"/>
  </p:notesMasterIdLst>
  <p:handoutMasterIdLst>
    <p:handoutMasterId r:id="rId77"/>
  </p:handoutMasterIdLst>
  <p:sldIdLst>
    <p:sldId id="256" r:id="rId2"/>
    <p:sldId id="257" r:id="rId3"/>
    <p:sldId id="258" r:id="rId4"/>
    <p:sldId id="379" r:id="rId5"/>
    <p:sldId id="378" r:id="rId6"/>
    <p:sldId id="380" r:id="rId7"/>
    <p:sldId id="381" r:id="rId8"/>
    <p:sldId id="268" r:id="rId9"/>
    <p:sldId id="401" r:id="rId10"/>
    <p:sldId id="354" r:id="rId11"/>
    <p:sldId id="406" r:id="rId12"/>
    <p:sldId id="342" r:id="rId13"/>
    <p:sldId id="350" r:id="rId14"/>
    <p:sldId id="384" r:id="rId15"/>
    <p:sldId id="382" r:id="rId16"/>
    <p:sldId id="351" r:id="rId17"/>
    <p:sldId id="325" r:id="rId18"/>
    <p:sldId id="409" r:id="rId19"/>
    <p:sldId id="315" r:id="rId20"/>
    <p:sldId id="434" r:id="rId21"/>
    <p:sldId id="326" r:id="rId22"/>
    <p:sldId id="332" r:id="rId23"/>
    <p:sldId id="334" r:id="rId24"/>
    <p:sldId id="335" r:id="rId25"/>
    <p:sldId id="398" r:id="rId26"/>
    <p:sldId id="400" r:id="rId27"/>
    <p:sldId id="386" r:id="rId28"/>
    <p:sldId id="336" r:id="rId29"/>
    <p:sldId id="440" r:id="rId30"/>
    <p:sldId id="441" r:id="rId31"/>
    <p:sldId id="442" r:id="rId32"/>
    <p:sldId id="443" r:id="rId33"/>
    <p:sldId id="444" r:id="rId34"/>
    <p:sldId id="445" r:id="rId35"/>
    <p:sldId id="446" r:id="rId36"/>
    <p:sldId id="455" r:id="rId37"/>
    <p:sldId id="313" r:id="rId38"/>
    <p:sldId id="312" r:id="rId39"/>
    <p:sldId id="462" r:id="rId40"/>
    <p:sldId id="308" r:id="rId41"/>
    <p:sldId id="273" r:id="rId42"/>
    <p:sldId id="355" r:id="rId43"/>
    <p:sldId id="410" r:id="rId44"/>
    <p:sldId id="411" r:id="rId45"/>
    <p:sldId id="420" r:id="rId46"/>
    <p:sldId id="433" r:id="rId47"/>
    <p:sldId id="436" r:id="rId48"/>
    <p:sldId id="429" r:id="rId49"/>
    <p:sldId id="430" r:id="rId50"/>
    <p:sldId id="431" r:id="rId51"/>
    <p:sldId id="423" r:id="rId52"/>
    <p:sldId id="358" r:id="rId53"/>
    <p:sldId id="424" r:id="rId54"/>
    <p:sldId id="425" r:id="rId55"/>
    <p:sldId id="426" r:id="rId56"/>
    <p:sldId id="427" r:id="rId57"/>
    <p:sldId id="428" r:id="rId58"/>
    <p:sldId id="438" r:id="rId59"/>
    <p:sldId id="412" r:id="rId60"/>
    <p:sldId id="415" r:id="rId61"/>
    <p:sldId id="447" r:id="rId62"/>
    <p:sldId id="450" r:id="rId63"/>
    <p:sldId id="451" r:id="rId64"/>
    <p:sldId id="452" r:id="rId65"/>
    <p:sldId id="453" r:id="rId66"/>
    <p:sldId id="449" r:id="rId67"/>
    <p:sldId id="416" r:id="rId68"/>
    <p:sldId id="417" r:id="rId69"/>
    <p:sldId id="458" r:id="rId70"/>
    <p:sldId id="459" r:id="rId71"/>
    <p:sldId id="353" r:id="rId72"/>
    <p:sldId id="460" r:id="rId73"/>
    <p:sldId id="456" r:id="rId74"/>
    <p:sldId id="463" r:id="rId75"/>
  </p:sldIdLst>
  <p:sldSz cx="9144000" cy="6858000" type="screen4x3"/>
  <p:notesSz cx="6858000" cy="9144000"/>
  <p:custDataLst>
    <p:tags r:id="rId79"/>
  </p:custDataLst>
  <p:defaultTextStyle>
    <a:defPPr>
      <a:defRPr lang="en-US"/>
    </a:defPPr>
    <a:lvl1pPr algn="ctr" rtl="0" fontAlgn="base">
      <a:spcBef>
        <a:spcPct val="0"/>
      </a:spcBef>
      <a:spcAft>
        <a:spcPct val="0"/>
      </a:spcAft>
      <a:defRPr sz="3200" kern="1200">
        <a:solidFill>
          <a:srgbClr val="000000"/>
        </a:solidFill>
        <a:latin typeface="Gill Sans" charset="0"/>
        <a:ea typeface="ヒラギノ角ゴ ProN W3" charset="-128"/>
        <a:cs typeface="+mn-cs"/>
        <a:sym typeface="Gill Sans" charset="0"/>
      </a:defRPr>
    </a:lvl1pPr>
    <a:lvl2pPr marL="457200" algn="ctr" rtl="0" fontAlgn="base">
      <a:spcBef>
        <a:spcPct val="0"/>
      </a:spcBef>
      <a:spcAft>
        <a:spcPct val="0"/>
      </a:spcAft>
      <a:defRPr sz="3200" kern="1200">
        <a:solidFill>
          <a:srgbClr val="000000"/>
        </a:solidFill>
        <a:latin typeface="Gill Sans" charset="0"/>
        <a:ea typeface="ヒラギノ角ゴ ProN W3" charset="-128"/>
        <a:cs typeface="+mn-cs"/>
        <a:sym typeface="Gill Sans" charset="0"/>
      </a:defRPr>
    </a:lvl2pPr>
    <a:lvl3pPr marL="914400" algn="ctr" rtl="0" fontAlgn="base">
      <a:spcBef>
        <a:spcPct val="0"/>
      </a:spcBef>
      <a:spcAft>
        <a:spcPct val="0"/>
      </a:spcAft>
      <a:defRPr sz="3200" kern="1200">
        <a:solidFill>
          <a:srgbClr val="000000"/>
        </a:solidFill>
        <a:latin typeface="Gill Sans" charset="0"/>
        <a:ea typeface="ヒラギノ角ゴ ProN W3" charset="-128"/>
        <a:cs typeface="+mn-cs"/>
        <a:sym typeface="Gill Sans" charset="0"/>
      </a:defRPr>
    </a:lvl3pPr>
    <a:lvl4pPr marL="1371600" algn="ctr" rtl="0" fontAlgn="base">
      <a:spcBef>
        <a:spcPct val="0"/>
      </a:spcBef>
      <a:spcAft>
        <a:spcPct val="0"/>
      </a:spcAft>
      <a:defRPr sz="3200" kern="1200">
        <a:solidFill>
          <a:srgbClr val="000000"/>
        </a:solidFill>
        <a:latin typeface="Gill Sans" charset="0"/>
        <a:ea typeface="ヒラギノ角ゴ ProN W3" charset="-128"/>
        <a:cs typeface="+mn-cs"/>
        <a:sym typeface="Gill Sans" charset="0"/>
      </a:defRPr>
    </a:lvl4pPr>
    <a:lvl5pPr marL="1828800" algn="ctr" rtl="0" fontAlgn="base">
      <a:spcBef>
        <a:spcPct val="0"/>
      </a:spcBef>
      <a:spcAft>
        <a:spcPct val="0"/>
      </a:spcAft>
      <a:defRPr sz="3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3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3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3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3200" kern="1200">
        <a:solidFill>
          <a:srgbClr val="000000"/>
        </a:solidFill>
        <a:latin typeface="Gill Sans" charset="0"/>
        <a:ea typeface="ヒラギノ角ゴ ProN W3" charset="-128"/>
        <a:cs typeface="+mn-cs"/>
        <a:sym typeface="Gill Sans" charset="0"/>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mAuthor id="0" name="Tangier Bates" initials="TB" lastIdx="3" clrIdx="0"/>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rnWhat="handouts2" frameSlides="1"/>
  <p:showPr showNarration="1">
    <p:present/>
    <p:sldAll/>
    <p:penClr>
      <a:prstClr val="red"/>
    </p:penClr>
    <p:extLst>
      <p:ext uri="{EC167BDD-8182-4AB7-AECC-EB403E3ABB37}">
        <p14:laserClr xmlns:p14="http://schemas.microsoft.com/office/powerpoint/2010/main" xmlns:p="http://schemas.openxmlformats.org/presentationml/2006/main" xmlns:r="http://schemas.openxmlformats.org/officeDocument/2006/relationships" xmlns:a="http://schemas.openxmlformats.org/drawingml/2006/main" xmlns="">
          <a:srgbClr val="FF0000"/>
        </p14:laserClr>
      </p:ext>
      <p:ext uri="{2FDB2607-1784-4EEB-B798-7EB5836EED8A}">
        <p14:showMediaCtrls xmlns:p14="http://schemas.microsoft.com/office/powerpoint/2010/main" xmlns:p="http://schemas.openxmlformats.org/presentationml/2006/main" xmlns:r="http://schemas.openxmlformats.org/officeDocument/2006/relationships" xmlns:a="http://schemas.openxmlformats.org/drawingml/2006/main" xmlns="" val="1"/>
      </p:ext>
    </p:extLst>
  </p:showPr>
  <p:clrMru>
    <a:srgbClr val="FF6600"/>
    <a:srgbClr val="FF9900"/>
  </p:clrMru>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5C22544A-7EE6-4342-B048-85BDC9FD1C3A}">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9859" autoAdjust="0"/>
    <p:restoredTop sz="78630" autoAdjust="0"/>
  </p:normalViewPr>
  <p:slideViewPr>
    <p:cSldViewPr>
      <p:cViewPr>
        <p:scale>
          <a:sx n="87" d="100"/>
          <a:sy n="87" d="100"/>
        </p:scale>
        <p:origin x="-1808" y="-1008"/>
      </p:cViewPr>
      <p:guideLst>
        <p:guide orient="horz" pos="2160"/>
        <p:guide pos="2880"/>
      </p:guideLst>
    </p:cSldViewPr>
  </p:slideViewPr>
  <p:outlineViewPr>
    <p:cViewPr>
      <p:scale>
        <a:sx n="33" d="100"/>
        <a:sy n="33" d="100"/>
      </p:scale>
      <p:origin x="0" y="12858"/>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64" Type="http://schemas.openxmlformats.org/officeDocument/2006/relationships/slide" Target="slides/slide63.xml"/><Relationship Id="rId60" Type="http://schemas.openxmlformats.org/officeDocument/2006/relationships/slide" Target="slides/slide59.xml"/><Relationship Id="rId39" Type="http://schemas.openxmlformats.org/officeDocument/2006/relationships/slide" Target="slides/slide38.xml"/><Relationship Id="rId70" Type="http://schemas.openxmlformats.org/officeDocument/2006/relationships/slide" Target="slides/slide69.xml"/><Relationship Id="rId7" Type="http://schemas.openxmlformats.org/officeDocument/2006/relationships/slide" Target="slides/slide6.xml"/><Relationship Id="rId43" Type="http://schemas.openxmlformats.org/officeDocument/2006/relationships/slide" Target="slides/slide42.xml"/><Relationship Id="rId74" Type="http://schemas.openxmlformats.org/officeDocument/2006/relationships/slide" Target="slides/slide73.xml"/><Relationship Id="rId25" Type="http://schemas.openxmlformats.org/officeDocument/2006/relationships/slide" Target="slides/slide24.xml"/><Relationship Id="rId10" Type="http://schemas.openxmlformats.org/officeDocument/2006/relationships/slide" Target="slides/slide9.xml"/><Relationship Id="rId50" Type="http://schemas.openxmlformats.org/officeDocument/2006/relationships/slide" Target="slides/slide49.xml"/><Relationship Id="rId77" Type="http://schemas.openxmlformats.org/officeDocument/2006/relationships/handoutMaster" Target="handoutMasters/handoutMaster1.xml"/><Relationship Id="rId63" Type="http://schemas.openxmlformats.org/officeDocument/2006/relationships/slide" Target="slides/slide62.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71" Type="http://schemas.openxmlformats.org/officeDocument/2006/relationships/slide" Target="slides/slide70.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slide" Target="slides/slide44.xml"/><Relationship Id="rId58" Type="http://schemas.openxmlformats.org/officeDocument/2006/relationships/slide" Target="slides/slide57.xml"/><Relationship Id="rId42" Type="http://schemas.openxmlformats.org/officeDocument/2006/relationships/slide" Target="slides/slide41.xml"/><Relationship Id="rId73" Type="http://schemas.openxmlformats.org/officeDocument/2006/relationships/slide" Target="slides/slide72.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82" Type="http://schemas.openxmlformats.org/officeDocument/2006/relationships/viewProps" Target="viewProps.xml"/><Relationship Id="rId69" Type="http://schemas.openxmlformats.org/officeDocument/2006/relationships/slide" Target="slides/slide68.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slide" Target="slides/slide45.xml"/><Relationship Id="rId57" Type="http://schemas.openxmlformats.org/officeDocument/2006/relationships/slide" Target="slides/slide56.xml"/><Relationship Id="rId59" Type="http://schemas.openxmlformats.org/officeDocument/2006/relationships/slide" Target="slides/slide58.xml"/><Relationship Id="rId35" Type="http://schemas.openxmlformats.org/officeDocument/2006/relationships/slide" Target="slides/slide34.xml"/><Relationship Id="rId51" Type="http://schemas.openxmlformats.org/officeDocument/2006/relationships/slide" Target="slides/slide50.xml"/><Relationship Id="rId55" Type="http://schemas.openxmlformats.org/officeDocument/2006/relationships/slide" Target="slides/slide54.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62" Type="http://schemas.openxmlformats.org/officeDocument/2006/relationships/slide" Target="slides/slide61.xml"/><Relationship Id="rId66" Type="http://schemas.openxmlformats.org/officeDocument/2006/relationships/slide" Target="slides/slide65.xml"/><Relationship Id="rId36" Type="http://schemas.openxmlformats.org/officeDocument/2006/relationships/slide" Target="slides/slide35.xml"/><Relationship Id="rId72" Type="http://schemas.openxmlformats.org/officeDocument/2006/relationships/slide" Target="slides/slide71.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slide" Target="slides/slide55.xml"/><Relationship Id="rId48" Type="http://schemas.openxmlformats.org/officeDocument/2006/relationships/slide" Target="slides/slide47.xml"/><Relationship Id="rId75" Type="http://schemas.openxmlformats.org/officeDocument/2006/relationships/slide" Target="slides/slide74.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52" Type="http://schemas.openxmlformats.org/officeDocument/2006/relationships/slide" Target="slides/slide51.xml"/><Relationship Id="rId65" Type="http://schemas.openxmlformats.org/officeDocument/2006/relationships/slide" Target="slides/slide64.xml"/><Relationship Id="rId67" Type="http://schemas.openxmlformats.org/officeDocument/2006/relationships/slide" Target="slides/slide66.xml"/><Relationship Id="rId54" Type="http://schemas.openxmlformats.org/officeDocument/2006/relationships/slide" Target="slides/slide53.xml"/><Relationship Id="rId12" Type="http://schemas.openxmlformats.org/officeDocument/2006/relationships/slide" Target="slides/slide11.xml"/><Relationship Id="rId76" Type="http://schemas.openxmlformats.org/officeDocument/2006/relationships/notesMaster" Target="notesMasters/notesMaster1.xml"/><Relationship Id="rId79" Type="http://schemas.openxmlformats.org/officeDocument/2006/relationships/tags" Target="tags/tag1.xml"/><Relationship Id="rId80" Type="http://schemas.openxmlformats.org/officeDocument/2006/relationships/commentAuthors" Target="commentAuthors.xml"/><Relationship Id="rId81" Type="http://schemas.openxmlformats.org/officeDocument/2006/relationships/presProps" Target="presProps.xml"/><Relationship Id="rId3" Type="http://schemas.openxmlformats.org/officeDocument/2006/relationships/slide" Target="slides/slide2.xml"/><Relationship Id="rId23" Type="http://schemas.openxmlformats.org/officeDocument/2006/relationships/slide" Target="slides/slide22.xml"/><Relationship Id="rId61" Type="http://schemas.openxmlformats.org/officeDocument/2006/relationships/slide" Target="slides/slide60.xml"/><Relationship Id="rId53" Type="http://schemas.openxmlformats.org/officeDocument/2006/relationships/slide" Target="slides/slide52.xml"/><Relationship Id="rId84" Type="http://schemas.openxmlformats.org/officeDocument/2006/relationships/tableStyles" Target="tableStyles.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68" Type="http://schemas.openxmlformats.org/officeDocument/2006/relationships/slide" Target="slides/slide67.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83" Type="http://schemas.openxmlformats.org/officeDocument/2006/relationships/theme" Target="theme/theme1.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78" Type="http://schemas.openxmlformats.org/officeDocument/2006/relationships/printerSettings" Target="printerSettings/printerSettings1.bin"/><Relationship Id="rId22" Type="http://schemas.openxmlformats.org/officeDocument/2006/relationships/slide" Target="slides/slide21.xml"/><Relationship Id="rId21" Type="http://schemas.openxmlformats.org/officeDocument/2006/relationships/slide" Target="slides/slide20.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5">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1D6567-0E52-EA49-A32A-954F38EA9119}" type="doc">
      <dgm:prSet loTypeId="urn:microsoft.com/office/officeart/2005/8/layout/orgChart1" loCatId="" qsTypeId="urn:microsoft.com/office/officeart/2005/8/quickstyle/simple1" qsCatId="simple" csTypeId="urn:microsoft.com/office/officeart/2005/8/colors/colorful4" csCatId="colorful" phldr="1"/>
      <dgm:spPr/>
      <dgm:t>
        <a:bodyPr/>
        <a:lstStyle/>
        <a:p>
          <a:endParaRPr lang="en-US"/>
        </a:p>
      </dgm:t>
    </dgm:pt>
    <dgm:pt modelId="{4DEE5CE7-47FC-994C-AE4D-FCF8DCF5C38D}">
      <dgm:prSet phldrT="[Text]"/>
      <dgm:spPr/>
      <dgm:t>
        <a:bodyPr/>
        <a:lstStyle/>
        <a:p>
          <a:r>
            <a:rPr lang="en-US" dirty="0" smtClean="0"/>
            <a:t>NMAI</a:t>
          </a:r>
          <a:endParaRPr lang="en-US" dirty="0"/>
        </a:p>
      </dgm:t>
    </dgm:pt>
    <dgm:pt modelId="{87A92CB0-07D0-C44B-B0D9-421D5251963D}" type="parTrans" cxnId="{515DAB07-6D83-DC41-A1E8-051F72EB31B2}">
      <dgm:prSet/>
      <dgm:spPr/>
      <dgm:t>
        <a:bodyPr/>
        <a:lstStyle/>
        <a:p>
          <a:endParaRPr lang="en-US"/>
        </a:p>
      </dgm:t>
    </dgm:pt>
    <dgm:pt modelId="{6A9076A9-31BC-2F4E-9296-7FEEC7D56AE5}" type="sibTrans" cxnId="{515DAB07-6D83-DC41-A1E8-051F72EB31B2}">
      <dgm:prSet/>
      <dgm:spPr/>
      <dgm:t>
        <a:bodyPr/>
        <a:lstStyle/>
        <a:p>
          <a:endParaRPr lang="en-US"/>
        </a:p>
      </dgm:t>
    </dgm:pt>
    <dgm:pt modelId="{AFE9B687-C303-7749-836F-0042EBC6BD38}">
      <dgm:prSet phldrT="[Text]"/>
      <dgm:spPr/>
      <dgm:t>
        <a:bodyPr/>
        <a:lstStyle/>
        <a:p>
          <a:r>
            <a:rPr lang="en-US" dirty="0" smtClean="0"/>
            <a:t>Choose Language</a:t>
          </a:r>
          <a:endParaRPr lang="en-US" dirty="0"/>
        </a:p>
      </dgm:t>
    </dgm:pt>
    <dgm:pt modelId="{DE14C4F0-7FA4-A745-A088-42D487399F9B}" type="parTrans" cxnId="{D8675498-35E9-FF4C-B4B0-B2A1B9A3B501}">
      <dgm:prSet/>
      <dgm:spPr/>
      <dgm:t>
        <a:bodyPr/>
        <a:lstStyle/>
        <a:p>
          <a:endParaRPr lang="en-US"/>
        </a:p>
      </dgm:t>
    </dgm:pt>
    <dgm:pt modelId="{590F3718-152D-CC40-8F4F-82C8C57B7D05}" type="sibTrans" cxnId="{D8675498-35E9-FF4C-B4B0-B2A1B9A3B501}">
      <dgm:prSet/>
      <dgm:spPr/>
      <dgm:t>
        <a:bodyPr/>
        <a:lstStyle/>
        <a:p>
          <a:endParaRPr lang="en-US"/>
        </a:p>
      </dgm:t>
    </dgm:pt>
    <dgm:pt modelId="{6075967C-87E7-7E44-A81F-E1285A8C3284}">
      <dgm:prSet phldrT="[Text]"/>
      <dgm:spPr/>
      <dgm:t>
        <a:bodyPr/>
        <a:lstStyle/>
        <a:p>
          <a:r>
            <a:rPr lang="en-US" dirty="0" smtClean="0"/>
            <a:t>Exhibits</a:t>
          </a:r>
          <a:endParaRPr lang="en-US" dirty="0"/>
        </a:p>
      </dgm:t>
    </dgm:pt>
    <dgm:pt modelId="{1EED97F4-35DD-144D-AF0F-DBC5027CE5E4}" type="parTrans" cxnId="{DB072454-F51D-7C4A-A60E-8E7DFB047B6B}">
      <dgm:prSet/>
      <dgm:spPr/>
      <dgm:t>
        <a:bodyPr/>
        <a:lstStyle/>
        <a:p>
          <a:endParaRPr lang="en-US"/>
        </a:p>
      </dgm:t>
    </dgm:pt>
    <dgm:pt modelId="{CA5ACD41-D4A7-FA45-9714-E73733FB380D}" type="sibTrans" cxnId="{DB072454-F51D-7C4A-A60E-8E7DFB047B6B}">
      <dgm:prSet/>
      <dgm:spPr/>
      <dgm:t>
        <a:bodyPr/>
        <a:lstStyle/>
        <a:p>
          <a:endParaRPr lang="en-US"/>
        </a:p>
      </dgm:t>
    </dgm:pt>
    <dgm:pt modelId="{2FB172AB-DD20-6A49-A25A-8020AE7A0E5A}">
      <dgm:prSet phldrT="[Text]"/>
      <dgm:spPr/>
      <dgm:t>
        <a:bodyPr/>
        <a:lstStyle/>
        <a:p>
          <a:r>
            <a:rPr lang="en-US" dirty="0" smtClean="0"/>
            <a:t>Tours</a:t>
          </a:r>
          <a:endParaRPr lang="en-US" dirty="0"/>
        </a:p>
      </dgm:t>
    </dgm:pt>
    <dgm:pt modelId="{A901742A-B3A2-BF4A-B535-AE756E841998}" type="parTrans" cxnId="{AA2E99A5-EFF9-7448-81E6-D8D25D4EA5F7}">
      <dgm:prSet/>
      <dgm:spPr/>
      <dgm:t>
        <a:bodyPr/>
        <a:lstStyle/>
        <a:p>
          <a:endParaRPr lang="en-US"/>
        </a:p>
      </dgm:t>
    </dgm:pt>
    <dgm:pt modelId="{C745EFA5-7F78-2748-BA44-FF863F35F11F}" type="sibTrans" cxnId="{AA2E99A5-EFF9-7448-81E6-D8D25D4EA5F7}">
      <dgm:prSet/>
      <dgm:spPr/>
      <dgm:t>
        <a:bodyPr/>
        <a:lstStyle/>
        <a:p>
          <a:endParaRPr lang="en-US"/>
        </a:p>
      </dgm:t>
    </dgm:pt>
    <dgm:pt modelId="{AE6F37A3-3B8F-A641-A79A-83A3CD28D8DE}">
      <dgm:prSet phldrT="[Text]"/>
      <dgm:spPr/>
      <dgm:t>
        <a:bodyPr/>
        <a:lstStyle/>
        <a:p>
          <a:r>
            <a:rPr lang="en-US" dirty="0" smtClean="0"/>
            <a:t>Fun</a:t>
          </a:r>
          <a:endParaRPr lang="en-US" dirty="0"/>
        </a:p>
      </dgm:t>
    </dgm:pt>
    <dgm:pt modelId="{89BCD585-F555-974E-A4DD-55895D8E7F33}" type="parTrans" cxnId="{47004D14-B220-944B-A390-694C4BAEEB5E}">
      <dgm:prSet/>
      <dgm:spPr/>
      <dgm:t>
        <a:bodyPr/>
        <a:lstStyle/>
        <a:p>
          <a:endParaRPr lang="en-US"/>
        </a:p>
      </dgm:t>
    </dgm:pt>
    <dgm:pt modelId="{E6D17A7A-B7EE-9A43-891D-1C8E70317E19}" type="sibTrans" cxnId="{47004D14-B220-944B-A390-694C4BAEEB5E}">
      <dgm:prSet/>
      <dgm:spPr/>
      <dgm:t>
        <a:bodyPr/>
        <a:lstStyle/>
        <a:p>
          <a:endParaRPr lang="en-US"/>
        </a:p>
      </dgm:t>
    </dgm:pt>
    <dgm:pt modelId="{EDDEA8CB-690F-3646-A9EA-DE513B35BAA5}">
      <dgm:prSet phldrT="[Text]"/>
      <dgm:spPr/>
      <dgm:t>
        <a:bodyPr/>
        <a:lstStyle/>
        <a:p>
          <a:r>
            <a:rPr lang="en-US" dirty="0" smtClean="0"/>
            <a:t>Café</a:t>
          </a:r>
          <a:endParaRPr lang="en-US" dirty="0"/>
        </a:p>
      </dgm:t>
    </dgm:pt>
    <dgm:pt modelId="{EE9183E6-F650-EC4F-A49C-4D5CD4BE5D80}" type="parTrans" cxnId="{BC4AE1E9-1F4F-FD4C-9332-F3361FF3A414}">
      <dgm:prSet/>
      <dgm:spPr/>
      <dgm:t>
        <a:bodyPr/>
        <a:lstStyle/>
        <a:p>
          <a:endParaRPr lang="en-US"/>
        </a:p>
      </dgm:t>
    </dgm:pt>
    <dgm:pt modelId="{CEBFE021-9ACE-214A-B886-45B963AC5DA0}" type="sibTrans" cxnId="{BC4AE1E9-1F4F-FD4C-9332-F3361FF3A414}">
      <dgm:prSet/>
      <dgm:spPr/>
      <dgm:t>
        <a:bodyPr/>
        <a:lstStyle/>
        <a:p>
          <a:endParaRPr lang="en-US"/>
        </a:p>
      </dgm:t>
    </dgm:pt>
    <dgm:pt modelId="{E67672BD-25A1-6C4F-A0ED-7560B11CE96A}">
      <dgm:prSet phldrT="[Text]"/>
      <dgm:spPr/>
      <dgm:t>
        <a:bodyPr/>
        <a:lstStyle/>
        <a:p>
          <a:r>
            <a:rPr lang="en-US" dirty="0" smtClean="0"/>
            <a:t>Exit</a:t>
          </a:r>
          <a:endParaRPr lang="en-US" dirty="0"/>
        </a:p>
      </dgm:t>
    </dgm:pt>
    <dgm:pt modelId="{69CE8DD6-8EC3-E344-9191-E904304467FE}" type="parTrans" cxnId="{AC3A8AEC-8E8D-EE4E-95F5-8221EBFAF9BB}">
      <dgm:prSet/>
      <dgm:spPr/>
      <dgm:t>
        <a:bodyPr/>
        <a:lstStyle/>
        <a:p>
          <a:endParaRPr lang="en-US"/>
        </a:p>
      </dgm:t>
    </dgm:pt>
    <dgm:pt modelId="{C12933DD-E254-D747-BEBA-A7C2FF07D35E}" type="sibTrans" cxnId="{AC3A8AEC-8E8D-EE4E-95F5-8221EBFAF9BB}">
      <dgm:prSet/>
      <dgm:spPr/>
      <dgm:t>
        <a:bodyPr/>
        <a:lstStyle/>
        <a:p>
          <a:endParaRPr lang="en-US"/>
        </a:p>
      </dgm:t>
    </dgm:pt>
    <dgm:pt modelId="{34861FFE-700F-FC43-9092-72280ABFCEA7}">
      <dgm:prSet phldrT="[Text]"/>
      <dgm:spPr/>
      <dgm:t>
        <a:bodyPr/>
        <a:lstStyle/>
        <a:p>
          <a:r>
            <a:rPr lang="en-US" dirty="0" smtClean="0"/>
            <a:t>Community</a:t>
          </a:r>
          <a:endParaRPr lang="en-US" dirty="0"/>
        </a:p>
      </dgm:t>
    </dgm:pt>
    <dgm:pt modelId="{99396C32-CD0C-F240-BCBE-85A1EF9AD602}" type="parTrans" cxnId="{57DE6CF6-BC36-864D-9D40-B4107EB73464}">
      <dgm:prSet/>
      <dgm:spPr/>
      <dgm:t>
        <a:bodyPr/>
        <a:lstStyle/>
        <a:p>
          <a:endParaRPr lang="en-US"/>
        </a:p>
      </dgm:t>
    </dgm:pt>
    <dgm:pt modelId="{C74B278F-1B40-8E4F-9F99-F1EA4E97FC0B}" type="sibTrans" cxnId="{57DE6CF6-BC36-864D-9D40-B4107EB73464}">
      <dgm:prSet/>
      <dgm:spPr/>
      <dgm:t>
        <a:bodyPr/>
        <a:lstStyle/>
        <a:p>
          <a:endParaRPr lang="en-US"/>
        </a:p>
      </dgm:t>
    </dgm:pt>
    <dgm:pt modelId="{0D45D916-0D7E-454F-B01A-AD49EBFB7944}">
      <dgm:prSet phldrT="[Text]"/>
      <dgm:spPr/>
      <dgm:t>
        <a:bodyPr/>
        <a:lstStyle/>
        <a:p>
          <a:r>
            <a:rPr lang="en-US" dirty="0" smtClean="0"/>
            <a:t>Calendar</a:t>
          </a:r>
          <a:endParaRPr lang="en-US" dirty="0"/>
        </a:p>
      </dgm:t>
    </dgm:pt>
    <dgm:pt modelId="{64AA7D55-22C5-8C47-BA84-8EF5D262C5D4}" type="parTrans" cxnId="{F6FDEAEF-66D6-0142-906A-915AB7D3BA57}">
      <dgm:prSet/>
      <dgm:spPr/>
      <dgm:t>
        <a:bodyPr/>
        <a:lstStyle/>
        <a:p>
          <a:endParaRPr lang="en-US"/>
        </a:p>
      </dgm:t>
    </dgm:pt>
    <dgm:pt modelId="{92236038-E08F-FD4B-AF7B-C8F9DCD5563E}" type="sibTrans" cxnId="{F6FDEAEF-66D6-0142-906A-915AB7D3BA57}">
      <dgm:prSet/>
      <dgm:spPr/>
      <dgm:t>
        <a:bodyPr/>
        <a:lstStyle/>
        <a:p>
          <a:endParaRPr lang="en-US"/>
        </a:p>
      </dgm:t>
    </dgm:pt>
    <dgm:pt modelId="{011FC8D4-F1DC-9B4F-AB08-4B189C45C9A2}">
      <dgm:prSet phldrT="[Text]"/>
      <dgm:spPr/>
      <dgm:t>
        <a:bodyPr/>
        <a:lstStyle/>
        <a:p>
          <a:r>
            <a:rPr lang="en-US" dirty="0" smtClean="0"/>
            <a:t>Information</a:t>
          </a:r>
          <a:endParaRPr lang="en-US" dirty="0"/>
        </a:p>
      </dgm:t>
    </dgm:pt>
    <dgm:pt modelId="{F38CF885-DF1B-A84C-8D5E-2846A9C9A0B1}" type="parTrans" cxnId="{24C1CB0E-5EEE-3D45-B33A-D61CCD6EAFB1}">
      <dgm:prSet/>
      <dgm:spPr/>
      <dgm:t>
        <a:bodyPr/>
        <a:lstStyle/>
        <a:p>
          <a:endParaRPr lang="en-US"/>
        </a:p>
      </dgm:t>
    </dgm:pt>
    <dgm:pt modelId="{5A78E6D1-58B8-6947-AD6D-BD936F8F9682}" type="sibTrans" cxnId="{24C1CB0E-5EEE-3D45-B33A-D61CCD6EAFB1}">
      <dgm:prSet/>
      <dgm:spPr/>
      <dgm:t>
        <a:bodyPr/>
        <a:lstStyle/>
        <a:p>
          <a:endParaRPr lang="en-US"/>
        </a:p>
      </dgm:t>
    </dgm:pt>
    <dgm:pt modelId="{C466F2B9-7624-4047-B23B-FCD527F28440}">
      <dgm:prSet phldrT="[Text]"/>
      <dgm:spPr/>
      <dgm:t>
        <a:bodyPr/>
        <a:lstStyle/>
        <a:p>
          <a:r>
            <a:rPr lang="en-US" dirty="0" smtClean="0"/>
            <a:t>Exhibits</a:t>
          </a:r>
          <a:endParaRPr lang="en-US" dirty="0"/>
        </a:p>
      </dgm:t>
    </dgm:pt>
    <dgm:pt modelId="{BDA126B5-3C45-6C4D-8855-DED2B293DA16}" type="parTrans" cxnId="{6C51D373-7371-054B-8E5D-4271188A1455}">
      <dgm:prSet/>
      <dgm:spPr/>
      <dgm:t>
        <a:bodyPr/>
        <a:lstStyle/>
        <a:p>
          <a:endParaRPr lang="en-US"/>
        </a:p>
      </dgm:t>
    </dgm:pt>
    <dgm:pt modelId="{505AAE01-FD09-A342-B432-2FBE597DFAD3}" type="sibTrans" cxnId="{6C51D373-7371-054B-8E5D-4271188A1455}">
      <dgm:prSet/>
      <dgm:spPr/>
      <dgm:t>
        <a:bodyPr/>
        <a:lstStyle/>
        <a:p>
          <a:endParaRPr lang="en-US"/>
        </a:p>
      </dgm:t>
    </dgm:pt>
    <dgm:pt modelId="{E0B1A847-DDB6-6948-BEC6-6B93129074AE}">
      <dgm:prSet phldrT="[Text]"/>
      <dgm:spPr/>
      <dgm:t>
        <a:bodyPr/>
        <a:lstStyle/>
        <a:p>
          <a:r>
            <a:rPr lang="en-US" dirty="0" smtClean="0"/>
            <a:t>Exhibit Spaces</a:t>
          </a:r>
          <a:endParaRPr lang="en-US" dirty="0"/>
        </a:p>
      </dgm:t>
    </dgm:pt>
    <dgm:pt modelId="{77EA35AA-FB30-EB41-A23A-74958FBDFE5B}" type="parTrans" cxnId="{53C9F73B-F3CC-D646-A6B0-FA192E2C38E2}">
      <dgm:prSet/>
      <dgm:spPr/>
      <dgm:t>
        <a:bodyPr/>
        <a:lstStyle/>
        <a:p>
          <a:endParaRPr lang="en-US"/>
        </a:p>
      </dgm:t>
    </dgm:pt>
    <dgm:pt modelId="{1F3DD565-CA62-064F-8956-26544160D50E}" type="sibTrans" cxnId="{53C9F73B-F3CC-D646-A6B0-FA192E2C38E2}">
      <dgm:prSet/>
      <dgm:spPr/>
      <dgm:t>
        <a:bodyPr/>
        <a:lstStyle/>
        <a:p>
          <a:endParaRPr lang="en-US"/>
        </a:p>
      </dgm:t>
    </dgm:pt>
    <dgm:pt modelId="{BDE6ABB1-8BC6-5049-9BFC-8E931F8BCEFC}">
      <dgm:prSet phldrT="[Text]"/>
      <dgm:spPr/>
      <dgm:t>
        <a:bodyPr/>
        <a:lstStyle/>
        <a:p>
          <a:r>
            <a:rPr lang="en-US" dirty="0" smtClean="0"/>
            <a:t>Most Visited</a:t>
          </a:r>
          <a:endParaRPr lang="en-US" dirty="0"/>
        </a:p>
      </dgm:t>
    </dgm:pt>
    <dgm:pt modelId="{F676151E-3512-5E4F-A3EF-66B1358540D9}" type="parTrans" cxnId="{FF6344C5-F6A7-D74D-BABB-76BE67CB882A}">
      <dgm:prSet/>
      <dgm:spPr/>
      <dgm:t>
        <a:bodyPr/>
        <a:lstStyle/>
        <a:p>
          <a:endParaRPr lang="en-US"/>
        </a:p>
      </dgm:t>
    </dgm:pt>
    <dgm:pt modelId="{727419B5-3613-C64D-8F4E-76CFAD407BD0}" type="sibTrans" cxnId="{FF6344C5-F6A7-D74D-BABB-76BE67CB882A}">
      <dgm:prSet/>
      <dgm:spPr/>
      <dgm:t>
        <a:bodyPr/>
        <a:lstStyle/>
        <a:p>
          <a:endParaRPr lang="en-US"/>
        </a:p>
      </dgm:t>
    </dgm:pt>
    <dgm:pt modelId="{4D8A53EC-C086-374B-8571-DA9A2E9EC715}">
      <dgm:prSet phldrT="[Text]"/>
      <dgm:spPr/>
      <dgm:t>
        <a:bodyPr/>
        <a:lstStyle/>
        <a:p>
          <a:r>
            <a:rPr lang="en-US" dirty="0" smtClean="0"/>
            <a:t>Suggested Tours</a:t>
          </a:r>
          <a:endParaRPr lang="en-US" dirty="0"/>
        </a:p>
      </dgm:t>
    </dgm:pt>
    <dgm:pt modelId="{5F0E4461-37B0-EF4D-9077-1B7AA502C75C}" type="parTrans" cxnId="{74355C4F-3AD7-804C-B204-EDFDCA27A014}">
      <dgm:prSet/>
      <dgm:spPr/>
      <dgm:t>
        <a:bodyPr/>
        <a:lstStyle/>
        <a:p>
          <a:endParaRPr lang="en-US"/>
        </a:p>
      </dgm:t>
    </dgm:pt>
    <dgm:pt modelId="{81CCC0ED-27E6-5644-93AF-AAC8AF9C2E52}" type="sibTrans" cxnId="{74355C4F-3AD7-804C-B204-EDFDCA27A014}">
      <dgm:prSet/>
      <dgm:spPr/>
      <dgm:t>
        <a:bodyPr/>
        <a:lstStyle/>
        <a:p>
          <a:endParaRPr lang="en-US"/>
        </a:p>
      </dgm:t>
    </dgm:pt>
    <dgm:pt modelId="{A639D9E9-7EC4-FB40-BE03-19D9F15C3D90}">
      <dgm:prSet phldrT="[Text]"/>
      <dgm:spPr/>
      <dgm:t>
        <a:bodyPr/>
        <a:lstStyle/>
        <a:p>
          <a:r>
            <a:rPr lang="en-US" dirty="0" smtClean="0"/>
            <a:t>My Saved Tour</a:t>
          </a:r>
          <a:endParaRPr lang="en-US" dirty="0"/>
        </a:p>
      </dgm:t>
    </dgm:pt>
    <dgm:pt modelId="{C774897B-F639-114B-B1D3-627077EEEA02}" type="parTrans" cxnId="{947CC8D0-6124-BD40-98F7-62630D7DEEBB}">
      <dgm:prSet/>
      <dgm:spPr/>
      <dgm:t>
        <a:bodyPr/>
        <a:lstStyle/>
        <a:p>
          <a:endParaRPr lang="en-US"/>
        </a:p>
      </dgm:t>
    </dgm:pt>
    <dgm:pt modelId="{09B936AC-DD6E-BD44-8FE9-10333AB1BF87}" type="sibTrans" cxnId="{947CC8D0-6124-BD40-98F7-62630D7DEEBB}">
      <dgm:prSet/>
      <dgm:spPr/>
      <dgm:t>
        <a:bodyPr/>
        <a:lstStyle/>
        <a:p>
          <a:endParaRPr lang="en-US"/>
        </a:p>
      </dgm:t>
    </dgm:pt>
    <dgm:pt modelId="{CB21BD6E-47D5-314B-9690-F7A2A07C85CC}">
      <dgm:prSet phldrT="[Text]"/>
      <dgm:spPr/>
      <dgm:t>
        <a:bodyPr/>
        <a:lstStyle/>
        <a:p>
          <a:r>
            <a:rPr lang="en-US" dirty="0" smtClean="0"/>
            <a:t>New Tour</a:t>
          </a:r>
          <a:endParaRPr lang="en-US" dirty="0"/>
        </a:p>
      </dgm:t>
    </dgm:pt>
    <dgm:pt modelId="{8768FBDC-4751-E849-ADDA-1C4E58BD6D5B}" type="parTrans" cxnId="{AE81324F-E573-1F4F-B4F1-B62831CB4659}">
      <dgm:prSet/>
      <dgm:spPr/>
      <dgm:t>
        <a:bodyPr/>
        <a:lstStyle/>
        <a:p>
          <a:endParaRPr lang="en-US"/>
        </a:p>
      </dgm:t>
    </dgm:pt>
    <dgm:pt modelId="{2C14E493-659D-7343-B878-B1E267DE67BA}" type="sibTrans" cxnId="{AE81324F-E573-1F4F-B4F1-B62831CB4659}">
      <dgm:prSet/>
      <dgm:spPr/>
      <dgm:t>
        <a:bodyPr/>
        <a:lstStyle/>
        <a:p>
          <a:endParaRPr lang="en-US"/>
        </a:p>
      </dgm:t>
    </dgm:pt>
    <dgm:pt modelId="{8373F7CA-4BBB-FA45-9568-7E54F229095F}">
      <dgm:prSet phldrT="[Text]"/>
      <dgm:spPr/>
      <dgm:t>
        <a:bodyPr/>
        <a:lstStyle/>
        <a:p>
          <a:r>
            <a:rPr lang="en-US" dirty="0" smtClean="0"/>
            <a:t>Map</a:t>
          </a:r>
          <a:endParaRPr lang="en-US" dirty="0"/>
        </a:p>
      </dgm:t>
    </dgm:pt>
    <dgm:pt modelId="{8E6BEB9F-FBAF-3247-9181-6ACCF4B7091F}" type="parTrans" cxnId="{2A8E2E5C-E7FD-684F-9855-8C935ABB29BF}">
      <dgm:prSet/>
      <dgm:spPr/>
      <dgm:t>
        <a:bodyPr/>
        <a:lstStyle/>
        <a:p>
          <a:endParaRPr lang="en-US"/>
        </a:p>
      </dgm:t>
    </dgm:pt>
    <dgm:pt modelId="{BD0E606C-BF52-234C-A5AD-034FEA34272E}" type="sibTrans" cxnId="{2A8E2E5C-E7FD-684F-9855-8C935ABB29BF}">
      <dgm:prSet/>
      <dgm:spPr/>
      <dgm:t>
        <a:bodyPr/>
        <a:lstStyle/>
        <a:p>
          <a:endParaRPr lang="en-US"/>
        </a:p>
      </dgm:t>
    </dgm:pt>
    <dgm:pt modelId="{A8024315-4C75-C248-89E9-B33492D0787E}">
      <dgm:prSet phldrT="[Text]"/>
      <dgm:spPr/>
      <dgm:t>
        <a:bodyPr/>
        <a:lstStyle/>
        <a:p>
          <a:r>
            <a:rPr lang="en-US" dirty="0" smtClean="0"/>
            <a:t>Theaters</a:t>
          </a:r>
          <a:endParaRPr lang="en-US" dirty="0"/>
        </a:p>
      </dgm:t>
    </dgm:pt>
    <dgm:pt modelId="{3C631275-6D97-964A-B13E-8C0186610C29}" type="parTrans" cxnId="{68C866E2-43F8-2F4D-8AB2-869974FFD1F0}">
      <dgm:prSet/>
      <dgm:spPr/>
      <dgm:t>
        <a:bodyPr/>
        <a:lstStyle/>
        <a:p>
          <a:endParaRPr lang="en-US"/>
        </a:p>
      </dgm:t>
    </dgm:pt>
    <dgm:pt modelId="{D6337B1F-B811-BE4A-9412-ACC505CFBC32}" type="sibTrans" cxnId="{68C866E2-43F8-2F4D-8AB2-869974FFD1F0}">
      <dgm:prSet/>
      <dgm:spPr/>
      <dgm:t>
        <a:bodyPr/>
        <a:lstStyle/>
        <a:p>
          <a:endParaRPr lang="en-US"/>
        </a:p>
      </dgm:t>
    </dgm:pt>
    <dgm:pt modelId="{4B8E4E44-874B-B34A-947C-67A043F1B840}">
      <dgm:prSet phldrT="[Text]"/>
      <dgm:spPr/>
      <dgm:t>
        <a:bodyPr/>
        <a:lstStyle/>
        <a:p>
          <a:r>
            <a:rPr lang="en-US" dirty="0" smtClean="0"/>
            <a:t>Activity Center</a:t>
          </a:r>
          <a:endParaRPr lang="en-US" dirty="0"/>
        </a:p>
      </dgm:t>
    </dgm:pt>
    <dgm:pt modelId="{93112116-5E29-1F40-BBDB-9ADD974EFBB8}" type="parTrans" cxnId="{777B594D-E101-F74C-8908-5D179AC32659}">
      <dgm:prSet/>
      <dgm:spPr/>
      <dgm:t>
        <a:bodyPr/>
        <a:lstStyle/>
        <a:p>
          <a:endParaRPr lang="en-US"/>
        </a:p>
      </dgm:t>
    </dgm:pt>
    <dgm:pt modelId="{ADABF325-B33F-E74F-A878-CAEE4E49B5FC}" type="sibTrans" cxnId="{777B594D-E101-F74C-8908-5D179AC32659}">
      <dgm:prSet/>
      <dgm:spPr/>
      <dgm:t>
        <a:bodyPr/>
        <a:lstStyle/>
        <a:p>
          <a:endParaRPr lang="en-US"/>
        </a:p>
      </dgm:t>
    </dgm:pt>
    <dgm:pt modelId="{1F2A169F-FBFD-F14B-9D12-BCDB020E8AD1}">
      <dgm:prSet phldrT="[Text]"/>
      <dgm:spPr/>
      <dgm:t>
        <a:bodyPr/>
        <a:lstStyle/>
        <a:p>
          <a:r>
            <a:rPr lang="en-US" dirty="0" smtClean="0"/>
            <a:t>Scavenger Hunt</a:t>
          </a:r>
          <a:endParaRPr lang="en-US" dirty="0"/>
        </a:p>
      </dgm:t>
    </dgm:pt>
    <dgm:pt modelId="{7BC2493C-55BB-7148-B50E-812BD8BF348A}" type="parTrans" cxnId="{295000E5-F986-4847-AD91-F13D5E47E387}">
      <dgm:prSet/>
      <dgm:spPr/>
      <dgm:t>
        <a:bodyPr/>
        <a:lstStyle/>
        <a:p>
          <a:endParaRPr lang="en-US"/>
        </a:p>
      </dgm:t>
    </dgm:pt>
    <dgm:pt modelId="{0175D90D-1A7C-DB42-B02A-231EB301B810}" type="sibTrans" cxnId="{295000E5-F986-4847-AD91-F13D5E47E387}">
      <dgm:prSet/>
      <dgm:spPr/>
      <dgm:t>
        <a:bodyPr/>
        <a:lstStyle/>
        <a:p>
          <a:endParaRPr lang="en-US"/>
        </a:p>
      </dgm:t>
    </dgm:pt>
    <dgm:pt modelId="{53A2547B-E7F0-F349-B12D-4CE477278DF9}">
      <dgm:prSet phldrT="[Text]"/>
      <dgm:spPr/>
      <dgm:t>
        <a:bodyPr/>
        <a:lstStyle/>
        <a:p>
          <a:r>
            <a:rPr lang="en-US" dirty="0" smtClean="0"/>
            <a:t>Roanoke Museum</a:t>
          </a:r>
          <a:endParaRPr lang="en-US" dirty="0"/>
        </a:p>
      </dgm:t>
    </dgm:pt>
    <dgm:pt modelId="{ED750FD8-96E0-FE4C-B2DC-679A1812C4A7}" type="parTrans" cxnId="{4BE38974-6755-034E-AC09-548330B2D595}">
      <dgm:prSet/>
      <dgm:spPr/>
      <dgm:t>
        <a:bodyPr/>
        <a:lstStyle/>
        <a:p>
          <a:endParaRPr lang="en-US"/>
        </a:p>
      </dgm:t>
    </dgm:pt>
    <dgm:pt modelId="{AE6A34EB-9C24-5D43-87C4-56A28005B25C}" type="sibTrans" cxnId="{4BE38974-6755-034E-AC09-548330B2D595}">
      <dgm:prSet/>
      <dgm:spPr/>
      <dgm:t>
        <a:bodyPr/>
        <a:lstStyle/>
        <a:p>
          <a:endParaRPr lang="en-US"/>
        </a:p>
      </dgm:t>
    </dgm:pt>
    <dgm:pt modelId="{FE63B1C4-8369-4D41-83DF-C2ED03252902}">
      <dgm:prSet phldrT="[Text]"/>
      <dgm:spPr/>
      <dgm:t>
        <a:bodyPr/>
        <a:lstStyle/>
        <a:p>
          <a:r>
            <a:rPr lang="en-US" dirty="0" smtClean="0"/>
            <a:t>2011 Holiday Menu</a:t>
          </a:r>
          <a:endParaRPr lang="en-US" dirty="0"/>
        </a:p>
      </dgm:t>
    </dgm:pt>
    <dgm:pt modelId="{4615D585-5D11-5C44-B487-E883A230AE6E}" type="parTrans" cxnId="{133FDE70-103D-8641-AF15-00CADE578009}">
      <dgm:prSet/>
      <dgm:spPr/>
      <dgm:t>
        <a:bodyPr/>
        <a:lstStyle/>
        <a:p>
          <a:endParaRPr lang="en-US"/>
        </a:p>
      </dgm:t>
    </dgm:pt>
    <dgm:pt modelId="{38209429-C70D-334C-81CB-B101E3AB814F}" type="sibTrans" cxnId="{133FDE70-103D-8641-AF15-00CADE578009}">
      <dgm:prSet/>
      <dgm:spPr/>
      <dgm:t>
        <a:bodyPr/>
        <a:lstStyle/>
        <a:p>
          <a:endParaRPr lang="en-US"/>
        </a:p>
      </dgm:t>
    </dgm:pt>
    <dgm:pt modelId="{45BA6124-B583-6B44-AD57-6B0FB0E9DB0A}">
      <dgm:prSet phldrT="[Text]"/>
      <dgm:spPr/>
      <dgm:t>
        <a:bodyPr/>
        <a:lstStyle/>
        <a:p>
          <a:r>
            <a:rPr lang="en-US" dirty="0" smtClean="0"/>
            <a:t>Regional Foods</a:t>
          </a:r>
          <a:endParaRPr lang="en-US" dirty="0"/>
        </a:p>
      </dgm:t>
    </dgm:pt>
    <dgm:pt modelId="{B7BB880D-88D2-704E-8B05-A2524D78754A}" type="parTrans" cxnId="{37D9CC50-6065-5E46-9554-76445CCDC57A}">
      <dgm:prSet/>
      <dgm:spPr/>
      <dgm:t>
        <a:bodyPr/>
        <a:lstStyle/>
        <a:p>
          <a:endParaRPr lang="en-US"/>
        </a:p>
      </dgm:t>
    </dgm:pt>
    <dgm:pt modelId="{A0BEA532-019A-2B44-A456-C8BEE9813E53}" type="sibTrans" cxnId="{37D9CC50-6065-5E46-9554-76445CCDC57A}">
      <dgm:prSet/>
      <dgm:spPr/>
      <dgm:t>
        <a:bodyPr/>
        <a:lstStyle/>
        <a:p>
          <a:endParaRPr lang="en-US"/>
        </a:p>
      </dgm:t>
    </dgm:pt>
    <dgm:pt modelId="{6070CAAD-6286-B842-8205-E9EB9BF09C62}">
      <dgm:prSet phldrT="[Text]"/>
      <dgm:spPr/>
      <dgm:t>
        <a:bodyPr/>
        <a:lstStyle/>
        <a:p>
          <a:r>
            <a:rPr lang="en-US" dirty="0" smtClean="0"/>
            <a:t>Go to Café</a:t>
          </a:r>
          <a:endParaRPr lang="en-US" dirty="0"/>
        </a:p>
      </dgm:t>
    </dgm:pt>
    <dgm:pt modelId="{A9C170A0-004C-E945-A523-90DC0E441EFB}" type="parTrans" cxnId="{37C8BCFD-DA55-044A-88C1-CEE726739F26}">
      <dgm:prSet/>
      <dgm:spPr/>
      <dgm:t>
        <a:bodyPr/>
        <a:lstStyle/>
        <a:p>
          <a:endParaRPr lang="en-US"/>
        </a:p>
      </dgm:t>
    </dgm:pt>
    <dgm:pt modelId="{16EB42D5-2912-0C48-B624-66A8C5D0F5B4}" type="sibTrans" cxnId="{37C8BCFD-DA55-044A-88C1-CEE726739F26}">
      <dgm:prSet/>
      <dgm:spPr/>
      <dgm:t>
        <a:bodyPr/>
        <a:lstStyle/>
        <a:p>
          <a:endParaRPr lang="en-US"/>
        </a:p>
      </dgm:t>
    </dgm:pt>
    <dgm:pt modelId="{7E20BA2B-00A1-F142-A7AF-3737A6CD3BDD}">
      <dgm:prSet phldrT="[Text]"/>
      <dgm:spPr/>
      <dgm:t>
        <a:bodyPr/>
        <a:lstStyle/>
        <a:p>
          <a:r>
            <a:rPr lang="en-US" dirty="0" smtClean="0"/>
            <a:t>Safe it to My Tour</a:t>
          </a:r>
          <a:endParaRPr lang="en-US" dirty="0"/>
        </a:p>
      </dgm:t>
    </dgm:pt>
    <dgm:pt modelId="{11DFF9CA-5E3B-E645-B790-4D9B3F804E71}" type="parTrans" cxnId="{43497D81-DD1C-A24E-A56D-387B1D02CA7A}">
      <dgm:prSet/>
      <dgm:spPr/>
      <dgm:t>
        <a:bodyPr/>
        <a:lstStyle/>
        <a:p>
          <a:endParaRPr lang="en-US"/>
        </a:p>
      </dgm:t>
    </dgm:pt>
    <dgm:pt modelId="{0941D0A1-6C26-C640-9C65-06CC1039CB74}" type="sibTrans" cxnId="{43497D81-DD1C-A24E-A56D-387B1D02CA7A}">
      <dgm:prSet/>
      <dgm:spPr/>
      <dgm:t>
        <a:bodyPr/>
        <a:lstStyle/>
        <a:p>
          <a:endParaRPr lang="en-US"/>
        </a:p>
      </dgm:t>
    </dgm:pt>
    <dgm:pt modelId="{806D1E11-36DE-EB49-ABFA-4AF13AED8CDE}">
      <dgm:prSet phldrT="[Text]"/>
      <dgm:spPr/>
      <dgm:t>
        <a:bodyPr/>
        <a:lstStyle/>
        <a:p>
          <a:r>
            <a:rPr lang="en-US" dirty="0" smtClean="0"/>
            <a:t>Share It</a:t>
          </a:r>
          <a:endParaRPr lang="en-US" dirty="0"/>
        </a:p>
      </dgm:t>
    </dgm:pt>
    <dgm:pt modelId="{C0AB9923-AE26-D048-B6D2-4F15988B3781}" type="parTrans" cxnId="{DC17D201-40FA-AC4F-8F86-75F79A86B95C}">
      <dgm:prSet/>
      <dgm:spPr/>
      <dgm:t>
        <a:bodyPr/>
        <a:lstStyle/>
        <a:p>
          <a:endParaRPr lang="en-US"/>
        </a:p>
      </dgm:t>
    </dgm:pt>
    <dgm:pt modelId="{C2D5D8EE-447D-AF49-BCCC-4BD6F0E45C35}" type="sibTrans" cxnId="{DC17D201-40FA-AC4F-8F86-75F79A86B95C}">
      <dgm:prSet/>
      <dgm:spPr/>
      <dgm:t>
        <a:bodyPr/>
        <a:lstStyle/>
        <a:p>
          <a:endParaRPr lang="en-US"/>
        </a:p>
      </dgm:t>
    </dgm:pt>
    <dgm:pt modelId="{CBD41AD7-E202-3A46-80FB-DCACAB3E2D7D}">
      <dgm:prSet phldrT="[Text]"/>
      <dgm:spPr/>
      <dgm:t>
        <a:bodyPr/>
        <a:lstStyle/>
        <a:p>
          <a:r>
            <a:rPr lang="en-US" dirty="0" smtClean="0"/>
            <a:t>Like Us on Facebook</a:t>
          </a:r>
          <a:endParaRPr lang="en-US" dirty="0"/>
        </a:p>
      </dgm:t>
    </dgm:pt>
    <dgm:pt modelId="{8D1ACB90-9FA5-DA40-A34E-59F04729B1A1}" type="parTrans" cxnId="{289C9438-27EA-204D-AAC4-ABA0EAFC1DB1}">
      <dgm:prSet/>
      <dgm:spPr/>
      <dgm:t>
        <a:bodyPr/>
        <a:lstStyle/>
        <a:p>
          <a:endParaRPr lang="en-US"/>
        </a:p>
      </dgm:t>
    </dgm:pt>
    <dgm:pt modelId="{6AEF87C5-0DDE-2049-9E24-D74DDDD38DA2}" type="sibTrans" cxnId="{289C9438-27EA-204D-AAC4-ABA0EAFC1DB1}">
      <dgm:prSet/>
      <dgm:spPr/>
      <dgm:t>
        <a:bodyPr/>
        <a:lstStyle/>
        <a:p>
          <a:endParaRPr lang="en-US"/>
        </a:p>
      </dgm:t>
    </dgm:pt>
    <dgm:pt modelId="{E9000BC4-ECC6-1A42-A8F1-E27DE917ABCB}">
      <dgm:prSet phldrT="[Text]"/>
      <dgm:spPr/>
      <dgm:t>
        <a:bodyPr/>
        <a:lstStyle/>
        <a:p>
          <a:r>
            <a:rPr lang="en-US" dirty="0" smtClean="0"/>
            <a:t>Follow us on Tweeter</a:t>
          </a:r>
          <a:endParaRPr lang="en-US" dirty="0"/>
        </a:p>
      </dgm:t>
    </dgm:pt>
    <dgm:pt modelId="{8D1E31E1-94E1-0943-9D43-C17E6E52B5AB}" type="parTrans" cxnId="{DAF8018D-FB4F-3947-9AEF-F51AFB3E2204}">
      <dgm:prSet/>
      <dgm:spPr/>
      <dgm:t>
        <a:bodyPr/>
        <a:lstStyle/>
        <a:p>
          <a:endParaRPr lang="en-US"/>
        </a:p>
      </dgm:t>
    </dgm:pt>
    <dgm:pt modelId="{DCD31C4C-FE42-F54C-90A9-0065B5AD37A2}" type="sibTrans" cxnId="{DAF8018D-FB4F-3947-9AEF-F51AFB3E2204}">
      <dgm:prSet/>
      <dgm:spPr/>
      <dgm:t>
        <a:bodyPr/>
        <a:lstStyle/>
        <a:p>
          <a:endParaRPr lang="en-US"/>
        </a:p>
      </dgm:t>
    </dgm:pt>
    <dgm:pt modelId="{B0A9BD9B-F7CB-CB4B-83F8-7832AB65D8F7}">
      <dgm:prSet phldrT="[Text]"/>
      <dgm:spPr/>
      <dgm:t>
        <a:bodyPr/>
        <a:lstStyle/>
        <a:p>
          <a:r>
            <a:rPr lang="en-US" dirty="0" smtClean="0"/>
            <a:t>Add us to Google</a:t>
          </a:r>
          <a:endParaRPr lang="en-US" dirty="0"/>
        </a:p>
      </dgm:t>
    </dgm:pt>
    <dgm:pt modelId="{22567680-821F-BE42-BFE9-FD6BBD2B64F6}" type="parTrans" cxnId="{8775ACD4-6D72-CA4F-9C90-8D2DCB9150AC}">
      <dgm:prSet/>
      <dgm:spPr/>
      <dgm:t>
        <a:bodyPr/>
        <a:lstStyle/>
        <a:p>
          <a:endParaRPr lang="en-US"/>
        </a:p>
      </dgm:t>
    </dgm:pt>
    <dgm:pt modelId="{017BAA23-84EF-2D4D-AA87-B817DB946EFC}" type="sibTrans" cxnId="{8775ACD4-6D72-CA4F-9C90-8D2DCB9150AC}">
      <dgm:prSet/>
      <dgm:spPr/>
      <dgm:t>
        <a:bodyPr/>
        <a:lstStyle/>
        <a:p>
          <a:endParaRPr lang="en-US"/>
        </a:p>
      </dgm:t>
    </dgm:pt>
    <dgm:pt modelId="{83CEC3F9-43D5-CE44-A4D2-BAE82A96F514}">
      <dgm:prSet phldrT="[Text]"/>
      <dgm:spPr/>
      <dgm:t>
        <a:bodyPr/>
        <a:lstStyle/>
        <a:p>
          <a:r>
            <a:rPr lang="en-US" dirty="0" smtClean="0"/>
            <a:t>Visit our Blog</a:t>
          </a:r>
          <a:endParaRPr lang="en-US" dirty="0"/>
        </a:p>
      </dgm:t>
    </dgm:pt>
    <dgm:pt modelId="{5D194349-A085-D344-8FDE-D3C34CA7F910}" type="parTrans" cxnId="{0E8722F6-0617-FE4E-8ADA-9616060144E1}">
      <dgm:prSet/>
      <dgm:spPr/>
      <dgm:t>
        <a:bodyPr/>
        <a:lstStyle/>
        <a:p>
          <a:endParaRPr lang="en-US"/>
        </a:p>
      </dgm:t>
    </dgm:pt>
    <dgm:pt modelId="{B2831D92-9882-974E-8658-360079AF2B17}" type="sibTrans" cxnId="{0E8722F6-0617-FE4E-8ADA-9616060144E1}">
      <dgm:prSet/>
      <dgm:spPr/>
      <dgm:t>
        <a:bodyPr/>
        <a:lstStyle/>
        <a:p>
          <a:endParaRPr lang="en-US"/>
        </a:p>
      </dgm:t>
    </dgm:pt>
    <dgm:pt modelId="{BB79E80F-D3E9-BE4C-9231-62F1F46D9BA8}">
      <dgm:prSet phldrT="[Text]"/>
      <dgm:spPr/>
      <dgm:t>
        <a:bodyPr/>
        <a:lstStyle/>
        <a:p>
          <a:r>
            <a:rPr lang="en-US" dirty="0" smtClean="0"/>
            <a:t>Events</a:t>
          </a:r>
          <a:endParaRPr lang="en-US" dirty="0"/>
        </a:p>
      </dgm:t>
    </dgm:pt>
    <dgm:pt modelId="{3D29AD2F-711D-AA45-8174-C933BA9C8C33}" type="parTrans" cxnId="{ADAB02A0-0555-EF4D-AF80-1A0120B7126F}">
      <dgm:prSet/>
      <dgm:spPr/>
      <dgm:t>
        <a:bodyPr/>
        <a:lstStyle/>
        <a:p>
          <a:endParaRPr lang="en-US"/>
        </a:p>
      </dgm:t>
    </dgm:pt>
    <dgm:pt modelId="{23D85BA9-B6FD-6E49-A57F-DB93C1EC752B}" type="sibTrans" cxnId="{ADAB02A0-0555-EF4D-AF80-1A0120B7126F}">
      <dgm:prSet/>
      <dgm:spPr/>
      <dgm:t>
        <a:bodyPr/>
        <a:lstStyle/>
        <a:p>
          <a:endParaRPr lang="en-US"/>
        </a:p>
      </dgm:t>
    </dgm:pt>
    <dgm:pt modelId="{54CA7EE4-4CD1-D74E-8E1A-A583596B8EB9}">
      <dgm:prSet phldrT="[Text]"/>
      <dgm:spPr/>
      <dgm:t>
        <a:bodyPr/>
        <a:lstStyle/>
        <a:p>
          <a:r>
            <a:rPr lang="en-US" dirty="0" smtClean="0"/>
            <a:t>Museum Location</a:t>
          </a:r>
          <a:endParaRPr lang="en-US" dirty="0"/>
        </a:p>
      </dgm:t>
    </dgm:pt>
    <dgm:pt modelId="{3C3EF608-FFBB-BF4B-8514-4F64F00FA837}" type="parTrans" cxnId="{B7B3A41E-9F8F-8E4A-A003-4BA9434887D8}">
      <dgm:prSet/>
      <dgm:spPr/>
      <dgm:t>
        <a:bodyPr/>
        <a:lstStyle/>
        <a:p>
          <a:endParaRPr lang="en-US"/>
        </a:p>
      </dgm:t>
    </dgm:pt>
    <dgm:pt modelId="{C872A803-0774-B74E-A5B2-84AFE6AF7C3C}" type="sibTrans" cxnId="{B7B3A41E-9F8F-8E4A-A003-4BA9434887D8}">
      <dgm:prSet/>
      <dgm:spPr/>
      <dgm:t>
        <a:bodyPr/>
        <a:lstStyle/>
        <a:p>
          <a:endParaRPr lang="en-US"/>
        </a:p>
      </dgm:t>
    </dgm:pt>
    <dgm:pt modelId="{4C7B2633-360D-A444-AA2B-E5B30E6B1F10}">
      <dgm:prSet phldrT="[Text]"/>
      <dgm:spPr/>
      <dgm:t>
        <a:bodyPr/>
        <a:lstStyle/>
        <a:p>
          <a:r>
            <a:rPr lang="en-US" dirty="0" smtClean="0"/>
            <a:t>Museum Hours</a:t>
          </a:r>
          <a:endParaRPr lang="en-US" dirty="0"/>
        </a:p>
      </dgm:t>
    </dgm:pt>
    <dgm:pt modelId="{6FA41B2A-A73C-A542-8446-6E0B967A588C}" type="parTrans" cxnId="{50B63F33-F315-0D4A-90BA-785EC6F858E6}">
      <dgm:prSet/>
      <dgm:spPr/>
      <dgm:t>
        <a:bodyPr/>
        <a:lstStyle/>
        <a:p>
          <a:endParaRPr lang="en-US"/>
        </a:p>
      </dgm:t>
    </dgm:pt>
    <dgm:pt modelId="{3924AB97-6752-3440-B1E3-854C7D4C7CD3}" type="sibTrans" cxnId="{50B63F33-F315-0D4A-90BA-785EC6F858E6}">
      <dgm:prSet/>
      <dgm:spPr/>
      <dgm:t>
        <a:bodyPr/>
        <a:lstStyle/>
        <a:p>
          <a:endParaRPr lang="en-US"/>
        </a:p>
      </dgm:t>
    </dgm:pt>
    <dgm:pt modelId="{A2E91AAE-D396-224A-BC5B-328C4FDEF79F}">
      <dgm:prSet phldrT="[Text]"/>
      <dgm:spPr/>
      <dgm:t>
        <a:bodyPr/>
        <a:lstStyle/>
        <a:p>
          <a:r>
            <a:rPr lang="en-US" dirty="0" smtClean="0"/>
            <a:t>Design NMAI</a:t>
          </a:r>
          <a:endParaRPr lang="en-US" dirty="0"/>
        </a:p>
      </dgm:t>
    </dgm:pt>
    <dgm:pt modelId="{0BEAD871-24AC-3B47-BD95-667B0C405903}" type="parTrans" cxnId="{27C7CBD3-CA03-0649-950E-48DC3912ACBB}">
      <dgm:prSet/>
      <dgm:spPr/>
      <dgm:t>
        <a:bodyPr/>
        <a:lstStyle/>
        <a:p>
          <a:endParaRPr lang="en-US"/>
        </a:p>
      </dgm:t>
    </dgm:pt>
    <dgm:pt modelId="{C96627BB-793C-9A44-BBFF-301F8891A0CA}" type="sibTrans" cxnId="{27C7CBD3-CA03-0649-950E-48DC3912ACBB}">
      <dgm:prSet/>
      <dgm:spPr/>
      <dgm:t>
        <a:bodyPr/>
        <a:lstStyle/>
        <a:p>
          <a:endParaRPr lang="en-US"/>
        </a:p>
      </dgm:t>
    </dgm:pt>
    <dgm:pt modelId="{90B07779-DD29-4C43-BBD4-C017F7955116}">
      <dgm:prSet phldrT="[Text]"/>
      <dgm:spPr/>
      <dgm:t>
        <a:bodyPr/>
        <a:lstStyle/>
        <a:p>
          <a:r>
            <a:rPr lang="en-US" dirty="0" smtClean="0"/>
            <a:t>Cultural Resource Center</a:t>
          </a:r>
          <a:endParaRPr lang="en-US" dirty="0"/>
        </a:p>
      </dgm:t>
    </dgm:pt>
    <dgm:pt modelId="{BDB730BC-2BB5-1748-8AF2-B0B3448B8B50}" type="parTrans" cxnId="{2ABE0049-FA35-B349-8984-0D6E6CCF7EDD}">
      <dgm:prSet/>
      <dgm:spPr/>
      <dgm:t>
        <a:bodyPr/>
        <a:lstStyle/>
        <a:p>
          <a:endParaRPr lang="en-US"/>
        </a:p>
      </dgm:t>
    </dgm:pt>
    <dgm:pt modelId="{D160CEC7-E8C9-234F-9FBD-D404A6173E28}" type="sibTrans" cxnId="{2ABE0049-FA35-B349-8984-0D6E6CCF7EDD}">
      <dgm:prSet/>
      <dgm:spPr/>
      <dgm:t>
        <a:bodyPr/>
        <a:lstStyle/>
        <a:p>
          <a:endParaRPr lang="en-US"/>
        </a:p>
      </dgm:t>
    </dgm:pt>
    <dgm:pt modelId="{0BA3873C-34E6-004A-AD8F-E4E148E4748F}" type="pres">
      <dgm:prSet presAssocID="{511D6567-0E52-EA49-A32A-954F38EA9119}" presName="hierChild1" presStyleCnt="0">
        <dgm:presLayoutVars>
          <dgm:orgChart val="1"/>
          <dgm:chPref val="1"/>
          <dgm:dir/>
          <dgm:animOne val="branch"/>
          <dgm:animLvl val="lvl"/>
          <dgm:resizeHandles/>
        </dgm:presLayoutVars>
      </dgm:prSet>
      <dgm:spPr/>
      <dgm:t>
        <a:bodyPr/>
        <a:lstStyle/>
        <a:p>
          <a:endParaRPr lang="en-US"/>
        </a:p>
      </dgm:t>
    </dgm:pt>
    <dgm:pt modelId="{138CDD6E-CBBB-4645-A9E6-B95A80119D28}" type="pres">
      <dgm:prSet presAssocID="{4DEE5CE7-47FC-994C-AE4D-FCF8DCF5C38D}" presName="hierRoot1" presStyleCnt="0">
        <dgm:presLayoutVars>
          <dgm:hierBranch val="init"/>
        </dgm:presLayoutVars>
      </dgm:prSet>
      <dgm:spPr/>
    </dgm:pt>
    <dgm:pt modelId="{1D32C7E5-1850-1242-995A-53536FE71B05}" type="pres">
      <dgm:prSet presAssocID="{4DEE5CE7-47FC-994C-AE4D-FCF8DCF5C38D}" presName="rootComposite1" presStyleCnt="0"/>
      <dgm:spPr/>
    </dgm:pt>
    <dgm:pt modelId="{50DCC28D-0AE2-C841-841D-96B7B3132315}" type="pres">
      <dgm:prSet presAssocID="{4DEE5CE7-47FC-994C-AE4D-FCF8DCF5C38D}" presName="rootText1" presStyleLbl="node0" presStyleIdx="0" presStyleCnt="1">
        <dgm:presLayoutVars>
          <dgm:chPref val="3"/>
        </dgm:presLayoutVars>
      </dgm:prSet>
      <dgm:spPr/>
      <dgm:t>
        <a:bodyPr/>
        <a:lstStyle/>
        <a:p>
          <a:endParaRPr lang="en-US"/>
        </a:p>
      </dgm:t>
    </dgm:pt>
    <dgm:pt modelId="{27E642FC-3631-DB40-B6F3-5FF336F6B2F7}" type="pres">
      <dgm:prSet presAssocID="{4DEE5CE7-47FC-994C-AE4D-FCF8DCF5C38D}" presName="rootConnector1" presStyleLbl="node1" presStyleIdx="0" presStyleCnt="0"/>
      <dgm:spPr/>
      <dgm:t>
        <a:bodyPr/>
        <a:lstStyle/>
        <a:p>
          <a:endParaRPr lang="en-US"/>
        </a:p>
      </dgm:t>
    </dgm:pt>
    <dgm:pt modelId="{F4F57946-F5D1-124F-B88E-F745C0909ED4}" type="pres">
      <dgm:prSet presAssocID="{4DEE5CE7-47FC-994C-AE4D-FCF8DCF5C38D}" presName="hierChild2" presStyleCnt="0"/>
      <dgm:spPr/>
    </dgm:pt>
    <dgm:pt modelId="{AC4FAB12-FDD0-4A48-885A-C2E29D67A2FE}" type="pres">
      <dgm:prSet presAssocID="{DE14C4F0-7FA4-A745-A088-42D487399F9B}" presName="Name37" presStyleLbl="parChTrans1D2" presStyleIdx="0" presStyleCnt="1"/>
      <dgm:spPr/>
      <dgm:t>
        <a:bodyPr/>
        <a:lstStyle/>
        <a:p>
          <a:endParaRPr lang="en-US"/>
        </a:p>
      </dgm:t>
    </dgm:pt>
    <dgm:pt modelId="{A7C2A7A5-645F-CA43-B1D9-60C4229AD65C}" type="pres">
      <dgm:prSet presAssocID="{AFE9B687-C303-7749-836F-0042EBC6BD38}" presName="hierRoot2" presStyleCnt="0">
        <dgm:presLayoutVars>
          <dgm:hierBranch val="init"/>
        </dgm:presLayoutVars>
      </dgm:prSet>
      <dgm:spPr/>
    </dgm:pt>
    <dgm:pt modelId="{B6C0BB34-B899-3043-84E3-F0535C328BE7}" type="pres">
      <dgm:prSet presAssocID="{AFE9B687-C303-7749-836F-0042EBC6BD38}" presName="rootComposite" presStyleCnt="0"/>
      <dgm:spPr/>
    </dgm:pt>
    <dgm:pt modelId="{23B01DFF-8F8C-1D4D-8A94-592FAE3123EB}" type="pres">
      <dgm:prSet presAssocID="{AFE9B687-C303-7749-836F-0042EBC6BD38}" presName="rootText" presStyleLbl="node2" presStyleIdx="0" presStyleCnt="1">
        <dgm:presLayoutVars>
          <dgm:chPref val="3"/>
        </dgm:presLayoutVars>
      </dgm:prSet>
      <dgm:spPr/>
      <dgm:t>
        <a:bodyPr/>
        <a:lstStyle/>
        <a:p>
          <a:endParaRPr lang="en-US"/>
        </a:p>
      </dgm:t>
    </dgm:pt>
    <dgm:pt modelId="{F9687533-CFC0-134B-8D1E-C4395EC1F918}" type="pres">
      <dgm:prSet presAssocID="{AFE9B687-C303-7749-836F-0042EBC6BD38}" presName="rootConnector" presStyleLbl="node2" presStyleIdx="0" presStyleCnt="1"/>
      <dgm:spPr/>
      <dgm:t>
        <a:bodyPr/>
        <a:lstStyle/>
        <a:p>
          <a:endParaRPr lang="en-US"/>
        </a:p>
      </dgm:t>
    </dgm:pt>
    <dgm:pt modelId="{D6F7A52F-E3FA-F149-93BD-31826E36EAD3}" type="pres">
      <dgm:prSet presAssocID="{AFE9B687-C303-7749-836F-0042EBC6BD38}" presName="hierChild4" presStyleCnt="0"/>
      <dgm:spPr/>
    </dgm:pt>
    <dgm:pt modelId="{71694922-49F1-B943-B54A-ED97B0DEEB77}" type="pres">
      <dgm:prSet presAssocID="{1EED97F4-35DD-144D-AF0F-DBC5027CE5E4}" presName="Name37" presStyleLbl="parChTrans1D3" presStyleIdx="0" presStyleCnt="8"/>
      <dgm:spPr/>
      <dgm:t>
        <a:bodyPr/>
        <a:lstStyle/>
        <a:p>
          <a:endParaRPr lang="en-US"/>
        </a:p>
      </dgm:t>
    </dgm:pt>
    <dgm:pt modelId="{BFC03D1B-2971-6444-B454-EB689067B1A2}" type="pres">
      <dgm:prSet presAssocID="{6075967C-87E7-7E44-A81F-E1285A8C3284}" presName="hierRoot2" presStyleCnt="0">
        <dgm:presLayoutVars>
          <dgm:hierBranch val="init"/>
        </dgm:presLayoutVars>
      </dgm:prSet>
      <dgm:spPr/>
    </dgm:pt>
    <dgm:pt modelId="{7DBF5A68-3CFA-D94C-92A1-EF872C9D3262}" type="pres">
      <dgm:prSet presAssocID="{6075967C-87E7-7E44-A81F-E1285A8C3284}" presName="rootComposite" presStyleCnt="0"/>
      <dgm:spPr/>
    </dgm:pt>
    <dgm:pt modelId="{82B1CF36-E796-5748-85E2-CAE1D883F14B}" type="pres">
      <dgm:prSet presAssocID="{6075967C-87E7-7E44-A81F-E1285A8C3284}" presName="rootText" presStyleLbl="node3" presStyleIdx="0" presStyleCnt="8">
        <dgm:presLayoutVars>
          <dgm:chPref val="3"/>
        </dgm:presLayoutVars>
      </dgm:prSet>
      <dgm:spPr/>
      <dgm:t>
        <a:bodyPr/>
        <a:lstStyle/>
        <a:p>
          <a:endParaRPr lang="en-US"/>
        </a:p>
      </dgm:t>
    </dgm:pt>
    <dgm:pt modelId="{57917E34-C2C4-8040-B1B6-D9686953D18D}" type="pres">
      <dgm:prSet presAssocID="{6075967C-87E7-7E44-A81F-E1285A8C3284}" presName="rootConnector" presStyleLbl="node3" presStyleIdx="0" presStyleCnt="8"/>
      <dgm:spPr/>
      <dgm:t>
        <a:bodyPr/>
        <a:lstStyle/>
        <a:p>
          <a:endParaRPr lang="en-US"/>
        </a:p>
      </dgm:t>
    </dgm:pt>
    <dgm:pt modelId="{5237B1F7-0CE2-D94C-A45A-77F3ECA82218}" type="pres">
      <dgm:prSet presAssocID="{6075967C-87E7-7E44-A81F-E1285A8C3284}" presName="hierChild4" presStyleCnt="0"/>
      <dgm:spPr/>
    </dgm:pt>
    <dgm:pt modelId="{33FE96F7-0F64-9D49-A4C8-7DA28F1E89ED}" type="pres">
      <dgm:prSet presAssocID="{BDA126B5-3C45-6C4D-8855-DED2B293DA16}" presName="Name37" presStyleLbl="parChTrans1D4" presStyleIdx="0" presStyleCnt="25"/>
      <dgm:spPr/>
      <dgm:t>
        <a:bodyPr/>
        <a:lstStyle/>
        <a:p>
          <a:endParaRPr lang="en-US"/>
        </a:p>
      </dgm:t>
    </dgm:pt>
    <dgm:pt modelId="{78127700-5D46-BB4D-BEBE-7FFB66295DBD}" type="pres">
      <dgm:prSet presAssocID="{C466F2B9-7624-4047-B23B-FCD527F28440}" presName="hierRoot2" presStyleCnt="0">
        <dgm:presLayoutVars>
          <dgm:hierBranch val="init"/>
        </dgm:presLayoutVars>
      </dgm:prSet>
      <dgm:spPr/>
    </dgm:pt>
    <dgm:pt modelId="{15DD330C-427C-C249-95C6-B4725CFC71B8}" type="pres">
      <dgm:prSet presAssocID="{C466F2B9-7624-4047-B23B-FCD527F28440}" presName="rootComposite" presStyleCnt="0"/>
      <dgm:spPr/>
    </dgm:pt>
    <dgm:pt modelId="{BB176D84-4494-BA4D-BF88-7BDD150179FA}" type="pres">
      <dgm:prSet presAssocID="{C466F2B9-7624-4047-B23B-FCD527F28440}" presName="rootText" presStyleLbl="node4" presStyleIdx="0" presStyleCnt="25">
        <dgm:presLayoutVars>
          <dgm:chPref val="3"/>
        </dgm:presLayoutVars>
      </dgm:prSet>
      <dgm:spPr/>
      <dgm:t>
        <a:bodyPr/>
        <a:lstStyle/>
        <a:p>
          <a:endParaRPr lang="en-US"/>
        </a:p>
      </dgm:t>
    </dgm:pt>
    <dgm:pt modelId="{3AB3575B-0111-4D4A-8C8C-70BB54335EC5}" type="pres">
      <dgm:prSet presAssocID="{C466F2B9-7624-4047-B23B-FCD527F28440}" presName="rootConnector" presStyleLbl="node4" presStyleIdx="0" presStyleCnt="25"/>
      <dgm:spPr/>
      <dgm:t>
        <a:bodyPr/>
        <a:lstStyle/>
        <a:p>
          <a:endParaRPr lang="en-US"/>
        </a:p>
      </dgm:t>
    </dgm:pt>
    <dgm:pt modelId="{5971E62F-0FC8-6342-B534-C186213D1512}" type="pres">
      <dgm:prSet presAssocID="{C466F2B9-7624-4047-B23B-FCD527F28440}" presName="hierChild4" presStyleCnt="0"/>
      <dgm:spPr/>
    </dgm:pt>
    <dgm:pt modelId="{7983FA7E-A517-A44F-B9E2-1581956A039D}" type="pres">
      <dgm:prSet presAssocID="{C466F2B9-7624-4047-B23B-FCD527F28440}" presName="hierChild5" presStyleCnt="0"/>
      <dgm:spPr/>
    </dgm:pt>
    <dgm:pt modelId="{2729072B-E1EB-094B-8C27-EAED5C2ED74E}" type="pres">
      <dgm:prSet presAssocID="{77EA35AA-FB30-EB41-A23A-74958FBDFE5B}" presName="Name37" presStyleLbl="parChTrans1D4" presStyleIdx="1" presStyleCnt="25"/>
      <dgm:spPr/>
      <dgm:t>
        <a:bodyPr/>
        <a:lstStyle/>
        <a:p>
          <a:endParaRPr lang="en-US"/>
        </a:p>
      </dgm:t>
    </dgm:pt>
    <dgm:pt modelId="{3A5272BB-2957-4D4E-ADA9-DCB7BD2B21BB}" type="pres">
      <dgm:prSet presAssocID="{E0B1A847-DDB6-6948-BEC6-6B93129074AE}" presName="hierRoot2" presStyleCnt="0">
        <dgm:presLayoutVars>
          <dgm:hierBranch val="init"/>
        </dgm:presLayoutVars>
      </dgm:prSet>
      <dgm:spPr/>
    </dgm:pt>
    <dgm:pt modelId="{4B51A841-2E92-0640-B640-EF8EB7F27128}" type="pres">
      <dgm:prSet presAssocID="{E0B1A847-DDB6-6948-BEC6-6B93129074AE}" presName="rootComposite" presStyleCnt="0"/>
      <dgm:spPr/>
    </dgm:pt>
    <dgm:pt modelId="{040E38C6-DBC9-B647-B6FE-7A6FC32EF278}" type="pres">
      <dgm:prSet presAssocID="{E0B1A847-DDB6-6948-BEC6-6B93129074AE}" presName="rootText" presStyleLbl="node4" presStyleIdx="1" presStyleCnt="25">
        <dgm:presLayoutVars>
          <dgm:chPref val="3"/>
        </dgm:presLayoutVars>
      </dgm:prSet>
      <dgm:spPr/>
      <dgm:t>
        <a:bodyPr/>
        <a:lstStyle/>
        <a:p>
          <a:endParaRPr lang="en-US"/>
        </a:p>
      </dgm:t>
    </dgm:pt>
    <dgm:pt modelId="{5BF69AF9-FF4C-3543-AC3F-5CD90DAD9C3B}" type="pres">
      <dgm:prSet presAssocID="{E0B1A847-DDB6-6948-BEC6-6B93129074AE}" presName="rootConnector" presStyleLbl="node4" presStyleIdx="1" presStyleCnt="25"/>
      <dgm:spPr/>
      <dgm:t>
        <a:bodyPr/>
        <a:lstStyle/>
        <a:p>
          <a:endParaRPr lang="en-US"/>
        </a:p>
      </dgm:t>
    </dgm:pt>
    <dgm:pt modelId="{FD83A35A-E270-9140-8EDB-13A59F840632}" type="pres">
      <dgm:prSet presAssocID="{E0B1A847-DDB6-6948-BEC6-6B93129074AE}" presName="hierChild4" presStyleCnt="0"/>
      <dgm:spPr/>
    </dgm:pt>
    <dgm:pt modelId="{84550184-EC0E-924E-95CF-8B48B0A73B48}" type="pres">
      <dgm:prSet presAssocID="{E0B1A847-DDB6-6948-BEC6-6B93129074AE}" presName="hierChild5" presStyleCnt="0"/>
      <dgm:spPr/>
    </dgm:pt>
    <dgm:pt modelId="{2893283E-9FA3-1A48-87E9-6F1C2883D995}" type="pres">
      <dgm:prSet presAssocID="{6075967C-87E7-7E44-A81F-E1285A8C3284}" presName="hierChild5" presStyleCnt="0"/>
      <dgm:spPr/>
    </dgm:pt>
    <dgm:pt modelId="{D049CD53-D421-5647-85DA-C2A67F850CD8}" type="pres">
      <dgm:prSet presAssocID="{A901742A-B3A2-BF4A-B535-AE756E841998}" presName="Name37" presStyleLbl="parChTrans1D3" presStyleIdx="1" presStyleCnt="8"/>
      <dgm:spPr/>
      <dgm:t>
        <a:bodyPr/>
        <a:lstStyle/>
        <a:p>
          <a:endParaRPr lang="en-US"/>
        </a:p>
      </dgm:t>
    </dgm:pt>
    <dgm:pt modelId="{FA80B9E1-D2D6-CA41-944B-4C7D936EF048}" type="pres">
      <dgm:prSet presAssocID="{2FB172AB-DD20-6A49-A25A-8020AE7A0E5A}" presName="hierRoot2" presStyleCnt="0">
        <dgm:presLayoutVars>
          <dgm:hierBranch val="init"/>
        </dgm:presLayoutVars>
      </dgm:prSet>
      <dgm:spPr/>
    </dgm:pt>
    <dgm:pt modelId="{15354E00-7776-E04D-B5F3-17F70FC51960}" type="pres">
      <dgm:prSet presAssocID="{2FB172AB-DD20-6A49-A25A-8020AE7A0E5A}" presName="rootComposite" presStyleCnt="0"/>
      <dgm:spPr/>
    </dgm:pt>
    <dgm:pt modelId="{34821EEE-18C4-4645-81D2-38FE97014019}" type="pres">
      <dgm:prSet presAssocID="{2FB172AB-DD20-6A49-A25A-8020AE7A0E5A}" presName="rootText" presStyleLbl="node3" presStyleIdx="1" presStyleCnt="8">
        <dgm:presLayoutVars>
          <dgm:chPref val="3"/>
        </dgm:presLayoutVars>
      </dgm:prSet>
      <dgm:spPr/>
      <dgm:t>
        <a:bodyPr/>
        <a:lstStyle/>
        <a:p>
          <a:endParaRPr lang="en-US"/>
        </a:p>
      </dgm:t>
    </dgm:pt>
    <dgm:pt modelId="{3A8B0A48-B768-1D4D-85E2-9696B5D1ED8C}" type="pres">
      <dgm:prSet presAssocID="{2FB172AB-DD20-6A49-A25A-8020AE7A0E5A}" presName="rootConnector" presStyleLbl="node3" presStyleIdx="1" presStyleCnt="8"/>
      <dgm:spPr/>
      <dgm:t>
        <a:bodyPr/>
        <a:lstStyle/>
        <a:p>
          <a:endParaRPr lang="en-US"/>
        </a:p>
      </dgm:t>
    </dgm:pt>
    <dgm:pt modelId="{43AA3698-759B-DF41-9280-CE4103322BD7}" type="pres">
      <dgm:prSet presAssocID="{2FB172AB-DD20-6A49-A25A-8020AE7A0E5A}" presName="hierChild4" presStyleCnt="0"/>
      <dgm:spPr/>
    </dgm:pt>
    <dgm:pt modelId="{855F8675-0565-7F45-A0F7-CA0799386E78}" type="pres">
      <dgm:prSet presAssocID="{F676151E-3512-5E4F-A3EF-66B1358540D9}" presName="Name37" presStyleLbl="parChTrans1D4" presStyleIdx="2" presStyleCnt="25"/>
      <dgm:spPr/>
      <dgm:t>
        <a:bodyPr/>
        <a:lstStyle/>
        <a:p>
          <a:endParaRPr lang="en-US"/>
        </a:p>
      </dgm:t>
    </dgm:pt>
    <dgm:pt modelId="{492EE53A-90AC-CB4F-B1D2-536E36B81656}" type="pres">
      <dgm:prSet presAssocID="{BDE6ABB1-8BC6-5049-9BFC-8E931F8BCEFC}" presName="hierRoot2" presStyleCnt="0">
        <dgm:presLayoutVars>
          <dgm:hierBranch val="init"/>
        </dgm:presLayoutVars>
      </dgm:prSet>
      <dgm:spPr/>
    </dgm:pt>
    <dgm:pt modelId="{ACFA7CE9-38BD-A64E-8260-ABDEC395FAB0}" type="pres">
      <dgm:prSet presAssocID="{BDE6ABB1-8BC6-5049-9BFC-8E931F8BCEFC}" presName="rootComposite" presStyleCnt="0"/>
      <dgm:spPr/>
    </dgm:pt>
    <dgm:pt modelId="{BBD502A9-6DB5-C646-93DA-BC7A0248E7BA}" type="pres">
      <dgm:prSet presAssocID="{BDE6ABB1-8BC6-5049-9BFC-8E931F8BCEFC}" presName="rootText" presStyleLbl="node4" presStyleIdx="2" presStyleCnt="25">
        <dgm:presLayoutVars>
          <dgm:chPref val="3"/>
        </dgm:presLayoutVars>
      </dgm:prSet>
      <dgm:spPr/>
      <dgm:t>
        <a:bodyPr/>
        <a:lstStyle/>
        <a:p>
          <a:endParaRPr lang="en-US"/>
        </a:p>
      </dgm:t>
    </dgm:pt>
    <dgm:pt modelId="{7C0B52B2-D108-7C41-8AF8-1C1EC0186329}" type="pres">
      <dgm:prSet presAssocID="{BDE6ABB1-8BC6-5049-9BFC-8E931F8BCEFC}" presName="rootConnector" presStyleLbl="node4" presStyleIdx="2" presStyleCnt="25"/>
      <dgm:spPr/>
      <dgm:t>
        <a:bodyPr/>
        <a:lstStyle/>
        <a:p>
          <a:endParaRPr lang="en-US"/>
        </a:p>
      </dgm:t>
    </dgm:pt>
    <dgm:pt modelId="{3BC86DE0-F148-C94A-A6D5-B1199762A838}" type="pres">
      <dgm:prSet presAssocID="{BDE6ABB1-8BC6-5049-9BFC-8E931F8BCEFC}" presName="hierChild4" presStyleCnt="0"/>
      <dgm:spPr/>
    </dgm:pt>
    <dgm:pt modelId="{D7B03414-118F-4B42-B3DA-67FBC7541218}" type="pres">
      <dgm:prSet presAssocID="{BDE6ABB1-8BC6-5049-9BFC-8E931F8BCEFC}" presName="hierChild5" presStyleCnt="0"/>
      <dgm:spPr/>
    </dgm:pt>
    <dgm:pt modelId="{2CE89EDA-35C1-4A4E-8314-D790D88C6269}" type="pres">
      <dgm:prSet presAssocID="{5F0E4461-37B0-EF4D-9077-1B7AA502C75C}" presName="Name37" presStyleLbl="parChTrans1D4" presStyleIdx="3" presStyleCnt="25"/>
      <dgm:spPr/>
      <dgm:t>
        <a:bodyPr/>
        <a:lstStyle/>
        <a:p>
          <a:endParaRPr lang="en-US"/>
        </a:p>
      </dgm:t>
    </dgm:pt>
    <dgm:pt modelId="{F6CE1090-B5B2-CA45-AF9B-21957351B0FF}" type="pres">
      <dgm:prSet presAssocID="{4D8A53EC-C086-374B-8571-DA9A2E9EC715}" presName="hierRoot2" presStyleCnt="0">
        <dgm:presLayoutVars>
          <dgm:hierBranch val="init"/>
        </dgm:presLayoutVars>
      </dgm:prSet>
      <dgm:spPr/>
    </dgm:pt>
    <dgm:pt modelId="{967AF9E3-F815-1842-9F0F-42B1DFC177C6}" type="pres">
      <dgm:prSet presAssocID="{4D8A53EC-C086-374B-8571-DA9A2E9EC715}" presName="rootComposite" presStyleCnt="0"/>
      <dgm:spPr/>
    </dgm:pt>
    <dgm:pt modelId="{896219FD-A8FF-5449-811F-4BE5BEB0D719}" type="pres">
      <dgm:prSet presAssocID="{4D8A53EC-C086-374B-8571-DA9A2E9EC715}" presName="rootText" presStyleLbl="node4" presStyleIdx="3" presStyleCnt="25">
        <dgm:presLayoutVars>
          <dgm:chPref val="3"/>
        </dgm:presLayoutVars>
      </dgm:prSet>
      <dgm:spPr/>
      <dgm:t>
        <a:bodyPr/>
        <a:lstStyle/>
        <a:p>
          <a:endParaRPr lang="en-US"/>
        </a:p>
      </dgm:t>
    </dgm:pt>
    <dgm:pt modelId="{936ED334-0748-374E-A1F1-8516E5941D30}" type="pres">
      <dgm:prSet presAssocID="{4D8A53EC-C086-374B-8571-DA9A2E9EC715}" presName="rootConnector" presStyleLbl="node4" presStyleIdx="3" presStyleCnt="25"/>
      <dgm:spPr/>
      <dgm:t>
        <a:bodyPr/>
        <a:lstStyle/>
        <a:p>
          <a:endParaRPr lang="en-US"/>
        </a:p>
      </dgm:t>
    </dgm:pt>
    <dgm:pt modelId="{A7C2A776-E85C-1D48-8538-C8676555D4F2}" type="pres">
      <dgm:prSet presAssocID="{4D8A53EC-C086-374B-8571-DA9A2E9EC715}" presName="hierChild4" presStyleCnt="0"/>
      <dgm:spPr/>
    </dgm:pt>
    <dgm:pt modelId="{F852C825-FCCE-F04D-9C6F-BD3FF4AC24D4}" type="pres">
      <dgm:prSet presAssocID="{4D8A53EC-C086-374B-8571-DA9A2E9EC715}" presName="hierChild5" presStyleCnt="0"/>
      <dgm:spPr/>
    </dgm:pt>
    <dgm:pt modelId="{19913ADC-93E3-BF4B-9F16-4D5D1CD54907}" type="pres">
      <dgm:prSet presAssocID="{C774897B-F639-114B-B1D3-627077EEEA02}" presName="Name37" presStyleLbl="parChTrans1D4" presStyleIdx="4" presStyleCnt="25"/>
      <dgm:spPr/>
      <dgm:t>
        <a:bodyPr/>
        <a:lstStyle/>
        <a:p>
          <a:endParaRPr lang="en-US"/>
        </a:p>
      </dgm:t>
    </dgm:pt>
    <dgm:pt modelId="{39B5855A-373B-A844-A2CA-1032A72E7FAA}" type="pres">
      <dgm:prSet presAssocID="{A639D9E9-7EC4-FB40-BE03-19D9F15C3D90}" presName="hierRoot2" presStyleCnt="0">
        <dgm:presLayoutVars>
          <dgm:hierBranch val="init"/>
        </dgm:presLayoutVars>
      </dgm:prSet>
      <dgm:spPr/>
    </dgm:pt>
    <dgm:pt modelId="{54A99763-DB8C-AE4A-B4F7-FAC9F1FF8C7A}" type="pres">
      <dgm:prSet presAssocID="{A639D9E9-7EC4-FB40-BE03-19D9F15C3D90}" presName="rootComposite" presStyleCnt="0"/>
      <dgm:spPr/>
    </dgm:pt>
    <dgm:pt modelId="{96D580ED-9C45-2346-B1A3-4B6B8FD36C30}" type="pres">
      <dgm:prSet presAssocID="{A639D9E9-7EC4-FB40-BE03-19D9F15C3D90}" presName="rootText" presStyleLbl="node4" presStyleIdx="4" presStyleCnt="25">
        <dgm:presLayoutVars>
          <dgm:chPref val="3"/>
        </dgm:presLayoutVars>
      </dgm:prSet>
      <dgm:spPr/>
      <dgm:t>
        <a:bodyPr/>
        <a:lstStyle/>
        <a:p>
          <a:endParaRPr lang="en-US"/>
        </a:p>
      </dgm:t>
    </dgm:pt>
    <dgm:pt modelId="{40AEB5FE-51FE-CA43-AD24-F13F02B95A6A}" type="pres">
      <dgm:prSet presAssocID="{A639D9E9-7EC4-FB40-BE03-19D9F15C3D90}" presName="rootConnector" presStyleLbl="node4" presStyleIdx="4" presStyleCnt="25"/>
      <dgm:spPr/>
      <dgm:t>
        <a:bodyPr/>
        <a:lstStyle/>
        <a:p>
          <a:endParaRPr lang="en-US"/>
        </a:p>
      </dgm:t>
    </dgm:pt>
    <dgm:pt modelId="{488B4725-8415-5446-925E-730327E861B1}" type="pres">
      <dgm:prSet presAssocID="{A639D9E9-7EC4-FB40-BE03-19D9F15C3D90}" presName="hierChild4" presStyleCnt="0"/>
      <dgm:spPr/>
    </dgm:pt>
    <dgm:pt modelId="{D04678AA-E617-D345-B824-A3638A4C728A}" type="pres">
      <dgm:prSet presAssocID="{A639D9E9-7EC4-FB40-BE03-19D9F15C3D90}" presName="hierChild5" presStyleCnt="0"/>
      <dgm:spPr/>
    </dgm:pt>
    <dgm:pt modelId="{E861464A-59AA-7340-ACE6-F11DD08D563C}" type="pres">
      <dgm:prSet presAssocID="{8768FBDC-4751-E849-ADDA-1C4E58BD6D5B}" presName="Name37" presStyleLbl="parChTrans1D4" presStyleIdx="5" presStyleCnt="25"/>
      <dgm:spPr/>
      <dgm:t>
        <a:bodyPr/>
        <a:lstStyle/>
        <a:p>
          <a:endParaRPr lang="en-US"/>
        </a:p>
      </dgm:t>
    </dgm:pt>
    <dgm:pt modelId="{1873BE7D-61ED-AC45-9B88-91F8C86231A0}" type="pres">
      <dgm:prSet presAssocID="{CB21BD6E-47D5-314B-9690-F7A2A07C85CC}" presName="hierRoot2" presStyleCnt="0">
        <dgm:presLayoutVars>
          <dgm:hierBranch val="init"/>
        </dgm:presLayoutVars>
      </dgm:prSet>
      <dgm:spPr/>
    </dgm:pt>
    <dgm:pt modelId="{F0D663F0-B9A4-4142-A6B9-37E9A2443398}" type="pres">
      <dgm:prSet presAssocID="{CB21BD6E-47D5-314B-9690-F7A2A07C85CC}" presName="rootComposite" presStyleCnt="0"/>
      <dgm:spPr/>
    </dgm:pt>
    <dgm:pt modelId="{060A5671-D86C-F94A-9192-171E6B501704}" type="pres">
      <dgm:prSet presAssocID="{CB21BD6E-47D5-314B-9690-F7A2A07C85CC}" presName="rootText" presStyleLbl="node4" presStyleIdx="5" presStyleCnt="25">
        <dgm:presLayoutVars>
          <dgm:chPref val="3"/>
        </dgm:presLayoutVars>
      </dgm:prSet>
      <dgm:spPr/>
      <dgm:t>
        <a:bodyPr/>
        <a:lstStyle/>
        <a:p>
          <a:endParaRPr lang="en-US"/>
        </a:p>
      </dgm:t>
    </dgm:pt>
    <dgm:pt modelId="{319A83B0-C0C6-5E4E-89D4-957A26D32752}" type="pres">
      <dgm:prSet presAssocID="{CB21BD6E-47D5-314B-9690-F7A2A07C85CC}" presName="rootConnector" presStyleLbl="node4" presStyleIdx="5" presStyleCnt="25"/>
      <dgm:spPr/>
      <dgm:t>
        <a:bodyPr/>
        <a:lstStyle/>
        <a:p>
          <a:endParaRPr lang="en-US"/>
        </a:p>
      </dgm:t>
    </dgm:pt>
    <dgm:pt modelId="{45146E6E-82DD-5E44-BF9F-AD48A48EA87F}" type="pres">
      <dgm:prSet presAssocID="{CB21BD6E-47D5-314B-9690-F7A2A07C85CC}" presName="hierChild4" presStyleCnt="0"/>
      <dgm:spPr/>
    </dgm:pt>
    <dgm:pt modelId="{EF1BEC03-8188-174F-A8B8-AB9E956D92C7}" type="pres">
      <dgm:prSet presAssocID="{CB21BD6E-47D5-314B-9690-F7A2A07C85CC}" presName="hierChild5" presStyleCnt="0"/>
      <dgm:spPr/>
    </dgm:pt>
    <dgm:pt modelId="{BE64EE5F-2C58-E74B-95D8-7460AB33105C}" type="pres">
      <dgm:prSet presAssocID="{8E6BEB9F-FBAF-3247-9181-6ACCF4B7091F}" presName="Name37" presStyleLbl="parChTrans1D4" presStyleIdx="6" presStyleCnt="25"/>
      <dgm:spPr/>
      <dgm:t>
        <a:bodyPr/>
        <a:lstStyle/>
        <a:p>
          <a:endParaRPr lang="en-US"/>
        </a:p>
      </dgm:t>
    </dgm:pt>
    <dgm:pt modelId="{19725A7C-56F6-CC4E-9888-31171158ADF2}" type="pres">
      <dgm:prSet presAssocID="{8373F7CA-4BBB-FA45-9568-7E54F229095F}" presName="hierRoot2" presStyleCnt="0">
        <dgm:presLayoutVars>
          <dgm:hierBranch val="init"/>
        </dgm:presLayoutVars>
      </dgm:prSet>
      <dgm:spPr/>
    </dgm:pt>
    <dgm:pt modelId="{9740C0C8-5A7F-804C-9B48-73613F28471A}" type="pres">
      <dgm:prSet presAssocID="{8373F7CA-4BBB-FA45-9568-7E54F229095F}" presName="rootComposite" presStyleCnt="0"/>
      <dgm:spPr/>
    </dgm:pt>
    <dgm:pt modelId="{AE3D3696-BE18-1940-B696-1206492AE5E7}" type="pres">
      <dgm:prSet presAssocID="{8373F7CA-4BBB-FA45-9568-7E54F229095F}" presName="rootText" presStyleLbl="node4" presStyleIdx="6" presStyleCnt="25">
        <dgm:presLayoutVars>
          <dgm:chPref val="3"/>
        </dgm:presLayoutVars>
      </dgm:prSet>
      <dgm:spPr/>
      <dgm:t>
        <a:bodyPr/>
        <a:lstStyle/>
        <a:p>
          <a:endParaRPr lang="en-US"/>
        </a:p>
      </dgm:t>
    </dgm:pt>
    <dgm:pt modelId="{50AD39FC-5891-4B41-9BE6-020948709393}" type="pres">
      <dgm:prSet presAssocID="{8373F7CA-4BBB-FA45-9568-7E54F229095F}" presName="rootConnector" presStyleLbl="node4" presStyleIdx="6" presStyleCnt="25"/>
      <dgm:spPr/>
      <dgm:t>
        <a:bodyPr/>
        <a:lstStyle/>
        <a:p>
          <a:endParaRPr lang="en-US"/>
        </a:p>
      </dgm:t>
    </dgm:pt>
    <dgm:pt modelId="{65059BA6-50F5-814D-BCA6-88F09E8C1AA3}" type="pres">
      <dgm:prSet presAssocID="{8373F7CA-4BBB-FA45-9568-7E54F229095F}" presName="hierChild4" presStyleCnt="0"/>
      <dgm:spPr/>
    </dgm:pt>
    <dgm:pt modelId="{C6311C27-3CE1-A541-BAA8-3D8B3AB9C88E}" type="pres">
      <dgm:prSet presAssocID="{8373F7CA-4BBB-FA45-9568-7E54F229095F}" presName="hierChild5" presStyleCnt="0"/>
      <dgm:spPr/>
    </dgm:pt>
    <dgm:pt modelId="{92C8B00E-E172-8440-BA86-95DC355D3AC0}" type="pres">
      <dgm:prSet presAssocID="{2FB172AB-DD20-6A49-A25A-8020AE7A0E5A}" presName="hierChild5" presStyleCnt="0"/>
      <dgm:spPr/>
    </dgm:pt>
    <dgm:pt modelId="{88A533F0-3401-D143-8870-79E115C3E6F5}" type="pres">
      <dgm:prSet presAssocID="{89BCD585-F555-974E-A4DD-55895D8E7F33}" presName="Name37" presStyleLbl="parChTrans1D3" presStyleIdx="2" presStyleCnt="8"/>
      <dgm:spPr/>
      <dgm:t>
        <a:bodyPr/>
        <a:lstStyle/>
        <a:p>
          <a:endParaRPr lang="en-US"/>
        </a:p>
      </dgm:t>
    </dgm:pt>
    <dgm:pt modelId="{BDFC9A43-7570-5A4B-B1E1-259CC674B191}" type="pres">
      <dgm:prSet presAssocID="{AE6F37A3-3B8F-A641-A79A-83A3CD28D8DE}" presName="hierRoot2" presStyleCnt="0">
        <dgm:presLayoutVars>
          <dgm:hierBranch val="init"/>
        </dgm:presLayoutVars>
      </dgm:prSet>
      <dgm:spPr/>
    </dgm:pt>
    <dgm:pt modelId="{449D07DA-DC24-FA47-903A-EEDBA835C1AC}" type="pres">
      <dgm:prSet presAssocID="{AE6F37A3-3B8F-A641-A79A-83A3CD28D8DE}" presName="rootComposite" presStyleCnt="0"/>
      <dgm:spPr/>
    </dgm:pt>
    <dgm:pt modelId="{3173F2F3-D036-1A4A-9203-07CC0EF00058}" type="pres">
      <dgm:prSet presAssocID="{AE6F37A3-3B8F-A641-A79A-83A3CD28D8DE}" presName="rootText" presStyleLbl="node3" presStyleIdx="2" presStyleCnt="8">
        <dgm:presLayoutVars>
          <dgm:chPref val="3"/>
        </dgm:presLayoutVars>
      </dgm:prSet>
      <dgm:spPr/>
      <dgm:t>
        <a:bodyPr/>
        <a:lstStyle/>
        <a:p>
          <a:endParaRPr lang="en-US"/>
        </a:p>
      </dgm:t>
    </dgm:pt>
    <dgm:pt modelId="{E7892611-DC78-ED41-B6F9-CDA1BAE62075}" type="pres">
      <dgm:prSet presAssocID="{AE6F37A3-3B8F-A641-A79A-83A3CD28D8DE}" presName="rootConnector" presStyleLbl="node3" presStyleIdx="2" presStyleCnt="8"/>
      <dgm:spPr/>
      <dgm:t>
        <a:bodyPr/>
        <a:lstStyle/>
        <a:p>
          <a:endParaRPr lang="en-US"/>
        </a:p>
      </dgm:t>
    </dgm:pt>
    <dgm:pt modelId="{1664AEC4-AE3D-8B4C-A59E-976C3225FA1E}" type="pres">
      <dgm:prSet presAssocID="{AE6F37A3-3B8F-A641-A79A-83A3CD28D8DE}" presName="hierChild4" presStyleCnt="0"/>
      <dgm:spPr/>
    </dgm:pt>
    <dgm:pt modelId="{D3CEE387-0AB6-DC48-A6A8-48B59C5B7F89}" type="pres">
      <dgm:prSet presAssocID="{3C631275-6D97-964A-B13E-8C0186610C29}" presName="Name37" presStyleLbl="parChTrans1D4" presStyleIdx="7" presStyleCnt="25"/>
      <dgm:spPr/>
      <dgm:t>
        <a:bodyPr/>
        <a:lstStyle/>
        <a:p>
          <a:endParaRPr lang="en-US"/>
        </a:p>
      </dgm:t>
    </dgm:pt>
    <dgm:pt modelId="{2810E3B4-F931-5943-BFF4-BAA5F85C4860}" type="pres">
      <dgm:prSet presAssocID="{A8024315-4C75-C248-89E9-B33492D0787E}" presName="hierRoot2" presStyleCnt="0">
        <dgm:presLayoutVars>
          <dgm:hierBranch val="init"/>
        </dgm:presLayoutVars>
      </dgm:prSet>
      <dgm:spPr/>
    </dgm:pt>
    <dgm:pt modelId="{5E65F821-DF53-FC4D-AEF3-E3529026A8AD}" type="pres">
      <dgm:prSet presAssocID="{A8024315-4C75-C248-89E9-B33492D0787E}" presName="rootComposite" presStyleCnt="0"/>
      <dgm:spPr/>
    </dgm:pt>
    <dgm:pt modelId="{0DFF8106-0318-DD4C-968B-0D47BA80C3B6}" type="pres">
      <dgm:prSet presAssocID="{A8024315-4C75-C248-89E9-B33492D0787E}" presName="rootText" presStyleLbl="node4" presStyleIdx="7" presStyleCnt="25">
        <dgm:presLayoutVars>
          <dgm:chPref val="3"/>
        </dgm:presLayoutVars>
      </dgm:prSet>
      <dgm:spPr/>
      <dgm:t>
        <a:bodyPr/>
        <a:lstStyle/>
        <a:p>
          <a:endParaRPr lang="en-US"/>
        </a:p>
      </dgm:t>
    </dgm:pt>
    <dgm:pt modelId="{E4BDAD71-A573-DC44-BD69-F0EDB304C024}" type="pres">
      <dgm:prSet presAssocID="{A8024315-4C75-C248-89E9-B33492D0787E}" presName="rootConnector" presStyleLbl="node4" presStyleIdx="7" presStyleCnt="25"/>
      <dgm:spPr/>
      <dgm:t>
        <a:bodyPr/>
        <a:lstStyle/>
        <a:p>
          <a:endParaRPr lang="en-US"/>
        </a:p>
      </dgm:t>
    </dgm:pt>
    <dgm:pt modelId="{248DDECB-640A-1D45-9306-992479611DAA}" type="pres">
      <dgm:prSet presAssocID="{A8024315-4C75-C248-89E9-B33492D0787E}" presName="hierChild4" presStyleCnt="0"/>
      <dgm:spPr/>
    </dgm:pt>
    <dgm:pt modelId="{3D629ACB-B988-2740-B441-7D04F1C910A5}" type="pres">
      <dgm:prSet presAssocID="{A8024315-4C75-C248-89E9-B33492D0787E}" presName="hierChild5" presStyleCnt="0"/>
      <dgm:spPr/>
    </dgm:pt>
    <dgm:pt modelId="{C6316DE6-8144-BE48-A38C-88F90E420119}" type="pres">
      <dgm:prSet presAssocID="{93112116-5E29-1F40-BBDB-9ADD974EFBB8}" presName="Name37" presStyleLbl="parChTrans1D4" presStyleIdx="8" presStyleCnt="25"/>
      <dgm:spPr/>
      <dgm:t>
        <a:bodyPr/>
        <a:lstStyle/>
        <a:p>
          <a:endParaRPr lang="en-US"/>
        </a:p>
      </dgm:t>
    </dgm:pt>
    <dgm:pt modelId="{359CB460-3189-0047-B446-3CE5C861784E}" type="pres">
      <dgm:prSet presAssocID="{4B8E4E44-874B-B34A-947C-67A043F1B840}" presName="hierRoot2" presStyleCnt="0">
        <dgm:presLayoutVars>
          <dgm:hierBranch val="init"/>
        </dgm:presLayoutVars>
      </dgm:prSet>
      <dgm:spPr/>
    </dgm:pt>
    <dgm:pt modelId="{413763DF-FB9B-034C-8412-C5233B506534}" type="pres">
      <dgm:prSet presAssocID="{4B8E4E44-874B-B34A-947C-67A043F1B840}" presName="rootComposite" presStyleCnt="0"/>
      <dgm:spPr/>
    </dgm:pt>
    <dgm:pt modelId="{11E4B39A-7EF2-204C-B512-5FDB5A9BF1D6}" type="pres">
      <dgm:prSet presAssocID="{4B8E4E44-874B-B34A-947C-67A043F1B840}" presName="rootText" presStyleLbl="node4" presStyleIdx="8" presStyleCnt="25">
        <dgm:presLayoutVars>
          <dgm:chPref val="3"/>
        </dgm:presLayoutVars>
      </dgm:prSet>
      <dgm:spPr/>
      <dgm:t>
        <a:bodyPr/>
        <a:lstStyle/>
        <a:p>
          <a:endParaRPr lang="en-US"/>
        </a:p>
      </dgm:t>
    </dgm:pt>
    <dgm:pt modelId="{93ECB993-8246-A84D-83B4-7D8C8340D39C}" type="pres">
      <dgm:prSet presAssocID="{4B8E4E44-874B-B34A-947C-67A043F1B840}" presName="rootConnector" presStyleLbl="node4" presStyleIdx="8" presStyleCnt="25"/>
      <dgm:spPr/>
      <dgm:t>
        <a:bodyPr/>
        <a:lstStyle/>
        <a:p>
          <a:endParaRPr lang="en-US"/>
        </a:p>
      </dgm:t>
    </dgm:pt>
    <dgm:pt modelId="{0A6E12EB-83AC-144E-ACD6-3287E5A7EB83}" type="pres">
      <dgm:prSet presAssocID="{4B8E4E44-874B-B34A-947C-67A043F1B840}" presName="hierChild4" presStyleCnt="0"/>
      <dgm:spPr/>
    </dgm:pt>
    <dgm:pt modelId="{6A1C1A07-B3CF-C64B-A458-E8FB028C847E}" type="pres">
      <dgm:prSet presAssocID="{4B8E4E44-874B-B34A-947C-67A043F1B840}" presName="hierChild5" presStyleCnt="0"/>
      <dgm:spPr/>
    </dgm:pt>
    <dgm:pt modelId="{B89AF481-E982-2D48-B91D-EEA0956CCE23}" type="pres">
      <dgm:prSet presAssocID="{7BC2493C-55BB-7148-B50E-812BD8BF348A}" presName="Name37" presStyleLbl="parChTrans1D4" presStyleIdx="9" presStyleCnt="25"/>
      <dgm:spPr/>
      <dgm:t>
        <a:bodyPr/>
        <a:lstStyle/>
        <a:p>
          <a:endParaRPr lang="en-US"/>
        </a:p>
      </dgm:t>
    </dgm:pt>
    <dgm:pt modelId="{995F628F-20A0-B546-8C8C-0D0B66E5A4B1}" type="pres">
      <dgm:prSet presAssocID="{1F2A169F-FBFD-F14B-9D12-BCDB020E8AD1}" presName="hierRoot2" presStyleCnt="0">
        <dgm:presLayoutVars>
          <dgm:hierBranch val="init"/>
        </dgm:presLayoutVars>
      </dgm:prSet>
      <dgm:spPr/>
    </dgm:pt>
    <dgm:pt modelId="{5A311D56-6B2C-124D-B25F-403F6EAC3623}" type="pres">
      <dgm:prSet presAssocID="{1F2A169F-FBFD-F14B-9D12-BCDB020E8AD1}" presName="rootComposite" presStyleCnt="0"/>
      <dgm:spPr/>
    </dgm:pt>
    <dgm:pt modelId="{0AE7E374-FA7D-674B-B33B-C8CCF3E4B234}" type="pres">
      <dgm:prSet presAssocID="{1F2A169F-FBFD-F14B-9D12-BCDB020E8AD1}" presName="rootText" presStyleLbl="node4" presStyleIdx="9" presStyleCnt="25">
        <dgm:presLayoutVars>
          <dgm:chPref val="3"/>
        </dgm:presLayoutVars>
      </dgm:prSet>
      <dgm:spPr/>
      <dgm:t>
        <a:bodyPr/>
        <a:lstStyle/>
        <a:p>
          <a:endParaRPr lang="en-US"/>
        </a:p>
      </dgm:t>
    </dgm:pt>
    <dgm:pt modelId="{65B9E3AA-25D0-D047-A532-109189616670}" type="pres">
      <dgm:prSet presAssocID="{1F2A169F-FBFD-F14B-9D12-BCDB020E8AD1}" presName="rootConnector" presStyleLbl="node4" presStyleIdx="9" presStyleCnt="25"/>
      <dgm:spPr/>
      <dgm:t>
        <a:bodyPr/>
        <a:lstStyle/>
        <a:p>
          <a:endParaRPr lang="en-US"/>
        </a:p>
      </dgm:t>
    </dgm:pt>
    <dgm:pt modelId="{A576FEED-B40E-9644-A597-7AFCFC7BD965}" type="pres">
      <dgm:prSet presAssocID="{1F2A169F-FBFD-F14B-9D12-BCDB020E8AD1}" presName="hierChild4" presStyleCnt="0"/>
      <dgm:spPr/>
    </dgm:pt>
    <dgm:pt modelId="{33FBE981-EDAB-7044-97AC-E0B138C011D9}" type="pres">
      <dgm:prSet presAssocID="{1F2A169F-FBFD-F14B-9D12-BCDB020E8AD1}" presName="hierChild5" presStyleCnt="0"/>
      <dgm:spPr/>
    </dgm:pt>
    <dgm:pt modelId="{B1900EBA-BF07-0347-A9F2-187BED7F8E85}" type="pres">
      <dgm:prSet presAssocID="{ED750FD8-96E0-FE4C-B2DC-679A1812C4A7}" presName="Name37" presStyleLbl="parChTrans1D4" presStyleIdx="10" presStyleCnt="25"/>
      <dgm:spPr/>
      <dgm:t>
        <a:bodyPr/>
        <a:lstStyle/>
        <a:p>
          <a:endParaRPr lang="en-US"/>
        </a:p>
      </dgm:t>
    </dgm:pt>
    <dgm:pt modelId="{79FD7856-3E44-6142-A46E-15328C475F64}" type="pres">
      <dgm:prSet presAssocID="{53A2547B-E7F0-F349-B12D-4CE477278DF9}" presName="hierRoot2" presStyleCnt="0">
        <dgm:presLayoutVars>
          <dgm:hierBranch val="init"/>
        </dgm:presLayoutVars>
      </dgm:prSet>
      <dgm:spPr/>
    </dgm:pt>
    <dgm:pt modelId="{05FE1343-7D8A-834A-B6A7-1FD25C1862AB}" type="pres">
      <dgm:prSet presAssocID="{53A2547B-E7F0-F349-B12D-4CE477278DF9}" presName="rootComposite" presStyleCnt="0"/>
      <dgm:spPr/>
    </dgm:pt>
    <dgm:pt modelId="{4DDEFAA9-F20D-AF4D-A75C-CF55DA56B8BD}" type="pres">
      <dgm:prSet presAssocID="{53A2547B-E7F0-F349-B12D-4CE477278DF9}" presName="rootText" presStyleLbl="node4" presStyleIdx="10" presStyleCnt="25">
        <dgm:presLayoutVars>
          <dgm:chPref val="3"/>
        </dgm:presLayoutVars>
      </dgm:prSet>
      <dgm:spPr/>
      <dgm:t>
        <a:bodyPr/>
        <a:lstStyle/>
        <a:p>
          <a:endParaRPr lang="en-US"/>
        </a:p>
      </dgm:t>
    </dgm:pt>
    <dgm:pt modelId="{EDB808F6-4608-754F-AECB-408855F98F8C}" type="pres">
      <dgm:prSet presAssocID="{53A2547B-E7F0-F349-B12D-4CE477278DF9}" presName="rootConnector" presStyleLbl="node4" presStyleIdx="10" presStyleCnt="25"/>
      <dgm:spPr/>
      <dgm:t>
        <a:bodyPr/>
        <a:lstStyle/>
        <a:p>
          <a:endParaRPr lang="en-US"/>
        </a:p>
      </dgm:t>
    </dgm:pt>
    <dgm:pt modelId="{8216CC0E-62DE-A048-ABB7-7F07F723E631}" type="pres">
      <dgm:prSet presAssocID="{53A2547B-E7F0-F349-B12D-4CE477278DF9}" presName="hierChild4" presStyleCnt="0"/>
      <dgm:spPr/>
    </dgm:pt>
    <dgm:pt modelId="{219B55C7-4968-A841-94C2-D216F28ACB3F}" type="pres">
      <dgm:prSet presAssocID="{53A2547B-E7F0-F349-B12D-4CE477278DF9}" presName="hierChild5" presStyleCnt="0"/>
      <dgm:spPr/>
    </dgm:pt>
    <dgm:pt modelId="{FF8C3AEA-2393-7F4C-8090-18586A921378}" type="pres">
      <dgm:prSet presAssocID="{AE6F37A3-3B8F-A641-A79A-83A3CD28D8DE}" presName="hierChild5" presStyleCnt="0"/>
      <dgm:spPr/>
    </dgm:pt>
    <dgm:pt modelId="{C09D4B06-92E8-444C-BEE3-84B50BD38123}" type="pres">
      <dgm:prSet presAssocID="{EE9183E6-F650-EC4F-A49C-4D5CD4BE5D80}" presName="Name37" presStyleLbl="parChTrans1D3" presStyleIdx="3" presStyleCnt="8"/>
      <dgm:spPr/>
      <dgm:t>
        <a:bodyPr/>
        <a:lstStyle/>
        <a:p>
          <a:endParaRPr lang="en-US"/>
        </a:p>
      </dgm:t>
    </dgm:pt>
    <dgm:pt modelId="{534D9520-3727-604C-A4C8-D4335CAB64F1}" type="pres">
      <dgm:prSet presAssocID="{EDDEA8CB-690F-3646-A9EA-DE513B35BAA5}" presName="hierRoot2" presStyleCnt="0">
        <dgm:presLayoutVars>
          <dgm:hierBranch val="init"/>
        </dgm:presLayoutVars>
      </dgm:prSet>
      <dgm:spPr/>
    </dgm:pt>
    <dgm:pt modelId="{2CBED5DE-915B-F044-9FE9-C1422970F28A}" type="pres">
      <dgm:prSet presAssocID="{EDDEA8CB-690F-3646-A9EA-DE513B35BAA5}" presName="rootComposite" presStyleCnt="0"/>
      <dgm:spPr/>
    </dgm:pt>
    <dgm:pt modelId="{B29BFB93-FF47-9E4A-B202-4B975847D655}" type="pres">
      <dgm:prSet presAssocID="{EDDEA8CB-690F-3646-A9EA-DE513B35BAA5}" presName="rootText" presStyleLbl="node3" presStyleIdx="3" presStyleCnt="8">
        <dgm:presLayoutVars>
          <dgm:chPref val="3"/>
        </dgm:presLayoutVars>
      </dgm:prSet>
      <dgm:spPr/>
      <dgm:t>
        <a:bodyPr/>
        <a:lstStyle/>
        <a:p>
          <a:endParaRPr lang="en-US"/>
        </a:p>
      </dgm:t>
    </dgm:pt>
    <dgm:pt modelId="{2D1EC05B-53FA-F740-999B-33007AB4871B}" type="pres">
      <dgm:prSet presAssocID="{EDDEA8CB-690F-3646-A9EA-DE513B35BAA5}" presName="rootConnector" presStyleLbl="node3" presStyleIdx="3" presStyleCnt="8"/>
      <dgm:spPr/>
      <dgm:t>
        <a:bodyPr/>
        <a:lstStyle/>
        <a:p>
          <a:endParaRPr lang="en-US"/>
        </a:p>
      </dgm:t>
    </dgm:pt>
    <dgm:pt modelId="{0D3C053D-2891-A946-B4EE-DEEA94C45C13}" type="pres">
      <dgm:prSet presAssocID="{EDDEA8CB-690F-3646-A9EA-DE513B35BAA5}" presName="hierChild4" presStyleCnt="0"/>
      <dgm:spPr/>
    </dgm:pt>
    <dgm:pt modelId="{4C2B7CF0-88A3-3F4B-B82B-4BA945EF29F7}" type="pres">
      <dgm:prSet presAssocID="{4615D585-5D11-5C44-B487-E883A230AE6E}" presName="Name37" presStyleLbl="parChTrans1D4" presStyleIdx="11" presStyleCnt="25"/>
      <dgm:spPr/>
      <dgm:t>
        <a:bodyPr/>
        <a:lstStyle/>
        <a:p>
          <a:endParaRPr lang="en-US"/>
        </a:p>
      </dgm:t>
    </dgm:pt>
    <dgm:pt modelId="{215DAB7B-25B0-DE45-905B-FE92D88271BD}" type="pres">
      <dgm:prSet presAssocID="{FE63B1C4-8369-4D41-83DF-C2ED03252902}" presName="hierRoot2" presStyleCnt="0">
        <dgm:presLayoutVars>
          <dgm:hierBranch val="init"/>
        </dgm:presLayoutVars>
      </dgm:prSet>
      <dgm:spPr/>
    </dgm:pt>
    <dgm:pt modelId="{4C1D41DE-C160-5F46-8074-FBB750FDCCDB}" type="pres">
      <dgm:prSet presAssocID="{FE63B1C4-8369-4D41-83DF-C2ED03252902}" presName="rootComposite" presStyleCnt="0"/>
      <dgm:spPr/>
    </dgm:pt>
    <dgm:pt modelId="{05B1E2E5-0EA3-7B44-949A-964D0BDF5038}" type="pres">
      <dgm:prSet presAssocID="{FE63B1C4-8369-4D41-83DF-C2ED03252902}" presName="rootText" presStyleLbl="node4" presStyleIdx="11" presStyleCnt="25">
        <dgm:presLayoutVars>
          <dgm:chPref val="3"/>
        </dgm:presLayoutVars>
      </dgm:prSet>
      <dgm:spPr/>
      <dgm:t>
        <a:bodyPr/>
        <a:lstStyle/>
        <a:p>
          <a:endParaRPr lang="en-US"/>
        </a:p>
      </dgm:t>
    </dgm:pt>
    <dgm:pt modelId="{B1835A51-00E9-8043-B835-7D35732BD0E9}" type="pres">
      <dgm:prSet presAssocID="{FE63B1C4-8369-4D41-83DF-C2ED03252902}" presName="rootConnector" presStyleLbl="node4" presStyleIdx="11" presStyleCnt="25"/>
      <dgm:spPr/>
      <dgm:t>
        <a:bodyPr/>
        <a:lstStyle/>
        <a:p>
          <a:endParaRPr lang="en-US"/>
        </a:p>
      </dgm:t>
    </dgm:pt>
    <dgm:pt modelId="{9792A372-49B8-D64F-A0E6-359B9ABF0638}" type="pres">
      <dgm:prSet presAssocID="{FE63B1C4-8369-4D41-83DF-C2ED03252902}" presName="hierChild4" presStyleCnt="0"/>
      <dgm:spPr/>
    </dgm:pt>
    <dgm:pt modelId="{195D99AE-EC3B-C840-B675-97C9A27E1BF8}" type="pres">
      <dgm:prSet presAssocID="{FE63B1C4-8369-4D41-83DF-C2ED03252902}" presName="hierChild5" presStyleCnt="0"/>
      <dgm:spPr/>
    </dgm:pt>
    <dgm:pt modelId="{2A761482-179B-E947-A1CD-0D4E749C2A53}" type="pres">
      <dgm:prSet presAssocID="{B7BB880D-88D2-704E-8B05-A2524D78754A}" presName="Name37" presStyleLbl="parChTrans1D4" presStyleIdx="12" presStyleCnt="25"/>
      <dgm:spPr/>
      <dgm:t>
        <a:bodyPr/>
        <a:lstStyle/>
        <a:p>
          <a:endParaRPr lang="en-US"/>
        </a:p>
      </dgm:t>
    </dgm:pt>
    <dgm:pt modelId="{9CF7F6BD-691A-9F47-9829-95D7E116C5E2}" type="pres">
      <dgm:prSet presAssocID="{45BA6124-B583-6B44-AD57-6B0FB0E9DB0A}" presName="hierRoot2" presStyleCnt="0">
        <dgm:presLayoutVars>
          <dgm:hierBranch val="init"/>
        </dgm:presLayoutVars>
      </dgm:prSet>
      <dgm:spPr/>
    </dgm:pt>
    <dgm:pt modelId="{A82EC62B-F3CF-C948-80DC-B12B693B2E68}" type="pres">
      <dgm:prSet presAssocID="{45BA6124-B583-6B44-AD57-6B0FB0E9DB0A}" presName="rootComposite" presStyleCnt="0"/>
      <dgm:spPr/>
    </dgm:pt>
    <dgm:pt modelId="{101087ED-BCAD-3142-8E12-4972120CDE00}" type="pres">
      <dgm:prSet presAssocID="{45BA6124-B583-6B44-AD57-6B0FB0E9DB0A}" presName="rootText" presStyleLbl="node4" presStyleIdx="12" presStyleCnt="25">
        <dgm:presLayoutVars>
          <dgm:chPref val="3"/>
        </dgm:presLayoutVars>
      </dgm:prSet>
      <dgm:spPr/>
      <dgm:t>
        <a:bodyPr/>
        <a:lstStyle/>
        <a:p>
          <a:endParaRPr lang="en-US"/>
        </a:p>
      </dgm:t>
    </dgm:pt>
    <dgm:pt modelId="{B13EC44F-2A22-AB42-9C71-9BC99DAC9AD1}" type="pres">
      <dgm:prSet presAssocID="{45BA6124-B583-6B44-AD57-6B0FB0E9DB0A}" presName="rootConnector" presStyleLbl="node4" presStyleIdx="12" presStyleCnt="25"/>
      <dgm:spPr/>
      <dgm:t>
        <a:bodyPr/>
        <a:lstStyle/>
        <a:p>
          <a:endParaRPr lang="en-US"/>
        </a:p>
      </dgm:t>
    </dgm:pt>
    <dgm:pt modelId="{4F8A4C6E-BB2F-5D43-B17E-687D92705647}" type="pres">
      <dgm:prSet presAssocID="{45BA6124-B583-6B44-AD57-6B0FB0E9DB0A}" presName="hierChild4" presStyleCnt="0"/>
      <dgm:spPr/>
    </dgm:pt>
    <dgm:pt modelId="{15067FCF-C8A5-AC41-B83C-6F95852ABC90}" type="pres">
      <dgm:prSet presAssocID="{45BA6124-B583-6B44-AD57-6B0FB0E9DB0A}" presName="hierChild5" presStyleCnt="0"/>
      <dgm:spPr/>
    </dgm:pt>
    <dgm:pt modelId="{6F5BFEEF-ADBD-2140-BA3D-C83B01AE7C7B}" type="pres">
      <dgm:prSet presAssocID="{A9C170A0-004C-E945-A523-90DC0E441EFB}" presName="Name37" presStyleLbl="parChTrans1D4" presStyleIdx="13" presStyleCnt="25"/>
      <dgm:spPr/>
      <dgm:t>
        <a:bodyPr/>
        <a:lstStyle/>
        <a:p>
          <a:endParaRPr lang="en-US"/>
        </a:p>
      </dgm:t>
    </dgm:pt>
    <dgm:pt modelId="{0591403C-5E52-3746-8EE3-7F01DF6BB0B3}" type="pres">
      <dgm:prSet presAssocID="{6070CAAD-6286-B842-8205-E9EB9BF09C62}" presName="hierRoot2" presStyleCnt="0">
        <dgm:presLayoutVars>
          <dgm:hierBranch val="init"/>
        </dgm:presLayoutVars>
      </dgm:prSet>
      <dgm:spPr/>
    </dgm:pt>
    <dgm:pt modelId="{B8EEF5E0-7AFE-3C4C-B8D4-499676594625}" type="pres">
      <dgm:prSet presAssocID="{6070CAAD-6286-B842-8205-E9EB9BF09C62}" presName="rootComposite" presStyleCnt="0"/>
      <dgm:spPr/>
    </dgm:pt>
    <dgm:pt modelId="{78F82C66-4C28-434E-987C-156D05E9FCCE}" type="pres">
      <dgm:prSet presAssocID="{6070CAAD-6286-B842-8205-E9EB9BF09C62}" presName="rootText" presStyleLbl="node4" presStyleIdx="13" presStyleCnt="25">
        <dgm:presLayoutVars>
          <dgm:chPref val="3"/>
        </dgm:presLayoutVars>
      </dgm:prSet>
      <dgm:spPr/>
      <dgm:t>
        <a:bodyPr/>
        <a:lstStyle/>
        <a:p>
          <a:endParaRPr lang="en-US"/>
        </a:p>
      </dgm:t>
    </dgm:pt>
    <dgm:pt modelId="{3F9F5342-BEB7-634D-B524-3423E8F2D30D}" type="pres">
      <dgm:prSet presAssocID="{6070CAAD-6286-B842-8205-E9EB9BF09C62}" presName="rootConnector" presStyleLbl="node4" presStyleIdx="13" presStyleCnt="25"/>
      <dgm:spPr/>
      <dgm:t>
        <a:bodyPr/>
        <a:lstStyle/>
        <a:p>
          <a:endParaRPr lang="en-US"/>
        </a:p>
      </dgm:t>
    </dgm:pt>
    <dgm:pt modelId="{5303E932-6180-E540-A3C5-3ABF4929BC52}" type="pres">
      <dgm:prSet presAssocID="{6070CAAD-6286-B842-8205-E9EB9BF09C62}" presName="hierChild4" presStyleCnt="0"/>
      <dgm:spPr/>
    </dgm:pt>
    <dgm:pt modelId="{B7A3BE56-A00D-2C4F-A222-F3F3EA11C2AA}" type="pres">
      <dgm:prSet presAssocID="{6070CAAD-6286-B842-8205-E9EB9BF09C62}" presName="hierChild5" presStyleCnt="0"/>
      <dgm:spPr/>
    </dgm:pt>
    <dgm:pt modelId="{D9EBF549-39A1-AB4A-A55D-43776E45CEB0}" type="pres">
      <dgm:prSet presAssocID="{11DFF9CA-5E3B-E645-B790-4D9B3F804E71}" presName="Name37" presStyleLbl="parChTrans1D4" presStyleIdx="14" presStyleCnt="25"/>
      <dgm:spPr/>
      <dgm:t>
        <a:bodyPr/>
        <a:lstStyle/>
        <a:p>
          <a:endParaRPr lang="en-US"/>
        </a:p>
      </dgm:t>
    </dgm:pt>
    <dgm:pt modelId="{FB4897AA-B70A-5545-AB55-745487A1C179}" type="pres">
      <dgm:prSet presAssocID="{7E20BA2B-00A1-F142-A7AF-3737A6CD3BDD}" presName="hierRoot2" presStyleCnt="0">
        <dgm:presLayoutVars>
          <dgm:hierBranch val="init"/>
        </dgm:presLayoutVars>
      </dgm:prSet>
      <dgm:spPr/>
    </dgm:pt>
    <dgm:pt modelId="{0A9A9840-F549-624A-9DFC-579A5C739D6E}" type="pres">
      <dgm:prSet presAssocID="{7E20BA2B-00A1-F142-A7AF-3737A6CD3BDD}" presName="rootComposite" presStyleCnt="0"/>
      <dgm:spPr/>
    </dgm:pt>
    <dgm:pt modelId="{753E93BE-0BE2-714C-A410-D44ABA8B5017}" type="pres">
      <dgm:prSet presAssocID="{7E20BA2B-00A1-F142-A7AF-3737A6CD3BDD}" presName="rootText" presStyleLbl="node4" presStyleIdx="14" presStyleCnt="25">
        <dgm:presLayoutVars>
          <dgm:chPref val="3"/>
        </dgm:presLayoutVars>
      </dgm:prSet>
      <dgm:spPr/>
      <dgm:t>
        <a:bodyPr/>
        <a:lstStyle/>
        <a:p>
          <a:endParaRPr lang="en-US"/>
        </a:p>
      </dgm:t>
    </dgm:pt>
    <dgm:pt modelId="{AD9029AB-941C-4D47-B9E2-CD24EE64DD4F}" type="pres">
      <dgm:prSet presAssocID="{7E20BA2B-00A1-F142-A7AF-3737A6CD3BDD}" presName="rootConnector" presStyleLbl="node4" presStyleIdx="14" presStyleCnt="25"/>
      <dgm:spPr/>
      <dgm:t>
        <a:bodyPr/>
        <a:lstStyle/>
        <a:p>
          <a:endParaRPr lang="en-US"/>
        </a:p>
      </dgm:t>
    </dgm:pt>
    <dgm:pt modelId="{CBD0E021-A51D-4941-85D6-B6D6E8E4885E}" type="pres">
      <dgm:prSet presAssocID="{7E20BA2B-00A1-F142-A7AF-3737A6CD3BDD}" presName="hierChild4" presStyleCnt="0"/>
      <dgm:spPr/>
    </dgm:pt>
    <dgm:pt modelId="{9A3AE3EC-AEE8-E645-9ACF-DC86FBCB78C1}" type="pres">
      <dgm:prSet presAssocID="{7E20BA2B-00A1-F142-A7AF-3737A6CD3BDD}" presName="hierChild5" presStyleCnt="0"/>
      <dgm:spPr/>
    </dgm:pt>
    <dgm:pt modelId="{0646DA82-1C2D-C34D-952A-D0F0DD22D437}" type="pres">
      <dgm:prSet presAssocID="{C0AB9923-AE26-D048-B6D2-4F15988B3781}" presName="Name37" presStyleLbl="parChTrans1D4" presStyleIdx="15" presStyleCnt="25"/>
      <dgm:spPr/>
      <dgm:t>
        <a:bodyPr/>
        <a:lstStyle/>
        <a:p>
          <a:endParaRPr lang="en-US"/>
        </a:p>
      </dgm:t>
    </dgm:pt>
    <dgm:pt modelId="{CF528DFB-4553-8841-BC09-F0E05011C4DD}" type="pres">
      <dgm:prSet presAssocID="{806D1E11-36DE-EB49-ABFA-4AF13AED8CDE}" presName="hierRoot2" presStyleCnt="0">
        <dgm:presLayoutVars>
          <dgm:hierBranch val="init"/>
        </dgm:presLayoutVars>
      </dgm:prSet>
      <dgm:spPr/>
    </dgm:pt>
    <dgm:pt modelId="{971D5FB0-42FF-1B46-AA04-DDDD4921971D}" type="pres">
      <dgm:prSet presAssocID="{806D1E11-36DE-EB49-ABFA-4AF13AED8CDE}" presName="rootComposite" presStyleCnt="0"/>
      <dgm:spPr/>
    </dgm:pt>
    <dgm:pt modelId="{123F9D0F-018D-464A-93A8-F7B93C844661}" type="pres">
      <dgm:prSet presAssocID="{806D1E11-36DE-EB49-ABFA-4AF13AED8CDE}" presName="rootText" presStyleLbl="node4" presStyleIdx="15" presStyleCnt="25">
        <dgm:presLayoutVars>
          <dgm:chPref val="3"/>
        </dgm:presLayoutVars>
      </dgm:prSet>
      <dgm:spPr/>
      <dgm:t>
        <a:bodyPr/>
        <a:lstStyle/>
        <a:p>
          <a:endParaRPr lang="en-US"/>
        </a:p>
      </dgm:t>
    </dgm:pt>
    <dgm:pt modelId="{6C72CD39-F351-D243-9193-9814B55BB6DD}" type="pres">
      <dgm:prSet presAssocID="{806D1E11-36DE-EB49-ABFA-4AF13AED8CDE}" presName="rootConnector" presStyleLbl="node4" presStyleIdx="15" presStyleCnt="25"/>
      <dgm:spPr/>
      <dgm:t>
        <a:bodyPr/>
        <a:lstStyle/>
        <a:p>
          <a:endParaRPr lang="en-US"/>
        </a:p>
      </dgm:t>
    </dgm:pt>
    <dgm:pt modelId="{7D5CC576-A88D-D540-BB9D-1CD20F7EEEF3}" type="pres">
      <dgm:prSet presAssocID="{806D1E11-36DE-EB49-ABFA-4AF13AED8CDE}" presName="hierChild4" presStyleCnt="0"/>
      <dgm:spPr/>
    </dgm:pt>
    <dgm:pt modelId="{822D9AF4-0FE3-9C44-9AB1-AFAF3266C137}" type="pres">
      <dgm:prSet presAssocID="{806D1E11-36DE-EB49-ABFA-4AF13AED8CDE}" presName="hierChild5" presStyleCnt="0"/>
      <dgm:spPr/>
    </dgm:pt>
    <dgm:pt modelId="{5E4392F8-981B-6E4F-8EF5-E2D40F8C6061}" type="pres">
      <dgm:prSet presAssocID="{EDDEA8CB-690F-3646-A9EA-DE513B35BAA5}" presName="hierChild5" presStyleCnt="0"/>
      <dgm:spPr/>
    </dgm:pt>
    <dgm:pt modelId="{C2A9D020-5D31-0648-8A5B-DF8C8DC998CD}" type="pres">
      <dgm:prSet presAssocID="{99396C32-CD0C-F240-BCBE-85A1EF9AD602}" presName="Name37" presStyleLbl="parChTrans1D3" presStyleIdx="4" presStyleCnt="8"/>
      <dgm:spPr/>
      <dgm:t>
        <a:bodyPr/>
        <a:lstStyle/>
        <a:p>
          <a:endParaRPr lang="en-US"/>
        </a:p>
      </dgm:t>
    </dgm:pt>
    <dgm:pt modelId="{81F3709B-6B09-F148-9C0B-5BC4025FD9B3}" type="pres">
      <dgm:prSet presAssocID="{34861FFE-700F-FC43-9092-72280ABFCEA7}" presName="hierRoot2" presStyleCnt="0">
        <dgm:presLayoutVars>
          <dgm:hierBranch val="init"/>
        </dgm:presLayoutVars>
      </dgm:prSet>
      <dgm:spPr/>
    </dgm:pt>
    <dgm:pt modelId="{9B79910B-30BC-8A4F-B7DF-96B9B65F9925}" type="pres">
      <dgm:prSet presAssocID="{34861FFE-700F-FC43-9092-72280ABFCEA7}" presName="rootComposite" presStyleCnt="0"/>
      <dgm:spPr/>
    </dgm:pt>
    <dgm:pt modelId="{069A9627-CFD4-0C42-BB1B-82DA99BAB935}" type="pres">
      <dgm:prSet presAssocID="{34861FFE-700F-FC43-9092-72280ABFCEA7}" presName="rootText" presStyleLbl="node3" presStyleIdx="4" presStyleCnt="8">
        <dgm:presLayoutVars>
          <dgm:chPref val="3"/>
        </dgm:presLayoutVars>
      </dgm:prSet>
      <dgm:spPr/>
      <dgm:t>
        <a:bodyPr/>
        <a:lstStyle/>
        <a:p>
          <a:endParaRPr lang="en-US"/>
        </a:p>
      </dgm:t>
    </dgm:pt>
    <dgm:pt modelId="{C5C05E07-CE0C-834E-A593-2E02B1DBE4BB}" type="pres">
      <dgm:prSet presAssocID="{34861FFE-700F-FC43-9092-72280ABFCEA7}" presName="rootConnector" presStyleLbl="node3" presStyleIdx="4" presStyleCnt="8"/>
      <dgm:spPr/>
      <dgm:t>
        <a:bodyPr/>
        <a:lstStyle/>
        <a:p>
          <a:endParaRPr lang="en-US"/>
        </a:p>
      </dgm:t>
    </dgm:pt>
    <dgm:pt modelId="{0630394F-6C6A-7B4F-B02C-E00EE80BAFA7}" type="pres">
      <dgm:prSet presAssocID="{34861FFE-700F-FC43-9092-72280ABFCEA7}" presName="hierChild4" presStyleCnt="0"/>
      <dgm:spPr/>
    </dgm:pt>
    <dgm:pt modelId="{DC5712B1-0B21-CF4F-BF80-2C40F87413FC}" type="pres">
      <dgm:prSet presAssocID="{8D1ACB90-9FA5-DA40-A34E-59F04729B1A1}" presName="Name37" presStyleLbl="parChTrans1D4" presStyleIdx="16" presStyleCnt="25"/>
      <dgm:spPr/>
      <dgm:t>
        <a:bodyPr/>
        <a:lstStyle/>
        <a:p>
          <a:endParaRPr lang="en-US"/>
        </a:p>
      </dgm:t>
    </dgm:pt>
    <dgm:pt modelId="{4FF686A8-D355-7243-8EA7-8E0BC5D455E3}" type="pres">
      <dgm:prSet presAssocID="{CBD41AD7-E202-3A46-80FB-DCACAB3E2D7D}" presName="hierRoot2" presStyleCnt="0">
        <dgm:presLayoutVars>
          <dgm:hierBranch val="init"/>
        </dgm:presLayoutVars>
      </dgm:prSet>
      <dgm:spPr/>
    </dgm:pt>
    <dgm:pt modelId="{21CBF74D-A1D1-764D-92B3-9AEEDE9350CB}" type="pres">
      <dgm:prSet presAssocID="{CBD41AD7-E202-3A46-80FB-DCACAB3E2D7D}" presName="rootComposite" presStyleCnt="0"/>
      <dgm:spPr/>
    </dgm:pt>
    <dgm:pt modelId="{58F20908-FF03-FA4A-BC93-3F2E002FA8FE}" type="pres">
      <dgm:prSet presAssocID="{CBD41AD7-E202-3A46-80FB-DCACAB3E2D7D}" presName="rootText" presStyleLbl="node4" presStyleIdx="16" presStyleCnt="25">
        <dgm:presLayoutVars>
          <dgm:chPref val="3"/>
        </dgm:presLayoutVars>
      </dgm:prSet>
      <dgm:spPr/>
      <dgm:t>
        <a:bodyPr/>
        <a:lstStyle/>
        <a:p>
          <a:endParaRPr lang="en-US"/>
        </a:p>
      </dgm:t>
    </dgm:pt>
    <dgm:pt modelId="{95C78315-6330-BF48-95D2-B33DA043D2E1}" type="pres">
      <dgm:prSet presAssocID="{CBD41AD7-E202-3A46-80FB-DCACAB3E2D7D}" presName="rootConnector" presStyleLbl="node4" presStyleIdx="16" presStyleCnt="25"/>
      <dgm:spPr/>
      <dgm:t>
        <a:bodyPr/>
        <a:lstStyle/>
        <a:p>
          <a:endParaRPr lang="en-US"/>
        </a:p>
      </dgm:t>
    </dgm:pt>
    <dgm:pt modelId="{CAF21015-E1A6-1443-97D4-2323C7D5772F}" type="pres">
      <dgm:prSet presAssocID="{CBD41AD7-E202-3A46-80FB-DCACAB3E2D7D}" presName="hierChild4" presStyleCnt="0"/>
      <dgm:spPr/>
    </dgm:pt>
    <dgm:pt modelId="{6BEF3E38-4995-D645-A679-6377B268B7E2}" type="pres">
      <dgm:prSet presAssocID="{CBD41AD7-E202-3A46-80FB-DCACAB3E2D7D}" presName="hierChild5" presStyleCnt="0"/>
      <dgm:spPr/>
    </dgm:pt>
    <dgm:pt modelId="{15F7393F-39A0-2A42-AC01-733CBFA9EB8C}" type="pres">
      <dgm:prSet presAssocID="{8D1E31E1-94E1-0943-9D43-C17E6E52B5AB}" presName="Name37" presStyleLbl="parChTrans1D4" presStyleIdx="17" presStyleCnt="25"/>
      <dgm:spPr/>
      <dgm:t>
        <a:bodyPr/>
        <a:lstStyle/>
        <a:p>
          <a:endParaRPr lang="en-US"/>
        </a:p>
      </dgm:t>
    </dgm:pt>
    <dgm:pt modelId="{703B094A-48CF-9346-831B-4CA160118894}" type="pres">
      <dgm:prSet presAssocID="{E9000BC4-ECC6-1A42-A8F1-E27DE917ABCB}" presName="hierRoot2" presStyleCnt="0">
        <dgm:presLayoutVars>
          <dgm:hierBranch val="init"/>
        </dgm:presLayoutVars>
      </dgm:prSet>
      <dgm:spPr/>
    </dgm:pt>
    <dgm:pt modelId="{F2B871A6-2C04-DF45-A9C6-A181FEABF86D}" type="pres">
      <dgm:prSet presAssocID="{E9000BC4-ECC6-1A42-A8F1-E27DE917ABCB}" presName="rootComposite" presStyleCnt="0"/>
      <dgm:spPr/>
    </dgm:pt>
    <dgm:pt modelId="{14D8CE42-F537-EC4F-A033-4E706A7B92C2}" type="pres">
      <dgm:prSet presAssocID="{E9000BC4-ECC6-1A42-A8F1-E27DE917ABCB}" presName="rootText" presStyleLbl="node4" presStyleIdx="17" presStyleCnt="25">
        <dgm:presLayoutVars>
          <dgm:chPref val="3"/>
        </dgm:presLayoutVars>
      </dgm:prSet>
      <dgm:spPr/>
      <dgm:t>
        <a:bodyPr/>
        <a:lstStyle/>
        <a:p>
          <a:endParaRPr lang="en-US"/>
        </a:p>
      </dgm:t>
    </dgm:pt>
    <dgm:pt modelId="{1F51A8A9-4FEF-CA47-A17E-D120F7B6F6C3}" type="pres">
      <dgm:prSet presAssocID="{E9000BC4-ECC6-1A42-A8F1-E27DE917ABCB}" presName="rootConnector" presStyleLbl="node4" presStyleIdx="17" presStyleCnt="25"/>
      <dgm:spPr/>
      <dgm:t>
        <a:bodyPr/>
        <a:lstStyle/>
        <a:p>
          <a:endParaRPr lang="en-US"/>
        </a:p>
      </dgm:t>
    </dgm:pt>
    <dgm:pt modelId="{D80B662B-ACA3-CD45-8945-E21012764D8B}" type="pres">
      <dgm:prSet presAssocID="{E9000BC4-ECC6-1A42-A8F1-E27DE917ABCB}" presName="hierChild4" presStyleCnt="0"/>
      <dgm:spPr/>
    </dgm:pt>
    <dgm:pt modelId="{8DA9A36E-2128-804D-966D-AE1D2230B90F}" type="pres">
      <dgm:prSet presAssocID="{E9000BC4-ECC6-1A42-A8F1-E27DE917ABCB}" presName="hierChild5" presStyleCnt="0"/>
      <dgm:spPr/>
    </dgm:pt>
    <dgm:pt modelId="{756EB632-DBDD-BA4C-8C98-97819E34F23C}" type="pres">
      <dgm:prSet presAssocID="{22567680-821F-BE42-BFE9-FD6BBD2B64F6}" presName="Name37" presStyleLbl="parChTrans1D4" presStyleIdx="18" presStyleCnt="25"/>
      <dgm:spPr/>
      <dgm:t>
        <a:bodyPr/>
        <a:lstStyle/>
        <a:p>
          <a:endParaRPr lang="en-US"/>
        </a:p>
      </dgm:t>
    </dgm:pt>
    <dgm:pt modelId="{3EB70F28-5574-4A49-BC41-08317851CCB9}" type="pres">
      <dgm:prSet presAssocID="{B0A9BD9B-F7CB-CB4B-83F8-7832AB65D8F7}" presName="hierRoot2" presStyleCnt="0">
        <dgm:presLayoutVars>
          <dgm:hierBranch val="init"/>
        </dgm:presLayoutVars>
      </dgm:prSet>
      <dgm:spPr/>
    </dgm:pt>
    <dgm:pt modelId="{1C4B4E81-7E32-4D40-8D4D-A7D96A069847}" type="pres">
      <dgm:prSet presAssocID="{B0A9BD9B-F7CB-CB4B-83F8-7832AB65D8F7}" presName="rootComposite" presStyleCnt="0"/>
      <dgm:spPr/>
    </dgm:pt>
    <dgm:pt modelId="{0549CCC0-F10E-574E-979D-6B42CDCC7EB0}" type="pres">
      <dgm:prSet presAssocID="{B0A9BD9B-F7CB-CB4B-83F8-7832AB65D8F7}" presName="rootText" presStyleLbl="node4" presStyleIdx="18" presStyleCnt="25">
        <dgm:presLayoutVars>
          <dgm:chPref val="3"/>
        </dgm:presLayoutVars>
      </dgm:prSet>
      <dgm:spPr/>
      <dgm:t>
        <a:bodyPr/>
        <a:lstStyle/>
        <a:p>
          <a:endParaRPr lang="en-US"/>
        </a:p>
      </dgm:t>
    </dgm:pt>
    <dgm:pt modelId="{CE829D2F-E542-B14C-BBCD-E6B779A3D851}" type="pres">
      <dgm:prSet presAssocID="{B0A9BD9B-F7CB-CB4B-83F8-7832AB65D8F7}" presName="rootConnector" presStyleLbl="node4" presStyleIdx="18" presStyleCnt="25"/>
      <dgm:spPr/>
      <dgm:t>
        <a:bodyPr/>
        <a:lstStyle/>
        <a:p>
          <a:endParaRPr lang="en-US"/>
        </a:p>
      </dgm:t>
    </dgm:pt>
    <dgm:pt modelId="{2225FF0A-21BF-E942-8EDB-3C71F94E5739}" type="pres">
      <dgm:prSet presAssocID="{B0A9BD9B-F7CB-CB4B-83F8-7832AB65D8F7}" presName="hierChild4" presStyleCnt="0"/>
      <dgm:spPr/>
    </dgm:pt>
    <dgm:pt modelId="{8656F275-9C38-974B-B018-784FC2CEAB02}" type="pres">
      <dgm:prSet presAssocID="{B0A9BD9B-F7CB-CB4B-83F8-7832AB65D8F7}" presName="hierChild5" presStyleCnt="0"/>
      <dgm:spPr/>
    </dgm:pt>
    <dgm:pt modelId="{E9FA6D2C-A6A7-964A-9531-EB0984A1D074}" type="pres">
      <dgm:prSet presAssocID="{5D194349-A085-D344-8FDE-D3C34CA7F910}" presName="Name37" presStyleLbl="parChTrans1D4" presStyleIdx="19" presStyleCnt="25"/>
      <dgm:spPr/>
      <dgm:t>
        <a:bodyPr/>
        <a:lstStyle/>
        <a:p>
          <a:endParaRPr lang="en-US"/>
        </a:p>
      </dgm:t>
    </dgm:pt>
    <dgm:pt modelId="{C87862A3-9633-CA4F-A914-7A698C7183D1}" type="pres">
      <dgm:prSet presAssocID="{83CEC3F9-43D5-CE44-A4D2-BAE82A96F514}" presName="hierRoot2" presStyleCnt="0">
        <dgm:presLayoutVars>
          <dgm:hierBranch val="init"/>
        </dgm:presLayoutVars>
      </dgm:prSet>
      <dgm:spPr/>
    </dgm:pt>
    <dgm:pt modelId="{2AD131DA-FFF6-764F-87B9-6F4A5FC116FE}" type="pres">
      <dgm:prSet presAssocID="{83CEC3F9-43D5-CE44-A4D2-BAE82A96F514}" presName="rootComposite" presStyleCnt="0"/>
      <dgm:spPr/>
    </dgm:pt>
    <dgm:pt modelId="{77220451-B933-4740-8095-BE3B33D870AC}" type="pres">
      <dgm:prSet presAssocID="{83CEC3F9-43D5-CE44-A4D2-BAE82A96F514}" presName="rootText" presStyleLbl="node4" presStyleIdx="19" presStyleCnt="25">
        <dgm:presLayoutVars>
          <dgm:chPref val="3"/>
        </dgm:presLayoutVars>
      </dgm:prSet>
      <dgm:spPr/>
      <dgm:t>
        <a:bodyPr/>
        <a:lstStyle/>
        <a:p>
          <a:endParaRPr lang="en-US"/>
        </a:p>
      </dgm:t>
    </dgm:pt>
    <dgm:pt modelId="{C43225F7-F26A-4541-93CC-5F15C449CC90}" type="pres">
      <dgm:prSet presAssocID="{83CEC3F9-43D5-CE44-A4D2-BAE82A96F514}" presName="rootConnector" presStyleLbl="node4" presStyleIdx="19" presStyleCnt="25"/>
      <dgm:spPr/>
      <dgm:t>
        <a:bodyPr/>
        <a:lstStyle/>
        <a:p>
          <a:endParaRPr lang="en-US"/>
        </a:p>
      </dgm:t>
    </dgm:pt>
    <dgm:pt modelId="{C1F896C6-15CE-EE4B-B1AE-55B338BCD47D}" type="pres">
      <dgm:prSet presAssocID="{83CEC3F9-43D5-CE44-A4D2-BAE82A96F514}" presName="hierChild4" presStyleCnt="0"/>
      <dgm:spPr/>
    </dgm:pt>
    <dgm:pt modelId="{184194A5-37A7-F449-8C63-1319A8AF0C93}" type="pres">
      <dgm:prSet presAssocID="{83CEC3F9-43D5-CE44-A4D2-BAE82A96F514}" presName="hierChild5" presStyleCnt="0"/>
      <dgm:spPr/>
    </dgm:pt>
    <dgm:pt modelId="{ABA078E2-06E6-D04F-A5F9-3778194D0A20}" type="pres">
      <dgm:prSet presAssocID="{34861FFE-700F-FC43-9092-72280ABFCEA7}" presName="hierChild5" presStyleCnt="0"/>
      <dgm:spPr/>
    </dgm:pt>
    <dgm:pt modelId="{4D7AC401-F43A-8F4E-B952-6D1EB7901B3D}" type="pres">
      <dgm:prSet presAssocID="{64AA7D55-22C5-8C47-BA84-8EF5D262C5D4}" presName="Name37" presStyleLbl="parChTrans1D3" presStyleIdx="5" presStyleCnt="8"/>
      <dgm:spPr/>
      <dgm:t>
        <a:bodyPr/>
        <a:lstStyle/>
        <a:p>
          <a:endParaRPr lang="en-US"/>
        </a:p>
      </dgm:t>
    </dgm:pt>
    <dgm:pt modelId="{895ED299-B290-2D4C-A05D-B3DF64721A25}" type="pres">
      <dgm:prSet presAssocID="{0D45D916-0D7E-454F-B01A-AD49EBFB7944}" presName="hierRoot2" presStyleCnt="0">
        <dgm:presLayoutVars>
          <dgm:hierBranch val="init"/>
        </dgm:presLayoutVars>
      </dgm:prSet>
      <dgm:spPr/>
    </dgm:pt>
    <dgm:pt modelId="{AAE92A2D-9948-6147-9FD2-5786622FEC72}" type="pres">
      <dgm:prSet presAssocID="{0D45D916-0D7E-454F-B01A-AD49EBFB7944}" presName="rootComposite" presStyleCnt="0"/>
      <dgm:spPr/>
    </dgm:pt>
    <dgm:pt modelId="{86AFA81E-6CCC-C043-8C5A-D5F2242C1C18}" type="pres">
      <dgm:prSet presAssocID="{0D45D916-0D7E-454F-B01A-AD49EBFB7944}" presName="rootText" presStyleLbl="node3" presStyleIdx="5" presStyleCnt="8">
        <dgm:presLayoutVars>
          <dgm:chPref val="3"/>
        </dgm:presLayoutVars>
      </dgm:prSet>
      <dgm:spPr/>
      <dgm:t>
        <a:bodyPr/>
        <a:lstStyle/>
        <a:p>
          <a:endParaRPr lang="en-US"/>
        </a:p>
      </dgm:t>
    </dgm:pt>
    <dgm:pt modelId="{1C89E28F-B6D3-AA40-B670-C7DB8F14EF8D}" type="pres">
      <dgm:prSet presAssocID="{0D45D916-0D7E-454F-B01A-AD49EBFB7944}" presName="rootConnector" presStyleLbl="node3" presStyleIdx="5" presStyleCnt="8"/>
      <dgm:spPr/>
      <dgm:t>
        <a:bodyPr/>
        <a:lstStyle/>
        <a:p>
          <a:endParaRPr lang="en-US"/>
        </a:p>
      </dgm:t>
    </dgm:pt>
    <dgm:pt modelId="{8D86ACCA-2B09-F04F-A396-638A86BE4EC9}" type="pres">
      <dgm:prSet presAssocID="{0D45D916-0D7E-454F-B01A-AD49EBFB7944}" presName="hierChild4" presStyleCnt="0"/>
      <dgm:spPr/>
    </dgm:pt>
    <dgm:pt modelId="{AA2D6FBF-615E-E44A-B9A9-8B264FD48351}" type="pres">
      <dgm:prSet presAssocID="{3D29AD2F-711D-AA45-8174-C933BA9C8C33}" presName="Name37" presStyleLbl="parChTrans1D4" presStyleIdx="20" presStyleCnt="25"/>
      <dgm:spPr/>
      <dgm:t>
        <a:bodyPr/>
        <a:lstStyle/>
        <a:p>
          <a:endParaRPr lang="en-US"/>
        </a:p>
      </dgm:t>
    </dgm:pt>
    <dgm:pt modelId="{A63F1663-BD5E-274D-AC4B-50757B2D8763}" type="pres">
      <dgm:prSet presAssocID="{BB79E80F-D3E9-BE4C-9231-62F1F46D9BA8}" presName="hierRoot2" presStyleCnt="0">
        <dgm:presLayoutVars>
          <dgm:hierBranch val="init"/>
        </dgm:presLayoutVars>
      </dgm:prSet>
      <dgm:spPr/>
    </dgm:pt>
    <dgm:pt modelId="{7E3EBF8E-E5C9-F142-8972-41CC52BFEAEE}" type="pres">
      <dgm:prSet presAssocID="{BB79E80F-D3E9-BE4C-9231-62F1F46D9BA8}" presName="rootComposite" presStyleCnt="0"/>
      <dgm:spPr/>
    </dgm:pt>
    <dgm:pt modelId="{15DAAE46-730A-9948-BD93-1177504F8CD9}" type="pres">
      <dgm:prSet presAssocID="{BB79E80F-D3E9-BE4C-9231-62F1F46D9BA8}" presName="rootText" presStyleLbl="node4" presStyleIdx="20" presStyleCnt="25">
        <dgm:presLayoutVars>
          <dgm:chPref val="3"/>
        </dgm:presLayoutVars>
      </dgm:prSet>
      <dgm:spPr/>
      <dgm:t>
        <a:bodyPr/>
        <a:lstStyle/>
        <a:p>
          <a:endParaRPr lang="en-US"/>
        </a:p>
      </dgm:t>
    </dgm:pt>
    <dgm:pt modelId="{526FDE1F-0FC8-C447-8854-BDFB65D435F2}" type="pres">
      <dgm:prSet presAssocID="{BB79E80F-D3E9-BE4C-9231-62F1F46D9BA8}" presName="rootConnector" presStyleLbl="node4" presStyleIdx="20" presStyleCnt="25"/>
      <dgm:spPr/>
      <dgm:t>
        <a:bodyPr/>
        <a:lstStyle/>
        <a:p>
          <a:endParaRPr lang="en-US"/>
        </a:p>
      </dgm:t>
    </dgm:pt>
    <dgm:pt modelId="{ABC1F774-3ACD-044E-B136-13AF75A09601}" type="pres">
      <dgm:prSet presAssocID="{BB79E80F-D3E9-BE4C-9231-62F1F46D9BA8}" presName="hierChild4" presStyleCnt="0"/>
      <dgm:spPr/>
    </dgm:pt>
    <dgm:pt modelId="{D6B8FB51-307C-0E4A-8691-51D2093A753F}" type="pres">
      <dgm:prSet presAssocID="{BB79E80F-D3E9-BE4C-9231-62F1F46D9BA8}" presName="hierChild5" presStyleCnt="0"/>
      <dgm:spPr/>
    </dgm:pt>
    <dgm:pt modelId="{E0FD0EEA-BD5C-8D47-9F31-E5A937E7C27F}" type="pres">
      <dgm:prSet presAssocID="{0D45D916-0D7E-454F-B01A-AD49EBFB7944}" presName="hierChild5" presStyleCnt="0"/>
      <dgm:spPr/>
    </dgm:pt>
    <dgm:pt modelId="{63EBA9F7-5F81-4E4A-ACD1-59FF068FF436}" type="pres">
      <dgm:prSet presAssocID="{F38CF885-DF1B-A84C-8D5E-2846A9C9A0B1}" presName="Name37" presStyleLbl="parChTrans1D3" presStyleIdx="6" presStyleCnt="8"/>
      <dgm:spPr/>
      <dgm:t>
        <a:bodyPr/>
        <a:lstStyle/>
        <a:p>
          <a:endParaRPr lang="en-US"/>
        </a:p>
      </dgm:t>
    </dgm:pt>
    <dgm:pt modelId="{9638EB2C-180E-1F4C-989D-F43C7AD58F9B}" type="pres">
      <dgm:prSet presAssocID="{011FC8D4-F1DC-9B4F-AB08-4B189C45C9A2}" presName="hierRoot2" presStyleCnt="0">
        <dgm:presLayoutVars>
          <dgm:hierBranch val="init"/>
        </dgm:presLayoutVars>
      </dgm:prSet>
      <dgm:spPr/>
    </dgm:pt>
    <dgm:pt modelId="{6F04B1E7-2B91-914A-9521-F81FF75675C1}" type="pres">
      <dgm:prSet presAssocID="{011FC8D4-F1DC-9B4F-AB08-4B189C45C9A2}" presName="rootComposite" presStyleCnt="0"/>
      <dgm:spPr/>
    </dgm:pt>
    <dgm:pt modelId="{D6FAAA03-1172-9A42-BDCB-0BA013590F4F}" type="pres">
      <dgm:prSet presAssocID="{011FC8D4-F1DC-9B4F-AB08-4B189C45C9A2}" presName="rootText" presStyleLbl="node3" presStyleIdx="6" presStyleCnt="8">
        <dgm:presLayoutVars>
          <dgm:chPref val="3"/>
        </dgm:presLayoutVars>
      </dgm:prSet>
      <dgm:spPr/>
      <dgm:t>
        <a:bodyPr/>
        <a:lstStyle/>
        <a:p>
          <a:endParaRPr lang="en-US"/>
        </a:p>
      </dgm:t>
    </dgm:pt>
    <dgm:pt modelId="{997B67F4-0F42-7E4B-8708-DCC6B6D14698}" type="pres">
      <dgm:prSet presAssocID="{011FC8D4-F1DC-9B4F-AB08-4B189C45C9A2}" presName="rootConnector" presStyleLbl="node3" presStyleIdx="6" presStyleCnt="8"/>
      <dgm:spPr/>
      <dgm:t>
        <a:bodyPr/>
        <a:lstStyle/>
        <a:p>
          <a:endParaRPr lang="en-US"/>
        </a:p>
      </dgm:t>
    </dgm:pt>
    <dgm:pt modelId="{8AD971DE-BE4A-0643-8555-6173C5E4A004}" type="pres">
      <dgm:prSet presAssocID="{011FC8D4-F1DC-9B4F-AB08-4B189C45C9A2}" presName="hierChild4" presStyleCnt="0"/>
      <dgm:spPr/>
    </dgm:pt>
    <dgm:pt modelId="{A56B66B4-E077-D645-9FE6-BEA921D84C7C}" type="pres">
      <dgm:prSet presAssocID="{3C3EF608-FFBB-BF4B-8514-4F64F00FA837}" presName="Name37" presStyleLbl="parChTrans1D4" presStyleIdx="21" presStyleCnt="25"/>
      <dgm:spPr/>
      <dgm:t>
        <a:bodyPr/>
        <a:lstStyle/>
        <a:p>
          <a:endParaRPr lang="en-US"/>
        </a:p>
      </dgm:t>
    </dgm:pt>
    <dgm:pt modelId="{9D771791-E319-0C4F-BEA1-8F7910FD7EF7}" type="pres">
      <dgm:prSet presAssocID="{54CA7EE4-4CD1-D74E-8E1A-A583596B8EB9}" presName="hierRoot2" presStyleCnt="0">
        <dgm:presLayoutVars>
          <dgm:hierBranch val="init"/>
        </dgm:presLayoutVars>
      </dgm:prSet>
      <dgm:spPr/>
    </dgm:pt>
    <dgm:pt modelId="{1354A3F1-9B52-AD42-8EF5-65AC4B2C88A6}" type="pres">
      <dgm:prSet presAssocID="{54CA7EE4-4CD1-D74E-8E1A-A583596B8EB9}" presName="rootComposite" presStyleCnt="0"/>
      <dgm:spPr/>
    </dgm:pt>
    <dgm:pt modelId="{81B39325-AF3E-2445-9D5D-9C24773EA97A}" type="pres">
      <dgm:prSet presAssocID="{54CA7EE4-4CD1-D74E-8E1A-A583596B8EB9}" presName="rootText" presStyleLbl="node4" presStyleIdx="21" presStyleCnt="25">
        <dgm:presLayoutVars>
          <dgm:chPref val="3"/>
        </dgm:presLayoutVars>
      </dgm:prSet>
      <dgm:spPr/>
      <dgm:t>
        <a:bodyPr/>
        <a:lstStyle/>
        <a:p>
          <a:endParaRPr lang="en-US"/>
        </a:p>
      </dgm:t>
    </dgm:pt>
    <dgm:pt modelId="{F8E5EDCA-9466-DD46-99E7-DE856E03E23F}" type="pres">
      <dgm:prSet presAssocID="{54CA7EE4-4CD1-D74E-8E1A-A583596B8EB9}" presName="rootConnector" presStyleLbl="node4" presStyleIdx="21" presStyleCnt="25"/>
      <dgm:spPr/>
      <dgm:t>
        <a:bodyPr/>
        <a:lstStyle/>
        <a:p>
          <a:endParaRPr lang="en-US"/>
        </a:p>
      </dgm:t>
    </dgm:pt>
    <dgm:pt modelId="{75967EB2-5700-7244-BA81-385447A91717}" type="pres">
      <dgm:prSet presAssocID="{54CA7EE4-4CD1-D74E-8E1A-A583596B8EB9}" presName="hierChild4" presStyleCnt="0"/>
      <dgm:spPr/>
    </dgm:pt>
    <dgm:pt modelId="{E5CDFC59-ED6F-1245-9F04-E7384008283F}" type="pres">
      <dgm:prSet presAssocID="{54CA7EE4-4CD1-D74E-8E1A-A583596B8EB9}" presName="hierChild5" presStyleCnt="0"/>
      <dgm:spPr/>
    </dgm:pt>
    <dgm:pt modelId="{1FFE1230-7166-CA4D-A9A1-A3E0552FC0C9}" type="pres">
      <dgm:prSet presAssocID="{6FA41B2A-A73C-A542-8446-6E0B967A588C}" presName="Name37" presStyleLbl="parChTrans1D4" presStyleIdx="22" presStyleCnt="25"/>
      <dgm:spPr/>
      <dgm:t>
        <a:bodyPr/>
        <a:lstStyle/>
        <a:p>
          <a:endParaRPr lang="en-US"/>
        </a:p>
      </dgm:t>
    </dgm:pt>
    <dgm:pt modelId="{81094E01-0468-C842-8D8A-707EA472E08C}" type="pres">
      <dgm:prSet presAssocID="{4C7B2633-360D-A444-AA2B-E5B30E6B1F10}" presName="hierRoot2" presStyleCnt="0">
        <dgm:presLayoutVars>
          <dgm:hierBranch val="init"/>
        </dgm:presLayoutVars>
      </dgm:prSet>
      <dgm:spPr/>
    </dgm:pt>
    <dgm:pt modelId="{FD36C331-C64C-3D4D-98DD-DEAF894B9975}" type="pres">
      <dgm:prSet presAssocID="{4C7B2633-360D-A444-AA2B-E5B30E6B1F10}" presName="rootComposite" presStyleCnt="0"/>
      <dgm:spPr/>
    </dgm:pt>
    <dgm:pt modelId="{73F92223-04D0-CC42-A75C-1465180876EB}" type="pres">
      <dgm:prSet presAssocID="{4C7B2633-360D-A444-AA2B-E5B30E6B1F10}" presName="rootText" presStyleLbl="node4" presStyleIdx="22" presStyleCnt="25">
        <dgm:presLayoutVars>
          <dgm:chPref val="3"/>
        </dgm:presLayoutVars>
      </dgm:prSet>
      <dgm:spPr/>
      <dgm:t>
        <a:bodyPr/>
        <a:lstStyle/>
        <a:p>
          <a:endParaRPr lang="en-US"/>
        </a:p>
      </dgm:t>
    </dgm:pt>
    <dgm:pt modelId="{61F6F269-228C-AF46-A5F1-6FB34BD74C53}" type="pres">
      <dgm:prSet presAssocID="{4C7B2633-360D-A444-AA2B-E5B30E6B1F10}" presName="rootConnector" presStyleLbl="node4" presStyleIdx="22" presStyleCnt="25"/>
      <dgm:spPr/>
      <dgm:t>
        <a:bodyPr/>
        <a:lstStyle/>
        <a:p>
          <a:endParaRPr lang="en-US"/>
        </a:p>
      </dgm:t>
    </dgm:pt>
    <dgm:pt modelId="{370732AA-FD56-0A4D-B518-BE5CEB5CEF67}" type="pres">
      <dgm:prSet presAssocID="{4C7B2633-360D-A444-AA2B-E5B30E6B1F10}" presName="hierChild4" presStyleCnt="0"/>
      <dgm:spPr/>
    </dgm:pt>
    <dgm:pt modelId="{FC12181A-B5B3-3044-A742-42E2117AAA53}" type="pres">
      <dgm:prSet presAssocID="{4C7B2633-360D-A444-AA2B-E5B30E6B1F10}" presName="hierChild5" presStyleCnt="0"/>
      <dgm:spPr/>
    </dgm:pt>
    <dgm:pt modelId="{2B622037-6881-9B4F-B1EB-3937F75300CE}" type="pres">
      <dgm:prSet presAssocID="{0BEAD871-24AC-3B47-BD95-667B0C405903}" presName="Name37" presStyleLbl="parChTrans1D4" presStyleIdx="23" presStyleCnt="25"/>
      <dgm:spPr/>
      <dgm:t>
        <a:bodyPr/>
        <a:lstStyle/>
        <a:p>
          <a:endParaRPr lang="en-US"/>
        </a:p>
      </dgm:t>
    </dgm:pt>
    <dgm:pt modelId="{7F7454BB-E03B-694A-98FF-B8D9B98143B5}" type="pres">
      <dgm:prSet presAssocID="{A2E91AAE-D396-224A-BC5B-328C4FDEF79F}" presName="hierRoot2" presStyleCnt="0">
        <dgm:presLayoutVars>
          <dgm:hierBranch val="init"/>
        </dgm:presLayoutVars>
      </dgm:prSet>
      <dgm:spPr/>
    </dgm:pt>
    <dgm:pt modelId="{DDFACAF3-19F9-2341-AD7A-1A41641BFC70}" type="pres">
      <dgm:prSet presAssocID="{A2E91AAE-D396-224A-BC5B-328C4FDEF79F}" presName="rootComposite" presStyleCnt="0"/>
      <dgm:spPr/>
    </dgm:pt>
    <dgm:pt modelId="{CBDC6C20-5FCA-6549-87AD-F891B75AAE98}" type="pres">
      <dgm:prSet presAssocID="{A2E91AAE-D396-224A-BC5B-328C4FDEF79F}" presName="rootText" presStyleLbl="node4" presStyleIdx="23" presStyleCnt="25">
        <dgm:presLayoutVars>
          <dgm:chPref val="3"/>
        </dgm:presLayoutVars>
      </dgm:prSet>
      <dgm:spPr/>
      <dgm:t>
        <a:bodyPr/>
        <a:lstStyle/>
        <a:p>
          <a:endParaRPr lang="en-US"/>
        </a:p>
      </dgm:t>
    </dgm:pt>
    <dgm:pt modelId="{857BEC29-FC13-D240-B226-CF50DEAF1581}" type="pres">
      <dgm:prSet presAssocID="{A2E91AAE-D396-224A-BC5B-328C4FDEF79F}" presName="rootConnector" presStyleLbl="node4" presStyleIdx="23" presStyleCnt="25"/>
      <dgm:spPr/>
      <dgm:t>
        <a:bodyPr/>
        <a:lstStyle/>
        <a:p>
          <a:endParaRPr lang="en-US"/>
        </a:p>
      </dgm:t>
    </dgm:pt>
    <dgm:pt modelId="{FEE40EB5-E43D-3140-BE7F-4E9220D204EB}" type="pres">
      <dgm:prSet presAssocID="{A2E91AAE-D396-224A-BC5B-328C4FDEF79F}" presName="hierChild4" presStyleCnt="0"/>
      <dgm:spPr/>
    </dgm:pt>
    <dgm:pt modelId="{1C5D2A3D-6427-6744-B885-831823A8C3A4}" type="pres">
      <dgm:prSet presAssocID="{A2E91AAE-D396-224A-BC5B-328C4FDEF79F}" presName="hierChild5" presStyleCnt="0"/>
      <dgm:spPr/>
    </dgm:pt>
    <dgm:pt modelId="{DC4717D1-5B08-5D46-8F14-C0F69208E258}" type="pres">
      <dgm:prSet presAssocID="{BDB730BC-2BB5-1748-8AF2-B0B3448B8B50}" presName="Name37" presStyleLbl="parChTrans1D4" presStyleIdx="24" presStyleCnt="25"/>
      <dgm:spPr/>
      <dgm:t>
        <a:bodyPr/>
        <a:lstStyle/>
        <a:p>
          <a:endParaRPr lang="en-US"/>
        </a:p>
      </dgm:t>
    </dgm:pt>
    <dgm:pt modelId="{188D249F-5D74-454F-A9E0-16C64A1981BA}" type="pres">
      <dgm:prSet presAssocID="{90B07779-DD29-4C43-BBD4-C017F7955116}" presName="hierRoot2" presStyleCnt="0">
        <dgm:presLayoutVars>
          <dgm:hierBranch val="init"/>
        </dgm:presLayoutVars>
      </dgm:prSet>
      <dgm:spPr/>
    </dgm:pt>
    <dgm:pt modelId="{64DC7F03-9E63-6E4A-B8CC-78A1020A0143}" type="pres">
      <dgm:prSet presAssocID="{90B07779-DD29-4C43-BBD4-C017F7955116}" presName="rootComposite" presStyleCnt="0"/>
      <dgm:spPr/>
    </dgm:pt>
    <dgm:pt modelId="{150A5D44-3B3D-DC40-9414-F5FCE5CEF1CD}" type="pres">
      <dgm:prSet presAssocID="{90B07779-DD29-4C43-BBD4-C017F7955116}" presName="rootText" presStyleLbl="node4" presStyleIdx="24" presStyleCnt="25">
        <dgm:presLayoutVars>
          <dgm:chPref val="3"/>
        </dgm:presLayoutVars>
      </dgm:prSet>
      <dgm:spPr/>
      <dgm:t>
        <a:bodyPr/>
        <a:lstStyle/>
        <a:p>
          <a:endParaRPr lang="en-US"/>
        </a:p>
      </dgm:t>
    </dgm:pt>
    <dgm:pt modelId="{F04DB99E-A411-374E-94B8-D27255F8DAD8}" type="pres">
      <dgm:prSet presAssocID="{90B07779-DD29-4C43-BBD4-C017F7955116}" presName="rootConnector" presStyleLbl="node4" presStyleIdx="24" presStyleCnt="25"/>
      <dgm:spPr/>
      <dgm:t>
        <a:bodyPr/>
        <a:lstStyle/>
        <a:p>
          <a:endParaRPr lang="en-US"/>
        </a:p>
      </dgm:t>
    </dgm:pt>
    <dgm:pt modelId="{4405C65B-5C38-3241-AA95-6E63040CA41D}" type="pres">
      <dgm:prSet presAssocID="{90B07779-DD29-4C43-BBD4-C017F7955116}" presName="hierChild4" presStyleCnt="0"/>
      <dgm:spPr/>
    </dgm:pt>
    <dgm:pt modelId="{517975DB-A15E-314D-91D6-9B889F22A01A}" type="pres">
      <dgm:prSet presAssocID="{90B07779-DD29-4C43-BBD4-C017F7955116}" presName="hierChild5" presStyleCnt="0"/>
      <dgm:spPr/>
    </dgm:pt>
    <dgm:pt modelId="{06DBF929-D553-CA4C-BB62-682E5FCB9DB3}" type="pres">
      <dgm:prSet presAssocID="{011FC8D4-F1DC-9B4F-AB08-4B189C45C9A2}" presName="hierChild5" presStyleCnt="0"/>
      <dgm:spPr/>
    </dgm:pt>
    <dgm:pt modelId="{F5CED63E-B423-1E4A-AC5A-C02CB72FE3AF}" type="pres">
      <dgm:prSet presAssocID="{69CE8DD6-8EC3-E344-9191-E904304467FE}" presName="Name37" presStyleLbl="parChTrans1D3" presStyleIdx="7" presStyleCnt="8"/>
      <dgm:spPr/>
      <dgm:t>
        <a:bodyPr/>
        <a:lstStyle/>
        <a:p>
          <a:endParaRPr lang="en-US"/>
        </a:p>
      </dgm:t>
    </dgm:pt>
    <dgm:pt modelId="{BB36A657-486D-C448-8E65-D680A4951BE5}" type="pres">
      <dgm:prSet presAssocID="{E67672BD-25A1-6C4F-A0ED-7560B11CE96A}" presName="hierRoot2" presStyleCnt="0">
        <dgm:presLayoutVars>
          <dgm:hierBranch val="init"/>
        </dgm:presLayoutVars>
      </dgm:prSet>
      <dgm:spPr/>
    </dgm:pt>
    <dgm:pt modelId="{34D06608-E90E-8348-99F7-8E65E582F66E}" type="pres">
      <dgm:prSet presAssocID="{E67672BD-25A1-6C4F-A0ED-7560B11CE96A}" presName="rootComposite" presStyleCnt="0"/>
      <dgm:spPr/>
    </dgm:pt>
    <dgm:pt modelId="{4EA0C619-AAEB-1B44-A3DF-18D251A1156E}" type="pres">
      <dgm:prSet presAssocID="{E67672BD-25A1-6C4F-A0ED-7560B11CE96A}" presName="rootText" presStyleLbl="node3" presStyleIdx="7" presStyleCnt="8">
        <dgm:presLayoutVars>
          <dgm:chPref val="3"/>
        </dgm:presLayoutVars>
      </dgm:prSet>
      <dgm:spPr/>
      <dgm:t>
        <a:bodyPr/>
        <a:lstStyle/>
        <a:p>
          <a:endParaRPr lang="en-US"/>
        </a:p>
      </dgm:t>
    </dgm:pt>
    <dgm:pt modelId="{A9E055B4-C96C-3A42-8341-F77E37815C92}" type="pres">
      <dgm:prSet presAssocID="{E67672BD-25A1-6C4F-A0ED-7560B11CE96A}" presName="rootConnector" presStyleLbl="node3" presStyleIdx="7" presStyleCnt="8"/>
      <dgm:spPr/>
      <dgm:t>
        <a:bodyPr/>
        <a:lstStyle/>
        <a:p>
          <a:endParaRPr lang="en-US"/>
        </a:p>
      </dgm:t>
    </dgm:pt>
    <dgm:pt modelId="{467B92B0-FA8A-5A4B-9808-387236D9A6DD}" type="pres">
      <dgm:prSet presAssocID="{E67672BD-25A1-6C4F-A0ED-7560B11CE96A}" presName="hierChild4" presStyleCnt="0"/>
      <dgm:spPr/>
    </dgm:pt>
    <dgm:pt modelId="{5FECDEBC-CB79-0442-B894-3F0EBFD34F28}" type="pres">
      <dgm:prSet presAssocID="{E67672BD-25A1-6C4F-A0ED-7560B11CE96A}" presName="hierChild5" presStyleCnt="0"/>
      <dgm:spPr/>
    </dgm:pt>
    <dgm:pt modelId="{F3149780-5C5B-2648-B7F6-634347B5B945}" type="pres">
      <dgm:prSet presAssocID="{AFE9B687-C303-7749-836F-0042EBC6BD38}" presName="hierChild5" presStyleCnt="0"/>
      <dgm:spPr/>
    </dgm:pt>
    <dgm:pt modelId="{5DB1392A-A826-234B-9967-D99BC31EC256}" type="pres">
      <dgm:prSet presAssocID="{4DEE5CE7-47FC-994C-AE4D-FCF8DCF5C38D}" presName="hierChild3" presStyleCnt="0"/>
      <dgm:spPr/>
    </dgm:pt>
  </dgm:ptLst>
  <dgm:cxnLst>
    <dgm:cxn modelId="{AD580751-C282-5B43-B9F8-9BDF81C52560}" type="presOf" srcId="{6075967C-87E7-7E44-A81F-E1285A8C3284}" destId="{82B1CF36-E796-5748-85E2-CAE1D883F14B}" srcOrd="0" destOrd="0" presId="urn:microsoft.com/office/officeart/2005/8/layout/orgChart1"/>
    <dgm:cxn modelId="{685FD5D4-B7FE-8741-AD8D-B41338E8ACE5}" type="presOf" srcId="{7BC2493C-55BB-7148-B50E-812BD8BF348A}" destId="{B89AF481-E982-2D48-B91D-EEA0956CCE23}" srcOrd="0" destOrd="0" presId="urn:microsoft.com/office/officeart/2005/8/layout/orgChart1"/>
    <dgm:cxn modelId="{FF6344C5-F6A7-D74D-BABB-76BE67CB882A}" srcId="{2FB172AB-DD20-6A49-A25A-8020AE7A0E5A}" destId="{BDE6ABB1-8BC6-5049-9BFC-8E931F8BCEFC}" srcOrd="0" destOrd="0" parTransId="{F676151E-3512-5E4F-A3EF-66B1358540D9}" sibTransId="{727419B5-3613-C64D-8F4E-76CFAD407BD0}"/>
    <dgm:cxn modelId="{68EA520A-2D16-DC43-9D6D-333EC8E5EEE9}" type="presOf" srcId="{DE14C4F0-7FA4-A745-A088-42D487399F9B}" destId="{AC4FAB12-FDD0-4A48-885A-C2E29D67A2FE}" srcOrd="0" destOrd="0" presId="urn:microsoft.com/office/officeart/2005/8/layout/orgChart1"/>
    <dgm:cxn modelId="{5A7EA19A-1BEA-7A42-84FB-B41907431235}" type="presOf" srcId="{B0A9BD9B-F7CB-CB4B-83F8-7832AB65D8F7}" destId="{0549CCC0-F10E-574E-979D-6B42CDCC7EB0}" srcOrd="0" destOrd="0" presId="urn:microsoft.com/office/officeart/2005/8/layout/orgChart1"/>
    <dgm:cxn modelId="{37D9CC50-6065-5E46-9554-76445CCDC57A}" srcId="{EDDEA8CB-690F-3646-A9EA-DE513B35BAA5}" destId="{45BA6124-B583-6B44-AD57-6B0FB0E9DB0A}" srcOrd="1" destOrd="0" parTransId="{B7BB880D-88D2-704E-8B05-A2524D78754A}" sibTransId="{A0BEA532-019A-2B44-A456-C8BEE9813E53}"/>
    <dgm:cxn modelId="{E158DE21-6B2C-3B4B-9C32-B96078D1CAC3}" type="presOf" srcId="{AE6F37A3-3B8F-A641-A79A-83A3CD28D8DE}" destId="{3173F2F3-D036-1A4A-9203-07CC0EF00058}" srcOrd="0" destOrd="0" presId="urn:microsoft.com/office/officeart/2005/8/layout/orgChart1"/>
    <dgm:cxn modelId="{913B0336-894C-1945-9D52-AD054F537FA8}" type="presOf" srcId="{B7BB880D-88D2-704E-8B05-A2524D78754A}" destId="{2A761482-179B-E947-A1CD-0D4E749C2A53}" srcOrd="0" destOrd="0" presId="urn:microsoft.com/office/officeart/2005/8/layout/orgChart1"/>
    <dgm:cxn modelId="{711FB533-8384-7345-BA62-87FC292DEBFB}" type="presOf" srcId="{E9000BC4-ECC6-1A42-A8F1-E27DE917ABCB}" destId="{14D8CE42-F537-EC4F-A033-4E706A7B92C2}" srcOrd="0" destOrd="0" presId="urn:microsoft.com/office/officeart/2005/8/layout/orgChart1"/>
    <dgm:cxn modelId="{A3EBA914-4C8F-9F49-929A-0BA2AEBFBA8B}" type="presOf" srcId="{4D8A53EC-C086-374B-8571-DA9A2E9EC715}" destId="{896219FD-A8FF-5449-811F-4BE5BEB0D719}" srcOrd="0" destOrd="0" presId="urn:microsoft.com/office/officeart/2005/8/layout/orgChart1"/>
    <dgm:cxn modelId="{47004D14-B220-944B-A390-694C4BAEEB5E}" srcId="{AFE9B687-C303-7749-836F-0042EBC6BD38}" destId="{AE6F37A3-3B8F-A641-A79A-83A3CD28D8DE}" srcOrd="2" destOrd="0" parTransId="{89BCD585-F555-974E-A4DD-55895D8E7F33}" sibTransId="{E6D17A7A-B7EE-9A43-891D-1C8E70317E19}"/>
    <dgm:cxn modelId="{295000E5-F986-4847-AD91-F13D5E47E387}" srcId="{AE6F37A3-3B8F-A641-A79A-83A3CD28D8DE}" destId="{1F2A169F-FBFD-F14B-9D12-BCDB020E8AD1}" srcOrd="2" destOrd="0" parTransId="{7BC2493C-55BB-7148-B50E-812BD8BF348A}" sibTransId="{0175D90D-1A7C-DB42-B02A-231EB301B810}"/>
    <dgm:cxn modelId="{4D9A1EEB-95C4-2741-A77E-0E2BAA16E033}" type="presOf" srcId="{0D45D916-0D7E-454F-B01A-AD49EBFB7944}" destId="{86AFA81E-6CCC-C043-8C5A-D5F2242C1C18}" srcOrd="0" destOrd="0" presId="urn:microsoft.com/office/officeart/2005/8/layout/orgChart1"/>
    <dgm:cxn modelId="{661756B6-EBD0-6D42-A837-7F408FAE2AD8}" type="presOf" srcId="{77EA35AA-FB30-EB41-A23A-74958FBDFE5B}" destId="{2729072B-E1EB-094B-8C27-EAED5C2ED74E}" srcOrd="0" destOrd="0" presId="urn:microsoft.com/office/officeart/2005/8/layout/orgChart1"/>
    <dgm:cxn modelId="{947CC8D0-6124-BD40-98F7-62630D7DEEBB}" srcId="{2FB172AB-DD20-6A49-A25A-8020AE7A0E5A}" destId="{A639D9E9-7EC4-FB40-BE03-19D9F15C3D90}" srcOrd="2" destOrd="0" parTransId="{C774897B-F639-114B-B1D3-627077EEEA02}" sibTransId="{09B936AC-DD6E-BD44-8FE9-10333AB1BF87}"/>
    <dgm:cxn modelId="{0E8722F6-0617-FE4E-8ADA-9616060144E1}" srcId="{34861FFE-700F-FC43-9092-72280ABFCEA7}" destId="{83CEC3F9-43D5-CE44-A4D2-BAE82A96F514}" srcOrd="3" destOrd="0" parTransId="{5D194349-A085-D344-8FDE-D3C34CA7F910}" sibTransId="{B2831D92-9882-974E-8658-360079AF2B17}"/>
    <dgm:cxn modelId="{E4E48B71-A432-6542-8517-8B20A5114722}" type="presOf" srcId="{4B8E4E44-874B-B34A-947C-67A043F1B840}" destId="{93ECB993-8246-A84D-83B4-7D8C8340D39C}" srcOrd="1" destOrd="0" presId="urn:microsoft.com/office/officeart/2005/8/layout/orgChart1"/>
    <dgm:cxn modelId="{7BE77639-A8DD-044B-A6F8-47753679F5C4}" type="presOf" srcId="{F38CF885-DF1B-A84C-8D5E-2846A9C9A0B1}" destId="{63EBA9F7-5F81-4E4A-ACD1-59FF068FF436}" srcOrd="0" destOrd="0" presId="urn:microsoft.com/office/officeart/2005/8/layout/orgChart1"/>
    <dgm:cxn modelId="{B7B3A41E-9F8F-8E4A-A003-4BA9434887D8}" srcId="{011FC8D4-F1DC-9B4F-AB08-4B189C45C9A2}" destId="{54CA7EE4-4CD1-D74E-8E1A-A583596B8EB9}" srcOrd="0" destOrd="0" parTransId="{3C3EF608-FFBB-BF4B-8514-4F64F00FA837}" sibTransId="{C872A803-0774-B74E-A5B2-84AFE6AF7C3C}"/>
    <dgm:cxn modelId="{7B378141-6F55-AB44-BBD1-6B4EC23D3EA5}" type="presOf" srcId="{E0B1A847-DDB6-6948-BEC6-6B93129074AE}" destId="{5BF69AF9-FF4C-3543-AC3F-5CD90DAD9C3B}" srcOrd="1" destOrd="0" presId="urn:microsoft.com/office/officeart/2005/8/layout/orgChart1"/>
    <dgm:cxn modelId="{99FB747B-4A19-E44E-838D-5CEF28253C61}" type="presOf" srcId="{6075967C-87E7-7E44-A81F-E1285A8C3284}" destId="{57917E34-C2C4-8040-B1B6-D9686953D18D}" srcOrd="1" destOrd="0" presId="urn:microsoft.com/office/officeart/2005/8/layout/orgChart1"/>
    <dgm:cxn modelId="{5FECA108-02D6-4E49-9DD6-8B9C88CDF1EE}" type="presOf" srcId="{E0B1A847-DDB6-6948-BEC6-6B93129074AE}" destId="{040E38C6-DBC9-B647-B6FE-7A6FC32EF278}" srcOrd="0" destOrd="0" presId="urn:microsoft.com/office/officeart/2005/8/layout/orgChart1"/>
    <dgm:cxn modelId="{43497D81-DD1C-A24E-A56D-387B1D02CA7A}" srcId="{EDDEA8CB-690F-3646-A9EA-DE513B35BAA5}" destId="{7E20BA2B-00A1-F142-A7AF-3737A6CD3BDD}" srcOrd="3" destOrd="0" parTransId="{11DFF9CA-5E3B-E645-B790-4D9B3F804E71}" sibTransId="{0941D0A1-6C26-C640-9C65-06CC1039CB74}"/>
    <dgm:cxn modelId="{F63F3586-D799-6347-97E9-2A9D185A1753}" type="presOf" srcId="{A8024315-4C75-C248-89E9-B33492D0787E}" destId="{E4BDAD71-A573-DC44-BD69-F0EDB304C024}" srcOrd="1" destOrd="0" presId="urn:microsoft.com/office/officeart/2005/8/layout/orgChart1"/>
    <dgm:cxn modelId="{2642DB9A-34A1-D64A-B134-F1569CF9E99D}" type="presOf" srcId="{1EED97F4-35DD-144D-AF0F-DBC5027CE5E4}" destId="{71694922-49F1-B943-B54A-ED97B0DEEB77}" srcOrd="0" destOrd="0" presId="urn:microsoft.com/office/officeart/2005/8/layout/orgChart1"/>
    <dgm:cxn modelId="{24C1CB0E-5EEE-3D45-B33A-D61CCD6EAFB1}" srcId="{AFE9B687-C303-7749-836F-0042EBC6BD38}" destId="{011FC8D4-F1DC-9B4F-AB08-4B189C45C9A2}" srcOrd="6" destOrd="0" parTransId="{F38CF885-DF1B-A84C-8D5E-2846A9C9A0B1}" sibTransId="{5A78E6D1-58B8-6947-AD6D-BD936F8F9682}"/>
    <dgm:cxn modelId="{AA2E99A5-EFF9-7448-81E6-D8D25D4EA5F7}" srcId="{AFE9B687-C303-7749-836F-0042EBC6BD38}" destId="{2FB172AB-DD20-6A49-A25A-8020AE7A0E5A}" srcOrd="1" destOrd="0" parTransId="{A901742A-B3A2-BF4A-B535-AE756E841998}" sibTransId="{C745EFA5-7F78-2748-BA44-FF863F35F11F}"/>
    <dgm:cxn modelId="{B9F7059F-6C34-8842-8203-9DF0A5D47931}" type="presOf" srcId="{EE9183E6-F650-EC4F-A49C-4D5CD4BE5D80}" destId="{C09D4B06-92E8-444C-BEE3-84B50BD38123}" srcOrd="0" destOrd="0" presId="urn:microsoft.com/office/officeart/2005/8/layout/orgChart1"/>
    <dgm:cxn modelId="{ADAB02A0-0555-EF4D-AF80-1A0120B7126F}" srcId="{0D45D916-0D7E-454F-B01A-AD49EBFB7944}" destId="{BB79E80F-D3E9-BE4C-9231-62F1F46D9BA8}" srcOrd="0" destOrd="0" parTransId="{3D29AD2F-711D-AA45-8174-C933BA9C8C33}" sibTransId="{23D85BA9-B6FD-6E49-A57F-DB93C1EC752B}"/>
    <dgm:cxn modelId="{28FBE3B6-4398-B74D-A835-4A7C4BEC3117}" type="presOf" srcId="{FE63B1C4-8369-4D41-83DF-C2ED03252902}" destId="{B1835A51-00E9-8043-B835-7D35732BD0E9}" srcOrd="1" destOrd="0" presId="urn:microsoft.com/office/officeart/2005/8/layout/orgChart1"/>
    <dgm:cxn modelId="{6C51D373-7371-054B-8E5D-4271188A1455}" srcId="{6075967C-87E7-7E44-A81F-E1285A8C3284}" destId="{C466F2B9-7624-4047-B23B-FCD527F28440}" srcOrd="0" destOrd="0" parTransId="{BDA126B5-3C45-6C4D-8855-DED2B293DA16}" sibTransId="{505AAE01-FD09-A342-B432-2FBE597DFAD3}"/>
    <dgm:cxn modelId="{57297B0B-E420-A142-B2CF-327B5C5FB1E2}" type="presOf" srcId="{511D6567-0E52-EA49-A32A-954F38EA9119}" destId="{0BA3873C-34E6-004A-AD8F-E4E148E4748F}" srcOrd="0" destOrd="0" presId="urn:microsoft.com/office/officeart/2005/8/layout/orgChart1"/>
    <dgm:cxn modelId="{844392D9-4B6F-184D-B762-D7AED2937DF5}" type="presOf" srcId="{54CA7EE4-4CD1-D74E-8E1A-A583596B8EB9}" destId="{81B39325-AF3E-2445-9D5D-9C24773EA97A}" srcOrd="0" destOrd="0" presId="urn:microsoft.com/office/officeart/2005/8/layout/orgChart1"/>
    <dgm:cxn modelId="{5A5B13E1-C80B-1E40-9308-02ED2AC8B2BF}" type="presOf" srcId="{8373F7CA-4BBB-FA45-9568-7E54F229095F}" destId="{50AD39FC-5891-4B41-9BE6-020948709393}" srcOrd="1" destOrd="0" presId="urn:microsoft.com/office/officeart/2005/8/layout/orgChart1"/>
    <dgm:cxn modelId="{8775ACD4-6D72-CA4F-9C90-8D2DCB9150AC}" srcId="{34861FFE-700F-FC43-9092-72280ABFCEA7}" destId="{B0A9BD9B-F7CB-CB4B-83F8-7832AB65D8F7}" srcOrd="2" destOrd="0" parTransId="{22567680-821F-BE42-BFE9-FD6BBD2B64F6}" sibTransId="{017BAA23-84EF-2D4D-AA87-B817DB946EFC}"/>
    <dgm:cxn modelId="{CDC6C43A-B0C4-9148-81B2-DE62FB828E25}" type="presOf" srcId="{54CA7EE4-4CD1-D74E-8E1A-A583596B8EB9}" destId="{F8E5EDCA-9466-DD46-99E7-DE856E03E23F}" srcOrd="1" destOrd="0" presId="urn:microsoft.com/office/officeart/2005/8/layout/orgChart1"/>
    <dgm:cxn modelId="{53C9F73B-F3CC-D646-A6B0-FA192E2C38E2}" srcId="{6075967C-87E7-7E44-A81F-E1285A8C3284}" destId="{E0B1A847-DDB6-6948-BEC6-6B93129074AE}" srcOrd="1" destOrd="0" parTransId="{77EA35AA-FB30-EB41-A23A-74958FBDFE5B}" sibTransId="{1F3DD565-CA62-064F-8956-26544160D50E}"/>
    <dgm:cxn modelId="{74355C4F-3AD7-804C-B204-EDFDCA27A014}" srcId="{2FB172AB-DD20-6A49-A25A-8020AE7A0E5A}" destId="{4D8A53EC-C086-374B-8571-DA9A2E9EC715}" srcOrd="1" destOrd="0" parTransId="{5F0E4461-37B0-EF4D-9077-1B7AA502C75C}" sibTransId="{81CCC0ED-27E6-5644-93AF-AAC8AF9C2E52}"/>
    <dgm:cxn modelId="{BDDD7DB0-D429-334F-A501-592C913B485E}" type="presOf" srcId="{806D1E11-36DE-EB49-ABFA-4AF13AED8CDE}" destId="{6C72CD39-F351-D243-9193-9814B55BB6DD}" srcOrd="1" destOrd="0" presId="urn:microsoft.com/office/officeart/2005/8/layout/orgChart1"/>
    <dgm:cxn modelId="{5783D0E6-C974-544B-AAE8-02655E1362D0}" type="presOf" srcId="{4DEE5CE7-47FC-994C-AE4D-FCF8DCF5C38D}" destId="{27E642FC-3631-DB40-B6F3-5FF336F6B2F7}" srcOrd="1" destOrd="0" presId="urn:microsoft.com/office/officeart/2005/8/layout/orgChart1"/>
    <dgm:cxn modelId="{E2E103D3-3172-1C4F-B4E6-27F694C3BB3A}" type="presOf" srcId="{5D194349-A085-D344-8FDE-D3C34CA7F910}" destId="{E9FA6D2C-A6A7-964A-9531-EB0984A1D074}" srcOrd="0" destOrd="0" presId="urn:microsoft.com/office/officeart/2005/8/layout/orgChart1"/>
    <dgm:cxn modelId="{2836DC8B-E75A-B346-9EAC-6FF637C19385}" type="presOf" srcId="{AFE9B687-C303-7749-836F-0042EBC6BD38}" destId="{23B01DFF-8F8C-1D4D-8A94-592FAE3123EB}" srcOrd="0" destOrd="0" presId="urn:microsoft.com/office/officeart/2005/8/layout/orgChart1"/>
    <dgm:cxn modelId="{509696A9-8D4F-DC40-9266-D13E825352F9}" type="presOf" srcId="{4615D585-5D11-5C44-B487-E883A230AE6E}" destId="{4C2B7CF0-88A3-3F4B-B82B-4BA945EF29F7}" srcOrd="0" destOrd="0" presId="urn:microsoft.com/office/officeart/2005/8/layout/orgChart1"/>
    <dgm:cxn modelId="{F2F155EE-61EF-E34B-A6E1-795FD397BE6C}" type="presOf" srcId="{B0A9BD9B-F7CB-CB4B-83F8-7832AB65D8F7}" destId="{CE829D2F-E542-B14C-BBCD-E6B779A3D851}" srcOrd="1" destOrd="0" presId="urn:microsoft.com/office/officeart/2005/8/layout/orgChart1"/>
    <dgm:cxn modelId="{9A3FE7FA-5A90-6241-B55E-FA5BCF65F602}" type="presOf" srcId="{BDE6ABB1-8BC6-5049-9BFC-8E931F8BCEFC}" destId="{7C0B52B2-D108-7C41-8AF8-1C1EC0186329}" srcOrd="1" destOrd="0" presId="urn:microsoft.com/office/officeart/2005/8/layout/orgChart1"/>
    <dgm:cxn modelId="{8CE3BE7C-740B-B546-BD7F-BB40FCBF545F}" type="presOf" srcId="{83CEC3F9-43D5-CE44-A4D2-BAE82A96F514}" destId="{C43225F7-F26A-4541-93CC-5F15C449CC90}" srcOrd="1" destOrd="0" presId="urn:microsoft.com/office/officeart/2005/8/layout/orgChart1"/>
    <dgm:cxn modelId="{89407AAD-BCF1-584F-BCFC-33B3C9420CEE}" type="presOf" srcId="{7E20BA2B-00A1-F142-A7AF-3737A6CD3BDD}" destId="{753E93BE-0BE2-714C-A410-D44ABA8B5017}" srcOrd="0" destOrd="0" presId="urn:microsoft.com/office/officeart/2005/8/layout/orgChart1"/>
    <dgm:cxn modelId="{C40A9DFB-47C3-0D49-8F76-6E6225DA6997}" type="presOf" srcId="{4C7B2633-360D-A444-AA2B-E5B30E6B1F10}" destId="{73F92223-04D0-CC42-A75C-1465180876EB}" srcOrd="0" destOrd="0" presId="urn:microsoft.com/office/officeart/2005/8/layout/orgChart1"/>
    <dgm:cxn modelId="{AC3A8AEC-8E8D-EE4E-95F5-8221EBFAF9BB}" srcId="{AFE9B687-C303-7749-836F-0042EBC6BD38}" destId="{E67672BD-25A1-6C4F-A0ED-7560B11CE96A}" srcOrd="7" destOrd="0" parTransId="{69CE8DD6-8EC3-E344-9191-E904304467FE}" sibTransId="{C12933DD-E254-D747-BEBA-A7C2FF07D35E}"/>
    <dgm:cxn modelId="{C9C20858-AF1D-3442-BED3-1328C5A7F41C}" type="presOf" srcId="{011FC8D4-F1DC-9B4F-AB08-4B189C45C9A2}" destId="{997B67F4-0F42-7E4B-8708-DCC6B6D14698}" srcOrd="1" destOrd="0" presId="urn:microsoft.com/office/officeart/2005/8/layout/orgChart1"/>
    <dgm:cxn modelId="{3FD7ED07-ECC8-714E-B3CB-0851574EE54D}" type="presOf" srcId="{0BEAD871-24AC-3B47-BD95-667B0C405903}" destId="{2B622037-6881-9B4F-B1EB-3937F75300CE}" srcOrd="0" destOrd="0" presId="urn:microsoft.com/office/officeart/2005/8/layout/orgChart1"/>
    <dgm:cxn modelId="{AD776816-1264-3A4F-9D17-1B237C3F4F27}" type="presOf" srcId="{C466F2B9-7624-4047-B23B-FCD527F28440}" destId="{3AB3575B-0111-4D4A-8C8C-70BB54335EC5}" srcOrd="1" destOrd="0" presId="urn:microsoft.com/office/officeart/2005/8/layout/orgChart1"/>
    <dgm:cxn modelId="{4ABE2BCD-A754-DA47-AEAC-2786AB4FAF7D}" type="presOf" srcId="{45BA6124-B583-6B44-AD57-6B0FB0E9DB0A}" destId="{B13EC44F-2A22-AB42-9C71-9BC99DAC9AD1}" srcOrd="1" destOrd="0" presId="urn:microsoft.com/office/officeart/2005/8/layout/orgChart1"/>
    <dgm:cxn modelId="{A247D080-630E-5049-86EF-2127C7D5669A}" type="presOf" srcId="{45BA6124-B583-6B44-AD57-6B0FB0E9DB0A}" destId="{101087ED-BCAD-3142-8E12-4972120CDE00}" srcOrd="0" destOrd="0" presId="urn:microsoft.com/office/officeart/2005/8/layout/orgChart1"/>
    <dgm:cxn modelId="{D487DD01-0DD8-DC44-BFE9-EE7DFFCFB984}" type="presOf" srcId="{22567680-821F-BE42-BFE9-FD6BBD2B64F6}" destId="{756EB632-DBDD-BA4C-8C98-97819E34F23C}" srcOrd="0" destOrd="0" presId="urn:microsoft.com/office/officeart/2005/8/layout/orgChart1"/>
    <dgm:cxn modelId="{2B836CBC-F01C-024C-A268-EC9766AE3FC8}" type="presOf" srcId="{69CE8DD6-8EC3-E344-9191-E904304467FE}" destId="{F5CED63E-B423-1E4A-AC5A-C02CB72FE3AF}" srcOrd="0" destOrd="0" presId="urn:microsoft.com/office/officeart/2005/8/layout/orgChart1"/>
    <dgm:cxn modelId="{2C931829-3C55-254D-A9FA-B2DA3F9D45D1}" type="presOf" srcId="{8D1E31E1-94E1-0943-9D43-C17E6E52B5AB}" destId="{15F7393F-39A0-2A42-AC01-733CBFA9EB8C}" srcOrd="0" destOrd="0" presId="urn:microsoft.com/office/officeart/2005/8/layout/orgChart1"/>
    <dgm:cxn modelId="{09C8C3FD-0193-B441-8EA4-BCCEFE35C8BD}" type="presOf" srcId="{0D45D916-0D7E-454F-B01A-AD49EBFB7944}" destId="{1C89E28F-B6D3-AA40-B670-C7DB8F14EF8D}" srcOrd="1" destOrd="0" presId="urn:microsoft.com/office/officeart/2005/8/layout/orgChart1"/>
    <dgm:cxn modelId="{96694AD0-3980-0A42-89B4-368CEE25C7ED}" type="presOf" srcId="{3D29AD2F-711D-AA45-8174-C933BA9C8C33}" destId="{AA2D6FBF-615E-E44A-B9A9-8B264FD48351}" srcOrd="0" destOrd="0" presId="urn:microsoft.com/office/officeart/2005/8/layout/orgChart1"/>
    <dgm:cxn modelId="{61331926-A114-734B-A097-F512292FA6FB}" type="presOf" srcId="{34861FFE-700F-FC43-9092-72280ABFCEA7}" destId="{069A9627-CFD4-0C42-BB1B-82DA99BAB935}" srcOrd="0" destOrd="0" presId="urn:microsoft.com/office/officeart/2005/8/layout/orgChart1"/>
    <dgm:cxn modelId="{3C172DC9-A205-894C-B5FF-9812E3147695}" type="presOf" srcId="{A901742A-B3A2-BF4A-B535-AE756E841998}" destId="{D049CD53-D421-5647-85DA-C2A67F850CD8}" srcOrd="0" destOrd="0" presId="urn:microsoft.com/office/officeart/2005/8/layout/orgChart1"/>
    <dgm:cxn modelId="{046538A5-6525-B242-8F1D-EA00B6511789}" type="presOf" srcId="{F676151E-3512-5E4F-A3EF-66B1358540D9}" destId="{855F8675-0565-7F45-A0F7-CA0799386E78}" srcOrd="0" destOrd="0" presId="urn:microsoft.com/office/officeart/2005/8/layout/orgChart1"/>
    <dgm:cxn modelId="{F6FDEAEF-66D6-0142-906A-915AB7D3BA57}" srcId="{AFE9B687-C303-7749-836F-0042EBC6BD38}" destId="{0D45D916-0D7E-454F-B01A-AD49EBFB7944}" srcOrd="5" destOrd="0" parTransId="{64AA7D55-22C5-8C47-BA84-8EF5D262C5D4}" sibTransId="{92236038-E08F-FD4B-AF7B-C8F9DCD5563E}"/>
    <dgm:cxn modelId="{DDD1624B-C230-C944-B294-95FD04A286CF}" type="presOf" srcId="{90B07779-DD29-4C43-BBD4-C017F7955116}" destId="{150A5D44-3B3D-DC40-9414-F5FCE5CEF1CD}" srcOrd="0" destOrd="0" presId="urn:microsoft.com/office/officeart/2005/8/layout/orgChart1"/>
    <dgm:cxn modelId="{503CE9CC-084E-7640-9E81-01F51E5AE8BC}" type="presOf" srcId="{3C3EF608-FFBB-BF4B-8514-4F64F00FA837}" destId="{A56B66B4-E077-D645-9FE6-BEA921D84C7C}" srcOrd="0" destOrd="0" presId="urn:microsoft.com/office/officeart/2005/8/layout/orgChart1"/>
    <dgm:cxn modelId="{1E93E5C6-5C07-3247-83C8-6FC5FD85652C}" type="presOf" srcId="{6FA41B2A-A73C-A542-8446-6E0B967A588C}" destId="{1FFE1230-7166-CA4D-A9A1-A3E0552FC0C9}" srcOrd="0" destOrd="0" presId="urn:microsoft.com/office/officeart/2005/8/layout/orgChart1"/>
    <dgm:cxn modelId="{2A8E2E5C-E7FD-684F-9855-8C935ABB29BF}" srcId="{2FB172AB-DD20-6A49-A25A-8020AE7A0E5A}" destId="{8373F7CA-4BBB-FA45-9568-7E54F229095F}" srcOrd="4" destOrd="0" parTransId="{8E6BEB9F-FBAF-3247-9181-6ACCF4B7091F}" sibTransId="{BD0E606C-BF52-234C-A5AD-034FEA34272E}"/>
    <dgm:cxn modelId="{566DB088-845B-F949-89D5-4B3811B0F559}" type="presOf" srcId="{C774897B-F639-114B-B1D3-627077EEEA02}" destId="{19913ADC-93E3-BF4B-9F16-4D5D1CD54907}" srcOrd="0" destOrd="0" presId="urn:microsoft.com/office/officeart/2005/8/layout/orgChart1"/>
    <dgm:cxn modelId="{3ACA2713-AFF8-E449-B963-1D097B36E207}" type="presOf" srcId="{3C631275-6D97-964A-B13E-8C0186610C29}" destId="{D3CEE387-0AB6-DC48-A6A8-48B59C5B7F89}" srcOrd="0" destOrd="0" presId="urn:microsoft.com/office/officeart/2005/8/layout/orgChart1"/>
    <dgm:cxn modelId="{F7100728-B201-9647-8C1E-C6123C462A75}" type="presOf" srcId="{FE63B1C4-8369-4D41-83DF-C2ED03252902}" destId="{05B1E2E5-0EA3-7B44-949A-964D0BDF5038}" srcOrd="0" destOrd="0" presId="urn:microsoft.com/office/officeart/2005/8/layout/orgChart1"/>
    <dgm:cxn modelId="{A82CD418-F292-4E49-B7BD-2809847BB555}" type="presOf" srcId="{4C7B2633-360D-A444-AA2B-E5B30E6B1F10}" destId="{61F6F269-228C-AF46-A5F1-6FB34BD74C53}" srcOrd="1" destOrd="0" presId="urn:microsoft.com/office/officeart/2005/8/layout/orgChart1"/>
    <dgm:cxn modelId="{E407D13C-04BE-F24B-8B49-07A27EBD0275}" type="presOf" srcId="{64AA7D55-22C5-8C47-BA84-8EF5D262C5D4}" destId="{4D7AC401-F43A-8F4E-B952-6D1EB7901B3D}" srcOrd="0" destOrd="0" presId="urn:microsoft.com/office/officeart/2005/8/layout/orgChart1"/>
    <dgm:cxn modelId="{801D297C-5605-9048-B395-4D9A813014A9}" type="presOf" srcId="{E67672BD-25A1-6C4F-A0ED-7560B11CE96A}" destId="{4EA0C619-AAEB-1B44-A3DF-18D251A1156E}" srcOrd="0" destOrd="0" presId="urn:microsoft.com/office/officeart/2005/8/layout/orgChart1"/>
    <dgm:cxn modelId="{D2CC6A98-F5A2-9A4E-B930-141A2BEFA918}" type="presOf" srcId="{5F0E4461-37B0-EF4D-9077-1B7AA502C75C}" destId="{2CE89EDA-35C1-4A4E-8314-D790D88C6269}" srcOrd="0" destOrd="0" presId="urn:microsoft.com/office/officeart/2005/8/layout/orgChart1"/>
    <dgm:cxn modelId="{57DE6CF6-BC36-864D-9D40-B4107EB73464}" srcId="{AFE9B687-C303-7749-836F-0042EBC6BD38}" destId="{34861FFE-700F-FC43-9092-72280ABFCEA7}" srcOrd="4" destOrd="0" parTransId="{99396C32-CD0C-F240-BCBE-85A1EF9AD602}" sibTransId="{C74B278F-1B40-8E4F-9F99-F1EA4E97FC0B}"/>
    <dgm:cxn modelId="{1780E862-9561-E14D-8B2A-A2A0115148D7}" type="presOf" srcId="{BB79E80F-D3E9-BE4C-9231-62F1F46D9BA8}" destId="{15DAAE46-730A-9948-BD93-1177504F8CD9}" srcOrd="0" destOrd="0" presId="urn:microsoft.com/office/officeart/2005/8/layout/orgChart1"/>
    <dgm:cxn modelId="{768C9F1E-CCBD-7145-A1AF-85CF6333F5CA}" type="presOf" srcId="{4DEE5CE7-47FC-994C-AE4D-FCF8DCF5C38D}" destId="{50DCC28D-0AE2-C841-841D-96B7B3132315}" srcOrd="0" destOrd="0" presId="urn:microsoft.com/office/officeart/2005/8/layout/orgChart1"/>
    <dgm:cxn modelId="{E61B85DF-6C69-184B-BCA6-783373E1B26C}" type="presOf" srcId="{BDA126B5-3C45-6C4D-8855-DED2B293DA16}" destId="{33FE96F7-0F64-9D49-A4C8-7DA28F1E89ED}" srcOrd="0" destOrd="0" presId="urn:microsoft.com/office/officeart/2005/8/layout/orgChart1"/>
    <dgm:cxn modelId="{BDF98CFD-8719-4B42-963A-BF4F8C24F12E}" type="presOf" srcId="{7E20BA2B-00A1-F142-A7AF-3737A6CD3BDD}" destId="{AD9029AB-941C-4D47-B9E2-CD24EE64DD4F}" srcOrd="1" destOrd="0" presId="urn:microsoft.com/office/officeart/2005/8/layout/orgChart1"/>
    <dgm:cxn modelId="{CFFD924C-4B3F-D047-A3C7-88BE0C0EFB47}" type="presOf" srcId="{CB21BD6E-47D5-314B-9690-F7A2A07C85CC}" destId="{319A83B0-C0C6-5E4E-89D4-957A26D32752}" srcOrd="1" destOrd="0" presId="urn:microsoft.com/office/officeart/2005/8/layout/orgChart1"/>
    <dgm:cxn modelId="{4BE38974-6755-034E-AC09-548330B2D595}" srcId="{AE6F37A3-3B8F-A641-A79A-83A3CD28D8DE}" destId="{53A2547B-E7F0-F349-B12D-4CE477278DF9}" srcOrd="3" destOrd="0" parTransId="{ED750FD8-96E0-FE4C-B2DC-679A1812C4A7}" sibTransId="{AE6A34EB-9C24-5D43-87C4-56A28005B25C}"/>
    <dgm:cxn modelId="{2CBDF1F3-5DBA-5B49-9010-A1628611D46E}" type="presOf" srcId="{6070CAAD-6286-B842-8205-E9EB9BF09C62}" destId="{78F82C66-4C28-434E-987C-156D05E9FCCE}" srcOrd="0" destOrd="0" presId="urn:microsoft.com/office/officeart/2005/8/layout/orgChart1"/>
    <dgm:cxn modelId="{BC4AE1E9-1F4F-FD4C-9332-F3361FF3A414}" srcId="{AFE9B687-C303-7749-836F-0042EBC6BD38}" destId="{EDDEA8CB-690F-3646-A9EA-DE513B35BAA5}" srcOrd="3" destOrd="0" parTransId="{EE9183E6-F650-EC4F-A49C-4D5CD4BE5D80}" sibTransId="{CEBFE021-9ACE-214A-B886-45B963AC5DA0}"/>
    <dgm:cxn modelId="{88E8BD5B-2980-764C-878C-0DCFC6672EC8}" type="presOf" srcId="{8D1ACB90-9FA5-DA40-A34E-59F04729B1A1}" destId="{DC5712B1-0B21-CF4F-BF80-2C40F87413FC}" srcOrd="0" destOrd="0" presId="urn:microsoft.com/office/officeart/2005/8/layout/orgChart1"/>
    <dgm:cxn modelId="{108C0A89-B5C3-E744-BEAA-A8CB379D67CE}" type="presOf" srcId="{ED750FD8-96E0-FE4C-B2DC-679A1812C4A7}" destId="{B1900EBA-BF07-0347-A9F2-187BED7F8E85}" srcOrd="0" destOrd="0" presId="urn:microsoft.com/office/officeart/2005/8/layout/orgChart1"/>
    <dgm:cxn modelId="{BB8FD674-5D03-EC41-B4FD-FA1724C572FC}" type="presOf" srcId="{99396C32-CD0C-F240-BCBE-85A1EF9AD602}" destId="{C2A9D020-5D31-0648-8A5B-DF8C8DC998CD}" srcOrd="0" destOrd="0" presId="urn:microsoft.com/office/officeart/2005/8/layout/orgChart1"/>
    <dgm:cxn modelId="{E3EE8FC2-9357-C04E-A0F9-C6FF7EA179DB}" type="presOf" srcId="{53A2547B-E7F0-F349-B12D-4CE477278DF9}" destId="{4DDEFAA9-F20D-AF4D-A75C-CF55DA56B8BD}" srcOrd="0" destOrd="0" presId="urn:microsoft.com/office/officeart/2005/8/layout/orgChart1"/>
    <dgm:cxn modelId="{D8C4190A-D5B3-6D49-B71F-B6FC4E4D94A9}" type="presOf" srcId="{C466F2B9-7624-4047-B23B-FCD527F28440}" destId="{BB176D84-4494-BA4D-BF88-7BDD150179FA}" srcOrd="0" destOrd="0" presId="urn:microsoft.com/office/officeart/2005/8/layout/orgChart1"/>
    <dgm:cxn modelId="{60313360-ED51-9140-B2B4-32ACEF55CA1F}" type="presOf" srcId="{806D1E11-36DE-EB49-ABFA-4AF13AED8CDE}" destId="{123F9D0F-018D-464A-93A8-F7B93C844661}" srcOrd="0" destOrd="0" presId="urn:microsoft.com/office/officeart/2005/8/layout/orgChart1"/>
    <dgm:cxn modelId="{EE9392E9-8D8B-CD4C-AB49-F993926D54FE}" type="presOf" srcId="{A639D9E9-7EC4-FB40-BE03-19D9F15C3D90}" destId="{96D580ED-9C45-2346-B1A3-4B6B8FD36C30}" srcOrd="0" destOrd="0" presId="urn:microsoft.com/office/officeart/2005/8/layout/orgChart1"/>
    <dgm:cxn modelId="{3060399F-AB23-104F-8EF7-E8C079242EA4}" type="presOf" srcId="{A9C170A0-004C-E945-A523-90DC0E441EFB}" destId="{6F5BFEEF-ADBD-2140-BA3D-C83B01AE7C7B}" srcOrd="0" destOrd="0" presId="urn:microsoft.com/office/officeart/2005/8/layout/orgChart1"/>
    <dgm:cxn modelId="{777B594D-E101-F74C-8908-5D179AC32659}" srcId="{AE6F37A3-3B8F-A641-A79A-83A3CD28D8DE}" destId="{4B8E4E44-874B-B34A-947C-67A043F1B840}" srcOrd="1" destOrd="0" parTransId="{93112116-5E29-1F40-BBDB-9ADD974EFBB8}" sibTransId="{ADABF325-B33F-E74F-A878-CAEE4E49B5FC}"/>
    <dgm:cxn modelId="{68C866E2-43F8-2F4D-8AB2-869974FFD1F0}" srcId="{AE6F37A3-3B8F-A641-A79A-83A3CD28D8DE}" destId="{A8024315-4C75-C248-89E9-B33492D0787E}" srcOrd="0" destOrd="0" parTransId="{3C631275-6D97-964A-B13E-8C0186610C29}" sibTransId="{D6337B1F-B811-BE4A-9412-ACC505CFBC32}"/>
    <dgm:cxn modelId="{AD2DCB5E-23D7-A54F-8DF7-7197449C74AD}" type="presOf" srcId="{8E6BEB9F-FBAF-3247-9181-6ACCF4B7091F}" destId="{BE64EE5F-2C58-E74B-95D8-7460AB33105C}" srcOrd="0" destOrd="0" presId="urn:microsoft.com/office/officeart/2005/8/layout/orgChart1"/>
    <dgm:cxn modelId="{4AD31EBD-F8CA-F043-A109-389310E0F16D}" type="presOf" srcId="{90B07779-DD29-4C43-BBD4-C017F7955116}" destId="{F04DB99E-A411-374E-94B8-D27255F8DAD8}" srcOrd="1" destOrd="0" presId="urn:microsoft.com/office/officeart/2005/8/layout/orgChart1"/>
    <dgm:cxn modelId="{25E8DD48-12B5-4F4D-A57A-EAAD938C33D3}" type="presOf" srcId="{E9000BC4-ECC6-1A42-A8F1-E27DE917ABCB}" destId="{1F51A8A9-4FEF-CA47-A17E-D120F7B6F6C3}" srcOrd="1" destOrd="0" presId="urn:microsoft.com/office/officeart/2005/8/layout/orgChart1"/>
    <dgm:cxn modelId="{8393AC57-1DFF-CC49-8EF6-9D390736E7AF}" type="presOf" srcId="{8768FBDC-4751-E849-ADDA-1C4E58BD6D5B}" destId="{E861464A-59AA-7340-ACE6-F11DD08D563C}" srcOrd="0" destOrd="0" presId="urn:microsoft.com/office/officeart/2005/8/layout/orgChart1"/>
    <dgm:cxn modelId="{C277F935-4488-AB49-92E0-EF14F97CF77C}" type="presOf" srcId="{4D8A53EC-C086-374B-8571-DA9A2E9EC715}" destId="{936ED334-0748-374E-A1F1-8516E5941D30}" srcOrd="1" destOrd="0" presId="urn:microsoft.com/office/officeart/2005/8/layout/orgChart1"/>
    <dgm:cxn modelId="{9CB86FF5-4DAE-8A43-A62D-49E4C502376A}" type="presOf" srcId="{AFE9B687-C303-7749-836F-0042EBC6BD38}" destId="{F9687533-CFC0-134B-8D1E-C4395EC1F918}" srcOrd="1" destOrd="0" presId="urn:microsoft.com/office/officeart/2005/8/layout/orgChart1"/>
    <dgm:cxn modelId="{52697DAE-040C-AC48-A875-F0075F9F9BEC}" type="presOf" srcId="{6070CAAD-6286-B842-8205-E9EB9BF09C62}" destId="{3F9F5342-BEB7-634D-B524-3423E8F2D30D}" srcOrd="1" destOrd="0" presId="urn:microsoft.com/office/officeart/2005/8/layout/orgChart1"/>
    <dgm:cxn modelId="{3797238A-610B-854E-99CC-FED1B731A3E2}" type="presOf" srcId="{CBD41AD7-E202-3A46-80FB-DCACAB3E2D7D}" destId="{95C78315-6330-BF48-95D2-B33DA043D2E1}" srcOrd="1" destOrd="0" presId="urn:microsoft.com/office/officeart/2005/8/layout/orgChart1"/>
    <dgm:cxn modelId="{37D92640-61FB-564B-8BF5-2C882A4CD64F}" type="presOf" srcId="{EDDEA8CB-690F-3646-A9EA-DE513B35BAA5}" destId="{B29BFB93-FF47-9E4A-B202-4B975847D655}" srcOrd="0" destOrd="0" presId="urn:microsoft.com/office/officeart/2005/8/layout/orgChart1"/>
    <dgm:cxn modelId="{72B88F8F-5AA8-734B-B645-493DB0C78083}" type="presOf" srcId="{89BCD585-F555-974E-A4DD-55895D8E7F33}" destId="{88A533F0-3401-D143-8870-79E115C3E6F5}" srcOrd="0" destOrd="0" presId="urn:microsoft.com/office/officeart/2005/8/layout/orgChart1"/>
    <dgm:cxn modelId="{27C7CBD3-CA03-0649-950E-48DC3912ACBB}" srcId="{011FC8D4-F1DC-9B4F-AB08-4B189C45C9A2}" destId="{A2E91AAE-D396-224A-BC5B-328C4FDEF79F}" srcOrd="2" destOrd="0" parTransId="{0BEAD871-24AC-3B47-BD95-667B0C405903}" sibTransId="{C96627BB-793C-9A44-BBFF-301F8891A0CA}"/>
    <dgm:cxn modelId="{34F97275-2BF5-374E-A033-4F0A2B20289D}" type="presOf" srcId="{BB79E80F-D3E9-BE4C-9231-62F1F46D9BA8}" destId="{526FDE1F-0FC8-C447-8854-BDFB65D435F2}" srcOrd="1" destOrd="0" presId="urn:microsoft.com/office/officeart/2005/8/layout/orgChart1"/>
    <dgm:cxn modelId="{AE81324F-E573-1F4F-B4F1-B62831CB4659}" srcId="{2FB172AB-DD20-6A49-A25A-8020AE7A0E5A}" destId="{CB21BD6E-47D5-314B-9690-F7A2A07C85CC}" srcOrd="3" destOrd="0" parTransId="{8768FBDC-4751-E849-ADDA-1C4E58BD6D5B}" sibTransId="{2C14E493-659D-7343-B878-B1E267DE67BA}"/>
    <dgm:cxn modelId="{1D248C06-F994-564F-B41E-F8CDE150F89B}" type="presOf" srcId="{011FC8D4-F1DC-9B4F-AB08-4B189C45C9A2}" destId="{D6FAAA03-1172-9A42-BDCB-0BA013590F4F}" srcOrd="0" destOrd="0" presId="urn:microsoft.com/office/officeart/2005/8/layout/orgChart1"/>
    <dgm:cxn modelId="{05D7CE20-3EB5-4D42-A5CC-FD76D70052D9}" type="presOf" srcId="{1F2A169F-FBFD-F14B-9D12-BCDB020E8AD1}" destId="{0AE7E374-FA7D-674B-B33B-C8CCF3E4B234}" srcOrd="0" destOrd="0" presId="urn:microsoft.com/office/officeart/2005/8/layout/orgChart1"/>
    <dgm:cxn modelId="{19C0228B-7F45-7146-859A-7BB677871661}" type="presOf" srcId="{4B8E4E44-874B-B34A-947C-67A043F1B840}" destId="{11E4B39A-7EF2-204C-B512-5FDB5A9BF1D6}" srcOrd="0" destOrd="0" presId="urn:microsoft.com/office/officeart/2005/8/layout/orgChart1"/>
    <dgm:cxn modelId="{8A8CEA46-EF72-0447-B84B-6D5BB65126DC}" type="presOf" srcId="{BDE6ABB1-8BC6-5049-9BFC-8E931F8BCEFC}" destId="{BBD502A9-6DB5-C646-93DA-BC7A0248E7BA}" srcOrd="0" destOrd="0" presId="urn:microsoft.com/office/officeart/2005/8/layout/orgChart1"/>
    <dgm:cxn modelId="{D8675498-35E9-FF4C-B4B0-B2A1B9A3B501}" srcId="{4DEE5CE7-47FC-994C-AE4D-FCF8DCF5C38D}" destId="{AFE9B687-C303-7749-836F-0042EBC6BD38}" srcOrd="0" destOrd="0" parTransId="{DE14C4F0-7FA4-A745-A088-42D487399F9B}" sibTransId="{590F3718-152D-CC40-8F4F-82C8C57B7D05}"/>
    <dgm:cxn modelId="{515DAB07-6D83-DC41-A1E8-051F72EB31B2}" srcId="{511D6567-0E52-EA49-A32A-954F38EA9119}" destId="{4DEE5CE7-47FC-994C-AE4D-FCF8DCF5C38D}" srcOrd="0" destOrd="0" parTransId="{87A92CB0-07D0-C44B-B0D9-421D5251963D}" sibTransId="{6A9076A9-31BC-2F4E-9296-7FEEC7D56AE5}"/>
    <dgm:cxn modelId="{79F0940A-2CF6-B549-BEF5-12D4A1B9FC72}" type="presOf" srcId="{53A2547B-E7F0-F349-B12D-4CE477278DF9}" destId="{EDB808F6-4608-754F-AECB-408855F98F8C}" srcOrd="1" destOrd="0" presId="urn:microsoft.com/office/officeart/2005/8/layout/orgChart1"/>
    <dgm:cxn modelId="{825F004E-43F5-D747-B6FA-C9A1B87E5427}" type="presOf" srcId="{11DFF9CA-5E3B-E645-B790-4D9B3F804E71}" destId="{D9EBF549-39A1-AB4A-A55D-43776E45CEB0}" srcOrd="0" destOrd="0" presId="urn:microsoft.com/office/officeart/2005/8/layout/orgChart1"/>
    <dgm:cxn modelId="{2ABE0049-FA35-B349-8984-0D6E6CCF7EDD}" srcId="{011FC8D4-F1DC-9B4F-AB08-4B189C45C9A2}" destId="{90B07779-DD29-4C43-BBD4-C017F7955116}" srcOrd="3" destOrd="0" parTransId="{BDB730BC-2BB5-1748-8AF2-B0B3448B8B50}" sibTransId="{D160CEC7-E8C9-234F-9FBD-D404A6173E28}"/>
    <dgm:cxn modelId="{1D5BC454-641D-7248-9F12-53294C389697}" type="presOf" srcId="{CB21BD6E-47D5-314B-9690-F7A2A07C85CC}" destId="{060A5671-D86C-F94A-9192-171E6B501704}" srcOrd="0" destOrd="0" presId="urn:microsoft.com/office/officeart/2005/8/layout/orgChart1"/>
    <dgm:cxn modelId="{E37A37CE-59A0-1641-B8AF-97EA9DADF5BA}" type="presOf" srcId="{34861FFE-700F-FC43-9092-72280ABFCEA7}" destId="{C5C05E07-CE0C-834E-A593-2E02B1DBE4BB}" srcOrd="1" destOrd="0" presId="urn:microsoft.com/office/officeart/2005/8/layout/orgChart1"/>
    <dgm:cxn modelId="{485324A8-7D01-3042-9698-E5512B4B3F7C}" type="presOf" srcId="{AE6F37A3-3B8F-A641-A79A-83A3CD28D8DE}" destId="{E7892611-DC78-ED41-B6F9-CDA1BAE62075}" srcOrd="1" destOrd="0" presId="urn:microsoft.com/office/officeart/2005/8/layout/orgChart1"/>
    <dgm:cxn modelId="{AD3C2459-DF81-B649-927E-703CD3E4C763}" type="presOf" srcId="{A2E91AAE-D396-224A-BC5B-328C4FDEF79F}" destId="{CBDC6C20-5FCA-6549-87AD-F891B75AAE98}" srcOrd="0" destOrd="0" presId="urn:microsoft.com/office/officeart/2005/8/layout/orgChart1"/>
    <dgm:cxn modelId="{EEFFBF36-16F1-514C-8E6E-4B87045559EE}" type="presOf" srcId="{EDDEA8CB-690F-3646-A9EA-DE513B35BAA5}" destId="{2D1EC05B-53FA-F740-999B-33007AB4871B}" srcOrd="1" destOrd="0" presId="urn:microsoft.com/office/officeart/2005/8/layout/orgChart1"/>
    <dgm:cxn modelId="{50B63F33-F315-0D4A-90BA-785EC6F858E6}" srcId="{011FC8D4-F1DC-9B4F-AB08-4B189C45C9A2}" destId="{4C7B2633-360D-A444-AA2B-E5B30E6B1F10}" srcOrd="1" destOrd="0" parTransId="{6FA41B2A-A73C-A542-8446-6E0B967A588C}" sibTransId="{3924AB97-6752-3440-B1E3-854C7D4C7CD3}"/>
    <dgm:cxn modelId="{DC17D201-40FA-AC4F-8F86-75F79A86B95C}" srcId="{EDDEA8CB-690F-3646-A9EA-DE513B35BAA5}" destId="{806D1E11-36DE-EB49-ABFA-4AF13AED8CDE}" srcOrd="4" destOrd="0" parTransId="{C0AB9923-AE26-D048-B6D2-4F15988B3781}" sibTransId="{C2D5D8EE-447D-AF49-BCCC-4BD6F0E45C35}"/>
    <dgm:cxn modelId="{133FDE70-103D-8641-AF15-00CADE578009}" srcId="{EDDEA8CB-690F-3646-A9EA-DE513B35BAA5}" destId="{FE63B1C4-8369-4D41-83DF-C2ED03252902}" srcOrd="0" destOrd="0" parTransId="{4615D585-5D11-5C44-B487-E883A230AE6E}" sibTransId="{38209429-C70D-334C-81CB-B101E3AB814F}"/>
    <dgm:cxn modelId="{485F0856-5637-B045-9C43-7B50DDD67BA5}" type="presOf" srcId="{BDB730BC-2BB5-1748-8AF2-B0B3448B8B50}" destId="{DC4717D1-5B08-5D46-8F14-C0F69208E258}" srcOrd="0" destOrd="0" presId="urn:microsoft.com/office/officeart/2005/8/layout/orgChart1"/>
    <dgm:cxn modelId="{45C08D22-31C3-C645-92B3-149395FC7D9E}" type="presOf" srcId="{CBD41AD7-E202-3A46-80FB-DCACAB3E2D7D}" destId="{58F20908-FF03-FA4A-BC93-3F2E002FA8FE}" srcOrd="0" destOrd="0" presId="urn:microsoft.com/office/officeart/2005/8/layout/orgChart1"/>
    <dgm:cxn modelId="{B1231468-EAD2-E84E-A6A7-D3CBF7E9F800}" type="presOf" srcId="{2FB172AB-DD20-6A49-A25A-8020AE7A0E5A}" destId="{34821EEE-18C4-4645-81D2-38FE97014019}" srcOrd="0" destOrd="0" presId="urn:microsoft.com/office/officeart/2005/8/layout/orgChart1"/>
    <dgm:cxn modelId="{DC7D7990-20D3-594A-94E7-584D3A9E4D55}" type="presOf" srcId="{A8024315-4C75-C248-89E9-B33492D0787E}" destId="{0DFF8106-0318-DD4C-968B-0D47BA80C3B6}" srcOrd="0" destOrd="0" presId="urn:microsoft.com/office/officeart/2005/8/layout/orgChart1"/>
    <dgm:cxn modelId="{A72BE955-CD17-5D4C-9C60-5BB038B974AD}" type="presOf" srcId="{8373F7CA-4BBB-FA45-9568-7E54F229095F}" destId="{AE3D3696-BE18-1940-B696-1206492AE5E7}" srcOrd="0" destOrd="0" presId="urn:microsoft.com/office/officeart/2005/8/layout/orgChart1"/>
    <dgm:cxn modelId="{37C8BCFD-DA55-044A-88C1-CEE726739F26}" srcId="{EDDEA8CB-690F-3646-A9EA-DE513B35BAA5}" destId="{6070CAAD-6286-B842-8205-E9EB9BF09C62}" srcOrd="2" destOrd="0" parTransId="{A9C170A0-004C-E945-A523-90DC0E441EFB}" sibTransId="{16EB42D5-2912-0C48-B624-66A8C5D0F5B4}"/>
    <dgm:cxn modelId="{DB072454-F51D-7C4A-A60E-8E7DFB047B6B}" srcId="{AFE9B687-C303-7749-836F-0042EBC6BD38}" destId="{6075967C-87E7-7E44-A81F-E1285A8C3284}" srcOrd="0" destOrd="0" parTransId="{1EED97F4-35DD-144D-AF0F-DBC5027CE5E4}" sibTransId="{CA5ACD41-D4A7-FA45-9714-E73733FB380D}"/>
    <dgm:cxn modelId="{CAA22C43-9FAF-254C-AC05-92A3DAD74212}" type="presOf" srcId="{1F2A169F-FBFD-F14B-9D12-BCDB020E8AD1}" destId="{65B9E3AA-25D0-D047-A532-109189616670}" srcOrd="1" destOrd="0" presId="urn:microsoft.com/office/officeart/2005/8/layout/orgChart1"/>
    <dgm:cxn modelId="{289C9438-27EA-204D-AAC4-ABA0EAFC1DB1}" srcId="{34861FFE-700F-FC43-9092-72280ABFCEA7}" destId="{CBD41AD7-E202-3A46-80FB-DCACAB3E2D7D}" srcOrd="0" destOrd="0" parTransId="{8D1ACB90-9FA5-DA40-A34E-59F04729B1A1}" sibTransId="{6AEF87C5-0DDE-2049-9E24-D74DDDD38DA2}"/>
    <dgm:cxn modelId="{EE865E6C-9E8B-3D40-AD0D-EB884D6DECD4}" type="presOf" srcId="{C0AB9923-AE26-D048-B6D2-4F15988B3781}" destId="{0646DA82-1C2D-C34D-952A-D0F0DD22D437}" srcOrd="0" destOrd="0" presId="urn:microsoft.com/office/officeart/2005/8/layout/orgChart1"/>
    <dgm:cxn modelId="{DAF8018D-FB4F-3947-9AEF-F51AFB3E2204}" srcId="{34861FFE-700F-FC43-9092-72280ABFCEA7}" destId="{E9000BC4-ECC6-1A42-A8F1-E27DE917ABCB}" srcOrd="1" destOrd="0" parTransId="{8D1E31E1-94E1-0943-9D43-C17E6E52B5AB}" sibTransId="{DCD31C4C-FE42-F54C-90A9-0065B5AD37A2}"/>
    <dgm:cxn modelId="{98F42D5F-E3AE-9248-92A1-63FBF573FDC2}" type="presOf" srcId="{2FB172AB-DD20-6A49-A25A-8020AE7A0E5A}" destId="{3A8B0A48-B768-1D4D-85E2-9696B5D1ED8C}" srcOrd="1" destOrd="0" presId="urn:microsoft.com/office/officeart/2005/8/layout/orgChart1"/>
    <dgm:cxn modelId="{F8E5C481-3C01-B940-8B5D-D157D9744341}" type="presOf" srcId="{83CEC3F9-43D5-CE44-A4D2-BAE82A96F514}" destId="{77220451-B933-4740-8095-BE3B33D870AC}" srcOrd="0" destOrd="0" presId="urn:microsoft.com/office/officeart/2005/8/layout/orgChart1"/>
    <dgm:cxn modelId="{FC45040E-397B-5F4B-8D88-5E1678AE0A4A}" type="presOf" srcId="{A639D9E9-7EC4-FB40-BE03-19D9F15C3D90}" destId="{40AEB5FE-51FE-CA43-AD24-F13F02B95A6A}" srcOrd="1" destOrd="0" presId="urn:microsoft.com/office/officeart/2005/8/layout/orgChart1"/>
    <dgm:cxn modelId="{BB40D186-A226-BF4C-B4AB-2C8B1D6CF7FE}" type="presOf" srcId="{93112116-5E29-1F40-BBDB-9ADD974EFBB8}" destId="{C6316DE6-8144-BE48-A38C-88F90E420119}" srcOrd="0" destOrd="0" presId="urn:microsoft.com/office/officeart/2005/8/layout/orgChart1"/>
    <dgm:cxn modelId="{EA29B72B-5E54-6246-91E2-EB5EB2FC1580}" type="presOf" srcId="{E67672BD-25A1-6C4F-A0ED-7560B11CE96A}" destId="{A9E055B4-C96C-3A42-8341-F77E37815C92}" srcOrd="1" destOrd="0" presId="urn:microsoft.com/office/officeart/2005/8/layout/orgChart1"/>
    <dgm:cxn modelId="{67292805-7AF1-2E46-91C6-FC8ABDB18176}" type="presOf" srcId="{A2E91AAE-D396-224A-BC5B-328C4FDEF79F}" destId="{857BEC29-FC13-D240-B226-CF50DEAF1581}" srcOrd="1" destOrd="0" presId="urn:microsoft.com/office/officeart/2005/8/layout/orgChart1"/>
    <dgm:cxn modelId="{60F44BC4-1687-C34B-8C13-5F2821F76C7E}" type="presParOf" srcId="{0BA3873C-34E6-004A-AD8F-E4E148E4748F}" destId="{138CDD6E-CBBB-4645-A9E6-B95A80119D28}" srcOrd="0" destOrd="0" presId="urn:microsoft.com/office/officeart/2005/8/layout/orgChart1"/>
    <dgm:cxn modelId="{8CC6CAAF-ADC1-C844-8AD7-458D97CC914A}" type="presParOf" srcId="{138CDD6E-CBBB-4645-A9E6-B95A80119D28}" destId="{1D32C7E5-1850-1242-995A-53536FE71B05}" srcOrd="0" destOrd="0" presId="urn:microsoft.com/office/officeart/2005/8/layout/orgChart1"/>
    <dgm:cxn modelId="{1E3A77EF-F34E-9E4F-A9F7-EBB86DB6C868}" type="presParOf" srcId="{1D32C7E5-1850-1242-995A-53536FE71B05}" destId="{50DCC28D-0AE2-C841-841D-96B7B3132315}" srcOrd="0" destOrd="0" presId="urn:microsoft.com/office/officeart/2005/8/layout/orgChart1"/>
    <dgm:cxn modelId="{A0457549-6DB9-DA4C-814C-338A845631B2}" type="presParOf" srcId="{1D32C7E5-1850-1242-995A-53536FE71B05}" destId="{27E642FC-3631-DB40-B6F3-5FF336F6B2F7}" srcOrd="1" destOrd="0" presId="urn:microsoft.com/office/officeart/2005/8/layout/orgChart1"/>
    <dgm:cxn modelId="{46147B79-EA6D-BF4F-BB15-8CD69B6AF49F}" type="presParOf" srcId="{138CDD6E-CBBB-4645-A9E6-B95A80119D28}" destId="{F4F57946-F5D1-124F-B88E-F745C0909ED4}" srcOrd="1" destOrd="0" presId="urn:microsoft.com/office/officeart/2005/8/layout/orgChart1"/>
    <dgm:cxn modelId="{6D96EC08-DD19-9F49-895F-541984B39FA1}" type="presParOf" srcId="{F4F57946-F5D1-124F-B88E-F745C0909ED4}" destId="{AC4FAB12-FDD0-4A48-885A-C2E29D67A2FE}" srcOrd="0" destOrd="0" presId="urn:microsoft.com/office/officeart/2005/8/layout/orgChart1"/>
    <dgm:cxn modelId="{DFA316E6-0E68-D84B-90EA-19A4913E9B7B}" type="presParOf" srcId="{F4F57946-F5D1-124F-B88E-F745C0909ED4}" destId="{A7C2A7A5-645F-CA43-B1D9-60C4229AD65C}" srcOrd="1" destOrd="0" presId="urn:microsoft.com/office/officeart/2005/8/layout/orgChart1"/>
    <dgm:cxn modelId="{E4BA5807-09D5-D34C-9770-03880682F330}" type="presParOf" srcId="{A7C2A7A5-645F-CA43-B1D9-60C4229AD65C}" destId="{B6C0BB34-B899-3043-84E3-F0535C328BE7}" srcOrd="0" destOrd="0" presId="urn:microsoft.com/office/officeart/2005/8/layout/orgChart1"/>
    <dgm:cxn modelId="{BE158E67-B91A-F144-82FE-2829B71C7053}" type="presParOf" srcId="{B6C0BB34-B899-3043-84E3-F0535C328BE7}" destId="{23B01DFF-8F8C-1D4D-8A94-592FAE3123EB}" srcOrd="0" destOrd="0" presId="urn:microsoft.com/office/officeart/2005/8/layout/orgChart1"/>
    <dgm:cxn modelId="{89A090EF-86BD-FA49-8F74-BF3AD04DAB7A}" type="presParOf" srcId="{B6C0BB34-B899-3043-84E3-F0535C328BE7}" destId="{F9687533-CFC0-134B-8D1E-C4395EC1F918}" srcOrd="1" destOrd="0" presId="urn:microsoft.com/office/officeart/2005/8/layout/orgChart1"/>
    <dgm:cxn modelId="{DF25D162-CE44-4C45-A581-DBAC955D33D6}" type="presParOf" srcId="{A7C2A7A5-645F-CA43-B1D9-60C4229AD65C}" destId="{D6F7A52F-E3FA-F149-93BD-31826E36EAD3}" srcOrd="1" destOrd="0" presId="urn:microsoft.com/office/officeart/2005/8/layout/orgChart1"/>
    <dgm:cxn modelId="{926C0554-CEA5-834F-9022-CB3B7B7F3ED5}" type="presParOf" srcId="{D6F7A52F-E3FA-F149-93BD-31826E36EAD3}" destId="{71694922-49F1-B943-B54A-ED97B0DEEB77}" srcOrd="0" destOrd="0" presId="urn:microsoft.com/office/officeart/2005/8/layout/orgChart1"/>
    <dgm:cxn modelId="{DD485DC9-9E8D-5B4F-823E-FD27574900DC}" type="presParOf" srcId="{D6F7A52F-E3FA-F149-93BD-31826E36EAD3}" destId="{BFC03D1B-2971-6444-B454-EB689067B1A2}" srcOrd="1" destOrd="0" presId="urn:microsoft.com/office/officeart/2005/8/layout/orgChart1"/>
    <dgm:cxn modelId="{CC7A4359-40A5-5B4A-B14E-48B702B159C5}" type="presParOf" srcId="{BFC03D1B-2971-6444-B454-EB689067B1A2}" destId="{7DBF5A68-3CFA-D94C-92A1-EF872C9D3262}" srcOrd="0" destOrd="0" presId="urn:microsoft.com/office/officeart/2005/8/layout/orgChart1"/>
    <dgm:cxn modelId="{7E0C1604-FBE7-8D4F-AF47-99CE05167855}" type="presParOf" srcId="{7DBF5A68-3CFA-D94C-92A1-EF872C9D3262}" destId="{82B1CF36-E796-5748-85E2-CAE1D883F14B}" srcOrd="0" destOrd="0" presId="urn:microsoft.com/office/officeart/2005/8/layout/orgChart1"/>
    <dgm:cxn modelId="{063F5C9A-13A5-6F4F-B8C7-483DFF558102}" type="presParOf" srcId="{7DBF5A68-3CFA-D94C-92A1-EF872C9D3262}" destId="{57917E34-C2C4-8040-B1B6-D9686953D18D}" srcOrd="1" destOrd="0" presId="urn:microsoft.com/office/officeart/2005/8/layout/orgChart1"/>
    <dgm:cxn modelId="{3DFF2ED1-F539-8F47-8901-4EE8A1DE3A17}" type="presParOf" srcId="{BFC03D1B-2971-6444-B454-EB689067B1A2}" destId="{5237B1F7-0CE2-D94C-A45A-77F3ECA82218}" srcOrd="1" destOrd="0" presId="urn:microsoft.com/office/officeart/2005/8/layout/orgChart1"/>
    <dgm:cxn modelId="{E3982837-A35D-0F4D-BFA2-9822A03315C8}" type="presParOf" srcId="{5237B1F7-0CE2-D94C-A45A-77F3ECA82218}" destId="{33FE96F7-0F64-9D49-A4C8-7DA28F1E89ED}" srcOrd="0" destOrd="0" presId="urn:microsoft.com/office/officeart/2005/8/layout/orgChart1"/>
    <dgm:cxn modelId="{089053F4-63CD-A942-9624-EF88CE46CD93}" type="presParOf" srcId="{5237B1F7-0CE2-D94C-A45A-77F3ECA82218}" destId="{78127700-5D46-BB4D-BEBE-7FFB66295DBD}" srcOrd="1" destOrd="0" presId="urn:microsoft.com/office/officeart/2005/8/layout/orgChart1"/>
    <dgm:cxn modelId="{AA915B80-A2B7-CC47-B7AF-1E82F592AFC0}" type="presParOf" srcId="{78127700-5D46-BB4D-BEBE-7FFB66295DBD}" destId="{15DD330C-427C-C249-95C6-B4725CFC71B8}" srcOrd="0" destOrd="0" presId="urn:microsoft.com/office/officeart/2005/8/layout/orgChart1"/>
    <dgm:cxn modelId="{D2AAD8C8-EB07-FB4E-B574-B46D71DF704C}" type="presParOf" srcId="{15DD330C-427C-C249-95C6-B4725CFC71B8}" destId="{BB176D84-4494-BA4D-BF88-7BDD150179FA}" srcOrd="0" destOrd="0" presId="urn:microsoft.com/office/officeart/2005/8/layout/orgChart1"/>
    <dgm:cxn modelId="{A6B0B8D0-9A6B-A243-8447-DE9A832C929A}" type="presParOf" srcId="{15DD330C-427C-C249-95C6-B4725CFC71B8}" destId="{3AB3575B-0111-4D4A-8C8C-70BB54335EC5}" srcOrd="1" destOrd="0" presId="urn:microsoft.com/office/officeart/2005/8/layout/orgChart1"/>
    <dgm:cxn modelId="{A1029C5C-6072-754E-B422-F5DBF740F35B}" type="presParOf" srcId="{78127700-5D46-BB4D-BEBE-7FFB66295DBD}" destId="{5971E62F-0FC8-6342-B534-C186213D1512}" srcOrd="1" destOrd="0" presId="urn:microsoft.com/office/officeart/2005/8/layout/orgChart1"/>
    <dgm:cxn modelId="{75472670-25ED-7B48-99E6-14C458CCD422}" type="presParOf" srcId="{78127700-5D46-BB4D-BEBE-7FFB66295DBD}" destId="{7983FA7E-A517-A44F-B9E2-1581956A039D}" srcOrd="2" destOrd="0" presId="urn:microsoft.com/office/officeart/2005/8/layout/orgChart1"/>
    <dgm:cxn modelId="{0E5B0883-E8D6-FF40-A2FB-6393924D5756}" type="presParOf" srcId="{5237B1F7-0CE2-D94C-A45A-77F3ECA82218}" destId="{2729072B-E1EB-094B-8C27-EAED5C2ED74E}" srcOrd="2" destOrd="0" presId="urn:microsoft.com/office/officeart/2005/8/layout/orgChart1"/>
    <dgm:cxn modelId="{F57BA933-1EBA-CD44-88A4-F1DEAFAE384D}" type="presParOf" srcId="{5237B1F7-0CE2-D94C-A45A-77F3ECA82218}" destId="{3A5272BB-2957-4D4E-ADA9-DCB7BD2B21BB}" srcOrd="3" destOrd="0" presId="urn:microsoft.com/office/officeart/2005/8/layout/orgChart1"/>
    <dgm:cxn modelId="{34A3BE7D-74DF-8145-A35F-53A111C3D011}" type="presParOf" srcId="{3A5272BB-2957-4D4E-ADA9-DCB7BD2B21BB}" destId="{4B51A841-2E92-0640-B640-EF8EB7F27128}" srcOrd="0" destOrd="0" presId="urn:microsoft.com/office/officeart/2005/8/layout/orgChart1"/>
    <dgm:cxn modelId="{07FE002B-0DD2-1C42-B511-FCC0091C366E}" type="presParOf" srcId="{4B51A841-2E92-0640-B640-EF8EB7F27128}" destId="{040E38C6-DBC9-B647-B6FE-7A6FC32EF278}" srcOrd="0" destOrd="0" presId="urn:microsoft.com/office/officeart/2005/8/layout/orgChart1"/>
    <dgm:cxn modelId="{4CC6A9D3-00DD-E141-A5C5-46136220AD84}" type="presParOf" srcId="{4B51A841-2E92-0640-B640-EF8EB7F27128}" destId="{5BF69AF9-FF4C-3543-AC3F-5CD90DAD9C3B}" srcOrd="1" destOrd="0" presId="urn:microsoft.com/office/officeart/2005/8/layout/orgChart1"/>
    <dgm:cxn modelId="{4D3C1943-CB67-CD45-BBFE-2B470FA2FCA5}" type="presParOf" srcId="{3A5272BB-2957-4D4E-ADA9-DCB7BD2B21BB}" destId="{FD83A35A-E270-9140-8EDB-13A59F840632}" srcOrd="1" destOrd="0" presId="urn:microsoft.com/office/officeart/2005/8/layout/orgChart1"/>
    <dgm:cxn modelId="{ECE3D960-366F-7345-BA27-22A1E633FA6E}" type="presParOf" srcId="{3A5272BB-2957-4D4E-ADA9-DCB7BD2B21BB}" destId="{84550184-EC0E-924E-95CF-8B48B0A73B48}" srcOrd="2" destOrd="0" presId="urn:microsoft.com/office/officeart/2005/8/layout/orgChart1"/>
    <dgm:cxn modelId="{F141275F-22F2-5B4D-A483-D4E63770A62D}" type="presParOf" srcId="{BFC03D1B-2971-6444-B454-EB689067B1A2}" destId="{2893283E-9FA3-1A48-87E9-6F1C2883D995}" srcOrd="2" destOrd="0" presId="urn:microsoft.com/office/officeart/2005/8/layout/orgChart1"/>
    <dgm:cxn modelId="{39C787CA-1639-7049-9EAF-339048077FEF}" type="presParOf" srcId="{D6F7A52F-E3FA-F149-93BD-31826E36EAD3}" destId="{D049CD53-D421-5647-85DA-C2A67F850CD8}" srcOrd="2" destOrd="0" presId="urn:microsoft.com/office/officeart/2005/8/layout/orgChart1"/>
    <dgm:cxn modelId="{4E6154DD-260C-B645-917F-A3A804F2AA6F}" type="presParOf" srcId="{D6F7A52F-E3FA-F149-93BD-31826E36EAD3}" destId="{FA80B9E1-D2D6-CA41-944B-4C7D936EF048}" srcOrd="3" destOrd="0" presId="urn:microsoft.com/office/officeart/2005/8/layout/orgChart1"/>
    <dgm:cxn modelId="{8212465B-79F7-A04B-92F8-C199CABC2871}" type="presParOf" srcId="{FA80B9E1-D2D6-CA41-944B-4C7D936EF048}" destId="{15354E00-7776-E04D-B5F3-17F70FC51960}" srcOrd="0" destOrd="0" presId="urn:microsoft.com/office/officeart/2005/8/layout/orgChart1"/>
    <dgm:cxn modelId="{5CE58FB8-D3FC-7548-8DF9-567C213F3E65}" type="presParOf" srcId="{15354E00-7776-E04D-B5F3-17F70FC51960}" destId="{34821EEE-18C4-4645-81D2-38FE97014019}" srcOrd="0" destOrd="0" presId="urn:microsoft.com/office/officeart/2005/8/layout/orgChart1"/>
    <dgm:cxn modelId="{28A0EE86-92E1-DE4E-80D9-DFA54C14EDCF}" type="presParOf" srcId="{15354E00-7776-E04D-B5F3-17F70FC51960}" destId="{3A8B0A48-B768-1D4D-85E2-9696B5D1ED8C}" srcOrd="1" destOrd="0" presId="urn:microsoft.com/office/officeart/2005/8/layout/orgChart1"/>
    <dgm:cxn modelId="{784A415E-B179-C44B-9A97-B94F1AAB8F91}" type="presParOf" srcId="{FA80B9E1-D2D6-CA41-944B-4C7D936EF048}" destId="{43AA3698-759B-DF41-9280-CE4103322BD7}" srcOrd="1" destOrd="0" presId="urn:microsoft.com/office/officeart/2005/8/layout/orgChart1"/>
    <dgm:cxn modelId="{708BFDE7-2DE4-AC4B-A89A-C4CD79754A13}" type="presParOf" srcId="{43AA3698-759B-DF41-9280-CE4103322BD7}" destId="{855F8675-0565-7F45-A0F7-CA0799386E78}" srcOrd="0" destOrd="0" presId="urn:microsoft.com/office/officeart/2005/8/layout/orgChart1"/>
    <dgm:cxn modelId="{3F0CB779-9B8A-F74F-8159-CBACC5836E23}" type="presParOf" srcId="{43AA3698-759B-DF41-9280-CE4103322BD7}" destId="{492EE53A-90AC-CB4F-B1D2-536E36B81656}" srcOrd="1" destOrd="0" presId="urn:microsoft.com/office/officeart/2005/8/layout/orgChart1"/>
    <dgm:cxn modelId="{6445C2D9-2CE3-224E-89CE-C8D2079CE127}" type="presParOf" srcId="{492EE53A-90AC-CB4F-B1D2-536E36B81656}" destId="{ACFA7CE9-38BD-A64E-8260-ABDEC395FAB0}" srcOrd="0" destOrd="0" presId="urn:microsoft.com/office/officeart/2005/8/layout/orgChart1"/>
    <dgm:cxn modelId="{9A2F63AE-9128-0245-A5A1-D27F1853E0B0}" type="presParOf" srcId="{ACFA7CE9-38BD-A64E-8260-ABDEC395FAB0}" destId="{BBD502A9-6DB5-C646-93DA-BC7A0248E7BA}" srcOrd="0" destOrd="0" presId="urn:microsoft.com/office/officeart/2005/8/layout/orgChart1"/>
    <dgm:cxn modelId="{47A2134A-A6E7-CD42-87E4-60280FAD5264}" type="presParOf" srcId="{ACFA7CE9-38BD-A64E-8260-ABDEC395FAB0}" destId="{7C0B52B2-D108-7C41-8AF8-1C1EC0186329}" srcOrd="1" destOrd="0" presId="urn:microsoft.com/office/officeart/2005/8/layout/orgChart1"/>
    <dgm:cxn modelId="{47AA368C-5CDD-2240-8035-4C4135CB781E}" type="presParOf" srcId="{492EE53A-90AC-CB4F-B1D2-536E36B81656}" destId="{3BC86DE0-F148-C94A-A6D5-B1199762A838}" srcOrd="1" destOrd="0" presId="urn:microsoft.com/office/officeart/2005/8/layout/orgChart1"/>
    <dgm:cxn modelId="{029FEDB7-50B8-8E46-8806-56107FDC3AA9}" type="presParOf" srcId="{492EE53A-90AC-CB4F-B1D2-536E36B81656}" destId="{D7B03414-118F-4B42-B3DA-67FBC7541218}" srcOrd="2" destOrd="0" presId="urn:microsoft.com/office/officeart/2005/8/layout/orgChart1"/>
    <dgm:cxn modelId="{82C4AA61-547A-0A4B-B024-B8F377F5D577}" type="presParOf" srcId="{43AA3698-759B-DF41-9280-CE4103322BD7}" destId="{2CE89EDA-35C1-4A4E-8314-D790D88C6269}" srcOrd="2" destOrd="0" presId="urn:microsoft.com/office/officeart/2005/8/layout/orgChart1"/>
    <dgm:cxn modelId="{E39D45B5-CC3E-D54B-B2C8-8E2799D4D9F6}" type="presParOf" srcId="{43AA3698-759B-DF41-9280-CE4103322BD7}" destId="{F6CE1090-B5B2-CA45-AF9B-21957351B0FF}" srcOrd="3" destOrd="0" presId="urn:microsoft.com/office/officeart/2005/8/layout/orgChart1"/>
    <dgm:cxn modelId="{F10DE527-EBDF-9547-9302-597ECBDB5612}" type="presParOf" srcId="{F6CE1090-B5B2-CA45-AF9B-21957351B0FF}" destId="{967AF9E3-F815-1842-9F0F-42B1DFC177C6}" srcOrd="0" destOrd="0" presId="urn:microsoft.com/office/officeart/2005/8/layout/orgChart1"/>
    <dgm:cxn modelId="{196029F6-1AA4-0045-BBB3-3320E2B69B73}" type="presParOf" srcId="{967AF9E3-F815-1842-9F0F-42B1DFC177C6}" destId="{896219FD-A8FF-5449-811F-4BE5BEB0D719}" srcOrd="0" destOrd="0" presId="urn:microsoft.com/office/officeart/2005/8/layout/orgChart1"/>
    <dgm:cxn modelId="{FFEDB41C-42DD-2B46-8F35-88A0E13B2C9F}" type="presParOf" srcId="{967AF9E3-F815-1842-9F0F-42B1DFC177C6}" destId="{936ED334-0748-374E-A1F1-8516E5941D30}" srcOrd="1" destOrd="0" presId="urn:microsoft.com/office/officeart/2005/8/layout/orgChart1"/>
    <dgm:cxn modelId="{6278D776-4BB1-2043-8136-D5B926E40A3C}" type="presParOf" srcId="{F6CE1090-B5B2-CA45-AF9B-21957351B0FF}" destId="{A7C2A776-E85C-1D48-8538-C8676555D4F2}" srcOrd="1" destOrd="0" presId="urn:microsoft.com/office/officeart/2005/8/layout/orgChart1"/>
    <dgm:cxn modelId="{F530276B-1188-B444-8618-EA9E94A925C8}" type="presParOf" srcId="{F6CE1090-B5B2-CA45-AF9B-21957351B0FF}" destId="{F852C825-FCCE-F04D-9C6F-BD3FF4AC24D4}" srcOrd="2" destOrd="0" presId="urn:microsoft.com/office/officeart/2005/8/layout/orgChart1"/>
    <dgm:cxn modelId="{EDA13978-C2AB-3D4F-9CF1-0A9FBE199074}" type="presParOf" srcId="{43AA3698-759B-DF41-9280-CE4103322BD7}" destId="{19913ADC-93E3-BF4B-9F16-4D5D1CD54907}" srcOrd="4" destOrd="0" presId="urn:microsoft.com/office/officeart/2005/8/layout/orgChart1"/>
    <dgm:cxn modelId="{CC975745-E662-6F4B-B41E-4C655EA4BB7A}" type="presParOf" srcId="{43AA3698-759B-DF41-9280-CE4103322BD7}" destId="{39B5855A-373B-A844-A2CA-1032A72E7FAA}" srcOrd="5" destOrd="0" presId="urn:microsoft.com/office/officeart/2005/8/layout/orgChart1"/>
    <dgm:cxn modelId="{1133FE59-BC91-3848-B39B-83A28066BDDB}" type="presParOf" srcId="{39B5855A-373B-A844-A2CA-1032A72E7FAA}" destId="{54A99763-DB8C-AE4A-B4F7-FAC9F1FF8C7A}" srcOrd="0" destOrd="0" presId="urn:microsoft.com/office/officeart/2005/8/layout/orgChart1"/>
    <dgm:cxn modelId="{AA7E684F-E2AA-2243-BECA-72022B8E5206}" type="presParOf" srcId="{54A99763-DB8C-AE4A-B4F7-FAC9F1FF8C7A}" destId="{96D580ED-9C45-2346-B1A3-4B6B8FD36C30}" srcOrd="0" destOrd="0" presId="urn:microsoft.com/office/officeart/2005/8/layout/orgChart1"/>
    <dgm:cxn modelId="{A75A9230-17FF-C640-8DF4-6541059A28B9}" type="presParOf" srcId="{54A99763-DB8C-AE4A-B4F7-FAC9F1FF8C7A}" destId="{40AEB5FE-51FE-CA43-AD24-F13F02B95A6A}" srcOrd="1" destOrd="0" presId="urn:microsoft.com/office/officeart/2005/8/layout/orgChart1"/>
    <dgm:cxn modelId="{52F7F67C-E361-9045-AC33-353A1C9AC6A0}" type="presParOf" srcId="{39B5855A-373B-A844-A2CA-1032A72E7FAA}" destId="{488B4725-8415-5446-925E-730327E861B1}" srcOrd="1" destOrd="0" presId="urn:microsoft.com/office/officeart/2005/8/layout/orgChart1"/>
    <dgm:cxn modelId="{29C7C1C3-2ADF-6E48-8206-C88815B49BDD}" type="presParOf" srcId="{39B5855A-373B-A844-A2CA-1032A72E7FAA}" destId="{D04678AA-E617-D345-B824-A3638A4C728A}" srcOrd="2" destOrd="0" presId="urn:microsoft.com/office/officeart/2005/8/layout/orgChart1"/>
    <dgm:cxn modelId="{2CE6F4CE-C62E-6A44-80B5-3B9CBCBC6B3F}" type="presParOf" srcId="{43AA3698-759B-DF41-9280-CE4103322BD7}" destId="{E861464A-59AA-7340-ACE6-F11DD08D563C}" srcOrd="6" destOrd="0" presId="urn:microsoft.com/office/officeart/2005/8/layout/orgChart1"/>
    <dgm:cxn modelId="{49963764-45D7-084A-BA0B-375E67DC2A4F}" type="presParOf" srcId="{43AA3698-759B-DF41-9280-CE4103322BD7}" destId="{1873BE7D-61ED-AC45-9B88-91F8C86231A0}" srcOrd="7" destOrd="0" presId="urn:microsoft.com/office/officeart/2005/8/layout/orgChart1"/>
    <dgm:cxn modelId="{89864BCB-5848-4446-A77D-8F780376FE31}" type="presParOf" srcId="{1873BE7D-61ED-AC45-9B88-91F8C86231A0}" destId="{F0D663F0-B9A4-4142-A6B9-37E9A2443398}" srcOrd="0" destOrd="0" presId="urn:microsoft.com/office/officeart/2005/8/layout/orgChart1"/>
    <dgm:cxn modelId="{B3D19F5F-1E52-824A-A6B3-B91EF891636E}" type="presParOf" srcId="{F0D663F0-B9A4-4142-A6B9-37E9A2443398}" destId="{060A5671-D86C-F94A-9192-171E6B501704}" srcOrd="0" destOrd="0" presId="urn:microsoft.com/office/officeart/2005/8/layout/orgChart1"/>
    <dgm:cxn modelId="{A29843B0-5122-E14A-AD66-F6FDDAAE462D}" type="presParOf" srcId="{F0D663F0-B9A4-4142-A6B9-37E9A2443398}" destId="{319A83B0-C0C6-5E4E-89D4-957A26D32752}" srcOrd="1" destOrd="0" presId="urn:microsoft.com/office/officeart/2005/8/layout/orgChart1"/>
    <dgm:cxn modelId="{DB62F7C6-E1C4-1944-9DF8-CEFC5B5FD2C6}" type="presParOf" srcId="{1873BE7D-61ED-AC45-9B88-91F8C86231A0}" destId="{45146E6E-82DD-5E44-BF9F-AD48A48EA87F}" srcOrd="1" destOrd="0" presId="urn:microsoft.com/office/officeart/2005/8/layout/orgChart1"/>
    <dgm:cxn modelId="{A0B2F1CA-EB85-4C4C-8D8E-EF64745B1D75}" type="presParOf" srcId="{1873BE7D-61ED-AC45-9B88-91F8C86231A0}" destId="{EF1BEC03-8188-174F-A8B8-AB9E956D92C7}" srcOrd="2" destOrd="0" presId="urn:microsoft.com/office/officeart/2005/8/layout/orgChart1"/>
    <dgm:cxn modelId="{71980007-2F12-C249-85D5-67A552E00F87}" type="presParOf" srcId="{43AA3698-759B-DF41-9280-CE4103322BD7}" destId="{BE64EE5F-2C58-E74B-95D8-7460AB33105C}" srcOrd="8" destOrd="0" presId="urn:microsoft.com/office/officeart/2005/8/layout/orgChart1"/>
    <dgm:cxn modelId="{C1279AC2-A398-3F44-B02C-091543C72C76}" type="presParOf" srcId="{43AA3698-759B-DF41-9280-CE4103322BD7}" destId="{19725A7C-56F6-CC4E-9888-31171158ADF2}" srcOrd="9" destOrd="0" presId="urn:microsoft.com/office/officeart/2005/8/layout/orgChart1"/>
    <dgm:cxn modelId="{2C877BEC-44BD-9E46-A549-645575FD4BB7}" type="presParOf" srcId="{19725A7C-56F6-CC4E-9888-31171158ADF2}" destId="{9740C0C8-5A7F-804C-9B48-73613F28471A}" srcOrd="0" destOrd="0" presId="urn:microsoft.com/office/officeart/2005/8/layout/orgChart1"/>
    <dgm:cxn modelId="{DBD4913D-A404-0E46-B527-56962BA637A8}" type="presParOf" srcId="{9740C0C8-5A7F-804C-9B48-73613F28471A}" destId="{AE3D3696-BE18-1940-B696-1206492AE5E7}" srcOrd="0" destOrd="0" presId="urn:microsoft.com/office/officeart/2005/8/layout/orgChart1"/>
    <dgm:cxn modelId="{787DB945-E7D4-224D-9F3F-31BA90AD97B6}" type="presParOf" srcId="{9740C0C8-5A7F-804C-9B48-73613F28471A}" destId="{50AD39FC-5891-4B41-9BE6-020948709393}" srcOrd="1" destOrd="0" presId="urn:microsoft.com/office/officeart/2005/8/layout/orgChart1"/>
    <dgm:cxn modelId="{6C93AE5D-7A93-704E-9AFA-78D048881D71}" type="presParOf" srcId="{19725A7C-56F6-CC4E-9888-31171158ADF2}" destId="{65059BA6-50F5-814D-BCA6-88F09E8C1AA3}" srcOrd="1" destOrd="0" presId="urn:microsoft.com/office/officeart/2005/8/layout/orgChart1"/>
    <dgm:cxn modelId="{F8304F91-2BC7-5543-B57B-0B5CE67A64B1}" type="presParOf" srcId="{19725A7C-56F6-CC4E-9888-31171158ADF2}" destId="{C6311C27-3CE1-A541-BAA8-3D8B3AB9C88E}" srcOrd="2" destOrd="0" presId="urn:microsoft.com/office/officeart/2005/8/layout/orgChart1"/>
    <dgm:cxn modelId="{69BB0EE2-62FE-6648-A04B-8A71C12501C7}" type="presParOf" srcId="{FA80B9E1-D2D6-CA41-944B-4C7D936EF048}" destId="{92C8B00E-E172-8440-BA86-95DC355D3AC0}" srcOrd="2" destOrd="0" presId="urn:microsoft.com/office/officeart/2005/8/layout/orgChart1"/>
    <dgm:cxn modelId="{B065CD64-40FC-EF45-AFAC-EC74EF52CA15}" type="presParOf" srcId="{D6F7A52F-E3FA-F149-93BD-31826E36EAD3}" destId="{88A533F0-3401-D143-8870-79E115C3E6F5}" srcOrd="4" destOrd="0" presId="urn:microsoft.com/office/officeart/2005/8/layout/orgChart1"/>
    <dgm:cxn modelId="{BF7A224B-ABA9-F24F-BAD2-F9E7F582672A}" type="presParOf" srcId="{D6F7A52F-E3FA-F149-93BD-31826E36EAD3}" destId="{BDFC9A43-7570-5A4B-B1E1-259CC674B191}" srcOrd="5" destOrd="0" presId="urn:microsoft.com/office/officeart/2005/8/layout/orgChart1"/>
    <dgm:cxn modelId="{A9D24701-D9D4-D449-8455-4EF9DBC870D1}" type="presParOf" srcId="{BDFC9A43-7570-5A4B-B1E1-259CC674B191}" destId="{449D07DA-DC24-FA47-903A-EEDBA835C1AC}" srcOrd="0" destOrd="0" presId="urn:microsoft.com/office/officeart/2005/8/layout/orgChart1"/>
    <dgm:cxn modelId="{D74265EE-C8FA-DD4D-93C2-B6999A870906}" type="presParOf" srcId="{449D07DA-DC24-FA47-903A-EEDBA835C1AC}" destId="{3173F2F3-D036-1A4A-9203-07CC0EF00058}" srcOrd="0" destOrd="0" presId="urn:microsoft.com/office/officeart/2005/8/layout/orgChart1"/>
    <dgm:cxn modelId="{ED6FADD9-D100-104E-988B-42263E66C7D2}" type="presParOf" srcId="{449D07DA-DC24-FA47-903A-EEDBA835C1AC}" destId="{E7892611-DC78-ED41-B6F9-CDA1BAE62075}" srcOrd="1" destOrd="0" presId="urn:microsoft.com/office/officeart/2005/8/layout/orgChart1"/>
    <dgm:cxn modelId="{27A8E3D3-BB49-6B48-8F17-C8B2D348B706}" type="presParOf" srcId="{BDFC9A43-7570-5A4B-B1E1-259CC674B191}" destId="{1664AEC4-AE3D-8B4C-A59E-976C3225FA1E}" srcOrd="1" destOrd="0" presId="urn:microsoft.com/office/officeart/2005/8/layout/orgChart1"/>
    <dgm:cxn modelId="{7E5B4E61-5495-2949-BDAB-D69E5F3CD703}" type="presParOf" srcId="{1664AEC4-AE3D-8B4C-A59E-976C3225FA1E}" destId="{D3CEE387-0AB6-DC48-A6A8-48B59C5B7F89}" srcOrd="0" destOrd="0" presId="urn:microsoft.com/office/officeart/2005/8/layout/orgChart1"/>
    <dgm:cxn modelId="{68C42FD7-37DA-1447-A57F-1FC50EF3B457}" type="presParOf" srcId="{1664AEC4-AE3D-8B4C-A59E-976C3225FA1E}" destId="{2810E3B4-F931-5943-BFF4-BAA5F85C4860}" srcOrd="1" destOrd="0" presId="urn:microsoft.com/office/officeart/2005/8/layout/orgChart1"/>
    <dgm:cxn modelId="{4BAE71EA-9891-5142-A296-9B3FECDDF431}" type="presParOf" srcId="{2810E3B4-F931-5943-BFF4-BAA5F85C4860}" destId="{5E65F821-DF53-FC4D-AEF3-E3529026A8AD}" srcOrd="0" destOrd="0" presId="urn:microsoft.com/office/officeart/2005/8/layout/orgChart1"/>
    <dgm:cxn modelId="{B18ACE7F-9C1E-274E-B04F-66C0BEC884AA}" type="presParOf" srcId="{5E65F821-DF53-FC4D-AEF3-E3529026A8AD}" destId="{0DFF8106-0318-DD4C-968B-0D47BA80C3B6}" srcOrd="0" destOrd="0" presId="urn:microsoft.com/office/officeart/2005/8/layout/orgChart1"/>
    <dgm:cxn modelId="{79A9C9FA-3C14-164D-B7A8-BA880C5A30EB}" type="presParOf" srcId="{5E65F821-DF53-FC4D-AEF3-E3529026A8AD}" destId="{E4BDAD71-A573-DC44-BD69-F0EDB304C024}" srcOrd="1" destOrd="0" presId="urn:microsoft.com/office/officeart/2005/8/layout/orgChart1"/>
    <dgm:cxn modelId="{6615CD08-694D-C240-820F-6AB84E4D5B33}" type="presParOf" srcId="{2810E3B4-F931-5943-BFF4-BAA5F85C4860}" destId="{248DDECB-640A-1D45-9306-992479611DAA}" srcOrd="1" destOrd="0" presId="urn:microsoft.com/office/officeart/2005/8/layout/orgChart1"/>
    <dgm:cxn modelId="{71CCDE6B-06CF-9147-AD19-E8B0ADF70CC2}" type="presParOf" srcId="{2810E3B4-F931-5943-BFF4-BAA5F85C4860}" destId="{3D629ACB-B988-2740-B441-7D04F1C910A5}" srcOrd="2" destOrd="0" presId="urn:microsoft.com/office/officeart/2005/8/layout/orgChart1"/>
    <dgm:cxn modelId="{AC4E9AD5-A3F5-4142-97CC-967116BE631C}" type="presParOf" srcId="{1664AEC4-AE3D-8B4C-A59E-976C3225FA1E}" destId="{C6316DE6-8144-BE48-A38C-88F90E420119}" srcOrd="2" destOrd="0" presId="urn:microsoft.com/office/officeart/2005/8/layout/orgChart1"/>
    <dgm:cxn modelId="{C2B79ADB-9487-6F48-AF2C-4941ACCBF403}" type="presParOf" srcId="{1664AEC4-AE3D-8B4C-A59E-976C3225FA1E}" destId="{359CB460-3189-0047-B446-3CE5C861784E}" srcOrd="3" destOrd="0" presId="urn:microsoft.com/office/officeart/2005/8/layout/orgChart1"/>
    <dgm:cxn modelId="{4BAB4A69-560B-E14D-8FA5-E5350576965E}" type="presParOf" srcId="{359CB460-3189-0047-B446-3CE5C861784E}" destId="{413763DF-FB9B-034C-8412-C5233B506534}" srcOrd="0" destOrd="0" presId="urn:microsoft.com/office/officeart/2005/8/layout/orgChart1"/>
    <dgm:cxn modelId="{2A170858-7A21-F940-A326-C2151E7AD922}" type="presParOf" srcId="{413763DF-FB9B-034C-8412-C5233B506534}" destId="{11E4B39A-7EF2-204C-B512-5FDB5A9BF1D6}" srcOrd="0" destOrd="0" presId="urn:microsoft.com/office/officeart/2005/8/layout/orgChart1"/>
    <dgm:cxn modelId="{09DF68C1-B9A8-2B44-8FE1-F6785217B84D}" type="presParOf" srcId="{413763DF-FB9B-034C-8412-C5233B506534}" destId="{93ECB993-8246-A84D-83B4-7D8C8340D39C}" srcOrd="1" destOrd="0" presId="urn:microsoft.com/office/officeart/2005/8/layout/orgChart1"/>
    <dgm:cxn modelId="{32A63A12-17C1-F74F-BA44-22A75640756F}" type="presParOf" srcId="{359CB460-3189-0047-B446-3CE5C861784E}" destId="{0A6E12EB-83AC-144E-ACD6-3287E5A7EB83}" srcOrd="1" destOrd="0" presId="urn:microsoft.com/office/officeart/2005/8/layout/orgChart1"/>
    <dgm:cxn modelId="{83D09019-87DD-134C-B4A2-465C717C1707}" type="presParOf" srcId="{359CB460-3189-0047-B446-3CE5C861784E}" destId="{6A1C1A07-B3CF-C64B-A458-E8FB028C847E}" srcOrd="2" destOrd="0" presId="urn:microsoft.com/office/officeart/2005/8/layout/orgChart1"/>
    <dgm:cxn modelId="{1F02716B-CF95-C043-A2D0-C25DB760D8CC}" type="presParOf" srcId="{1664AEC4-AE3D-8B4C-A59E-976C3225FA1E}" destId="{B89AF481-E982-2D48-B91D-EEA0956CCE23}" srcOrd="4" destOrd="0" presId="urn:microsoft.com/office/officeart/2005/8/layout/orgChart1"/>
    <dgm:cxn modelId="{1765BEAF-0AEF-4C4F-B652-1ADDCBDB107D}" type="presParOf" srcId="{1664AEC4-AE3D-8B4C-A59E-976C3225FA1E}" destId="{995F628F-20A0-B546-8C8C-0D0B66E5A4B1}" srcOrd="5" destOrd="0" presId="urn:microsoft.com/office/officeart/2005/8/layout/orgChart1"/>
    <dgm:cxn modelId="{F2C37DAB-EB01-124F-86C9-6C6479C38160}" type="presParOf" srcId="{995F628F-20A0-B546-8C8C-0D0B66E5A4B1}" destId="{5A311D56-6B2C-124D-B25F-403F6EAC3623}" srcOrd="0" destOrd="0" presId="urn:microsoft.com/office/officeart/2005/8/layout/orgChart1"/>
    <dgm:cxn modelId="{A7D2DFCC-810A-6343-822A-B7DF3CC020AE}" type="presParOf" srcId="{5A311D56-6B2C-124D-B25F-403F6EAC3623}" destId="{0AE7E374-FA7D-674B-B33B-C8CCF3E4B234}" srcOrd="0" destOrd="0" presId="urn:microsoft.com/office/officeart/2005/8/layout/orgChart1"/>
    <dgm:cxn modelId="{A15461B3-5A4F-9D4B-8A11-502C32DBC3F3}" type="presParOf" srcId="{5A311D56-6B2C-124D-B25F-403F6EAC3623}" destId="{65B9E3AA-25D0-D047-A532-109189616670}" srcOrd="1" destOrd="0" presId="urn:microsoft.com/office/officeart/2005/8/layout/orgChart1"/>
    <dgm:cxn modelId="{43547050-6E0F-944C-8847-A7EBEBD8E720}" type="presParOf" srcId="{995F628F-20A0-B546-8C8C-0D0B66E5A4B1}" destId="{A576FEED-B40E-9644-A597-7AFCFC7BD965}" srcOrd="1" destOrd="0" presId="urn:microsoft.com/office/officeart/2005/8/layout/orgChart1"/>
    <dgm:cxn modelId="{81C70271-7DB9-9A40-ABD1-839E6C1043E5}" type="presParOf" srcId="{995F628F-20A0-B546-8C8C-0D0B66E5A4B1}" destId="{33FBE981-EDAB-7044-97AC-E0B138C011D9}" srcOrd="2" destOrd="0" presId="urn:microsoft.com/office/officeart/2005/8/layout/orgChart1"/>
    <dgm:cxn modelId="{15A4E596-2B0C-AE46-B378-278E2B1C8F46}" type="presParOf" srcId="{1664AEC4-AE3D-8B4C-A59E-976C3225FA1E}" destId="{B1900EBA-BF07-0347-A9F2-187BED7F8E85}" srcOrd="6" destOrd="0" presId="urn:microsoft.com/office/officeart/2005/8/layout/orgChart1"/>
    <dgm:cxn modelId="{31CBD961-84CB-C940-927F-A82AF616F534}" type="presParOf" srcId="{1664AEC4-AE3D-8B4C-A59E-976C3225FA1E}" destId="{79FD7856-3E44-6142-A46E-15328C475F64}" srcOrd="7" destOrd="0" presId="urn:microsoft.com/office/officeart/2005/8/layout/orgChart1"/>
    <dgm:cxn modelId="{2C2809D8-6524-6B4D-BFDE-D5684596CABB}" type="presParOf" srcId="{79FD7856-3E44-6142-A46E-15328C475F64}" destId="{05FE1343-7D8A-834A-B6A7-1FD25C1862AB}" srcOrd="0" destOrd="0" presId="urn:microsoft.com/office/officeart/2005/8/layout/orgChart1"/>
    <dgm:cxn modelId="{4967950D-543D-B94B-9BA2-FEB41293C377}" type="presParOf" srcId="{05FE1343-7D8A-834A-B6A7-1FD25C1862AB}" destId="{4DDEFAA9-F20D-AF4D-A75C-CF55DA56B8BD}" srcOrd="0" destOrd="0" presId="urn:microsoft.com/office/officeart/2005/8/layout/orgChart1"/>
    <dgm:cxn modelId="{0F9F7FCF-262E-764B-BCC8-3CD67DAB12CC}" type="presParOf" srcId="{05FE1343-7D8A-834A-B6A7-1FD25C1862AB}" destId="{EDB808F6-4608-754F-AECB-408855F98F8C}" srcOrd="1" destOrd="0" presId="urn:microsoft.com/office/officeart/2005/8/layout/orgChart1"/>
    <dgm:cxn modelId="{66172100-7637-D443-919A-C744788D824F}" type="presParOf" srcId="{79FD7856-3E44-6142-A46E-15328C475F64}" destId="{8216CC0E-62DE-A048-ABB7-7F07F723E631}" srcOrd="1" destOrd="0" presId="urn:microsoft.com/office/officeart/2005/8/layout/orgChart1"/>
    <dgm:cxn modelId="{F572BF59-7E31-8949-A1FA-38989EBC535F}" type="presParOf" srcId="{79FD7856-3E44-6142-A46E-15328C475F64}" destId="{219B55C7-4968-A841-94C2-D216F28ACB3F}" srcOrd="2" destOrd="0" presId="urn:microsoft.com/office/officeart/2005/8/layout/orgChart1"/>
    <dgm:cxn modelId="{5D09FCF2-AA54-2548-A537-9CA36C301337}" type="presParOf" srcId="{BDFC9A43-7570-5A4B-B1E1-259CC674B191}" destId="{FF8C3AEA-2393-7F4C-8090-18586A921378}" srcOrd="2" destOrd="0" presId="urn:microsoft.com/office/officeart/2005/8/layout/orgChart1"/>
    <dgm:cxn modelId="{954E22B9-6994-1143-8AB2-92D4EF757028}" type="presParOf" srcId="{D6F7A52F-E3FA-F149-93BD-31826E36EAD3}" destId="{C09D4B06-92E8-444C-BEE3-84B50BD38123}" srcOrd="6" destOrd="0" presId="urn:microsoft.com/office/officeart/2005/8/layout/orgChart1"/>
    <dgm:cxn modelId="{62159242-3F0E-CC4C-9932-162D3432C31E}" type="presParOf" srcId="{D6F7A52F-E3FA-F149-93BD-31826E36EAD3}" destId="{534D9520-3727-604C-A4C8-D4335CAB64F1}" srcOrd="7" destOrd="0" presId="urn:microsoft.com/office/officeart/2005/8/layout/orgChart1"/>
    <dgm:cxn modelId="{406E9048-296E-304C-B8F9-3285A1E67CDA}" type="presParOf" srcId="{534D9520-3727-604C-A4C8-D4335CAB64F1}" destId="{2CBED5DE-915B-F044-9FE9-C1422970F28A}" srcOrd="0" destOrd="0" presId="urn:microsoft.com/office/officeart/2005/8/layout/orgChart1"/>
    <dgm:cxn modelId="{6B5535F5-2F25-754D-9846-4E500D70CE3F}" type="presParOf" srcId="{2CBED5DE-915B-F044-9FE9-C1422970F28A}" destId="{B29BFB93-FF47-9E4A-B202-4B975847D655}" srcOrd="0" destOrd="0" presId="urn:microsoft.com/office/officeart/2005/8/layout/orgChart1"/>
    <dgm:cxn modelId="{49699FF3-5C66-0047-9A3B-99FC541D25AD}" type="presParOf" srcId="{2CBED5DE-915B-F044-9FE9-C1422970F28A}" destId="{2D1EC05B-53FA-F740-999B-33007AB4871B}" srcOrd="1" destOrd="0" presId="urn:microsoft.com/office/officeart/2005/8/layout/orgChart1"/>
    <dgm:cxn modelId="{C3B9FF27-7BD0-C84D-AD4A-1292FFBF1FF3}" type="presParOf" srcId="{534D9520-3727-604C-A4C8-D4335CAB64F1}" destId="{0D3C053D-2891-A946-B4EE-DEEA94C45C13}" srcOrd="1" destOrd="0" presId="urn:microsoft.com/office/officeart/2005/8/layout/orgChart1"/>
    <dgm:cxn modelId="{8C868ABB-C84F-5842-A466-04E2271D4617}" type="presParOf" srcId="{0D3C053D-2891-A946-B4EE-DEEA94C45C13}" destId="{4C2B7CF0-88A3-3F4B-B82B-4BA945EF29F7}" srcOrd="0" destOrd="0" presId="urn:microsoft.com/office/officeart/2005/8/layout/orgChart1"/>
    <dgm:cxn modelId="{0B8720BD-6D1A-5145-A8E1-CDF87AD02A77}" type="presParOf" srcId="{0D3C053D-2891-A946-B4EE-DEEA94C45C13}" destId="{215DAB7B-25B0-DE45-905B-FE92D88271BD}" srcOrd="1" destOrd="0" presId="urn:microsoft.com/office/officeart/2005/8/layout/orgChart1"/>
    <dgm:cxn modelId="{D8211D81-15E5-2447-89FC-99BEBC0FCCBC}" type="presParOf" srcId="{215DAB7B-25B0-DE45-905B-FE92D88271BD}" destId="{4C1D41DE-C160-5F46-8074-FBB750FDCCDB}" srcOrd="0" destOrd="0" presId="urn:microsoft.com/office/officeart/2005/8/layout/orgChart1"/>
    <dgm:cxn modelId="{E50B015B-DCC2-F748-9AB3-842E39033E5A}" type="presParOf" srcId="{4C1D41DE-C160-5F46-8074-FBB750FDCCDB}" destId="{05B1E2E5-0EA3-7B44-949A-964D0BDF5038}" srcOrd="0" destOrd="0" presId="urn:microsoft.com/office/officeart/2005/8/layout/orgChart1"/>
    <dgm:cxn modelId="{8C5D893A-1B5E-C64E-B1D4-F07393284811}" type="presParOf" srcId="{4C1D41DE-C160-5F46-8074-FBB750FDCCDB}" destId="{B1835A51-00E9-8043-B835-7D35732BD0E9}" srcOrd="1" destOrd="0" presId="urn:microsoft.com/office/officeart/2005/8/layout/orgChart1"/>
    <dgm:cxn modelId="{A5CF9430-D439-B246-A866-E235F9E6708E}" type="presParOf" srcId="{215DAB7B-25B0-DE45-905B-FE92D88271BD}" destId="{9792A372-49B8-D64F-A0E6-359B9ABF0638}" srcOrd="1" destOrd="0" presId="urn:microsoft.com/office/officeart/2005/8/layout/orgChart1"/>
    <dgm:cxn modelId="{A649CB62-8DC1-5C41-8DE9-E581D4BC3780}" type="presParOf" srcId="{215DAB7B-25B0-DE45-905B-FE92D88271BD}" destId="{195D99AE-EC3B-C840-B675-97C9A27E1BF8}" srcOrd="2" destOrd="0" presId="urn:microsoft.com/office/officeart/2005/8/layout/orgChart1"/>
    <dgm:cxn modelId="{8AD2EACE-9E43-904D-91A1-1239FA33D042}" type="presParOf" srcId="{0D3C053D-2891-A946-B4EE-DEEA94C45C13}" destId="{2A761482-179B-E947-A1CD-0D4E749C2A53}" srcOrd="2" destOrd="0" presId="urn:microsoft.com/office/officeart/2005/8/layout/orgChart1"/>
    <dgm:cxn modelId="{B1E2FF32-974F-4E40-B8EC-7EE754DD4351}" type="presParOf" srcId="{0D3C053D-2891-A946-B4EE-DEEA94C45C13}" destId="{9CF7F6BD-691A-9F47-9829-95D7E116C5E2}" srcOrd="3" destOrd="0" presId="urn:microsoft.com/office/officeart/2005/8/layout/orgChart1"/>
    <dgm:cxn modelId="{540EAB70-C1A8-4B43-BC0B-53BF6BECCCFF}" type="presParOf" srcId="{9CF7F6BD-691A-9F47-9829-95D7E116C5E2}" destId="{A82EC62B-F3CF-C948-80DC-B12B693B2E68}" srcOrd="0" destOrd="0" presId="urn:microsoft.com/office/officeart/2005/8/layout/orgChart1"/>
    <dgm:cxn modelId="{D6074FE7-925A-514F-9665-2670E53E6E3D}" type="presParOf" srcId="{A82EC62B-F3CF-C948-80DC-B12B693B2E68}" destId="{101087ED-BCAD-3142-8E12-4972120CDE00}" srcOrd="0" destOrd="0" presId="urn:microsoft.com/office/officeart/2005/8/layout/orgChart1"/>
    <dgm:cxn modelId="{8FE7DF8A-92AA-4244-B5A5-83ECED49C7F1}" type="presParOf" srcId="{A82EC62B-F3CF-C948-80DC-B12B693B2E68}" destId="{B13EC44F-2A22-AB42-9C71-9BC99DAC9AD1}" srcOrd="1" destOrd="0" presId="urn:microsoft.com/office/officeart/2005/8/layout/orgChart1"/>
    <dgm:cxn modelId="{E13C65C5-C277-F94E-BD5F-750B808AB467}" type="presParOf" srcId="{9CF7F6BD-691A-9F47-9829-95D7E116C5E2}" destId="{4F8A4C6E-BB2F-5D43-B17E-687D92705647}" srcOrd="1" destOrd="0" presId="urn:microsoft.com/office/officeart/2005/8/layout/orgChart1"/>
    <dgm:cxn modelId="{FC3FB06B-E943-414A-989B-CF8F6BE9CCFB}" type="presParOf" srcId="{9CF7F6BD-691A-9F47-9829-95D7E116C5E2}" destId="{15067FCF-C8A5-AC41-B83C-6F95852ABC90}" srcOrd="2" destOrd="0" presId="urn:microsoft.com/office/officeart/2005/8/layout/orgChart1"/>
    <dgm:cxn modelId="{E7E69235-741A-2D45-8016-10F9ECB4CE97}" type="presParOf" srcId="{0D3C053D-2891-A946-B4EE-DEEA94C45C13}" destId="{6F5BFEEF-ADBD-2140-BA3D-C83B01AE7C7B}" srcOrd="4" destOrd="0" presId="urn:microsoft.com/office/officeart/2005/8/layout/orgChart1"/>
    <dgm:cxn modelId="{452093A8-1ABF-9846-9657-C08A696390E6}" type="presParOf" srcId="{0D3C053D-2891-A946-B4EE-DEEA94C45C13}" destId="{0591403C-5E52-3746-8EE3-7F01DF6BB0B3}" srcOrd="5" destOrd="0" presId="urn:microsoft.com/office/officeart/2005/8/layout/orgChart1"/>
    <dgm:cxn modelId="{774B7D74-03B3-164F-93A3-46308B181915}" type="presParOf" srcId="{0591403C-5E52-3746-8EE3-7F01DF6BB0B3}" destId="{B8EEF5E0-7AFE-3C4C-B8D4-499676594625}" srcOrd="0" destOrd="0" presId="urn:microsoft.com/office/officeart/2005/8/layout/orgChart1"/>
    <dgm:cxn modelId="{E984BACF-35F4-4246-A60F-79608E6BA5D6}" type="presParOf" srcId="{B8EEF5E0-7AFE-3C4C-B8D4-499676594625}" destId="{78F82C66-4C28-434E-987C-156D05E9FCCE}" srcOrd="0" destOrd="0" presId="urn:microsoft.com/office/officeart/2005/8/layout/orgChart1"/>
    <dgm:cxn modelId="{085DF469-2C8E-0B4E-A1E9-9EFB7A0F9D5B}" type="presParOf" srcId="{B8EEF5E0-7AFE-3C4C-B8D4-499676594625}" destId="{3F9F5342-BEB7-634D-B524-3423E8F2D30D}" srcOrd="1" destOrd="0" presId="urn:microsoft.com/office/officeart/2005/8/layout/orgChart1"/>
    <dgm:cxn modelId="{04152EAE-87C7-B948-9C37-B182CE230F7D}" type="presParOf" srcId="{0591403C-5E52-3746-8EE3-7F01DF6BB0B3}" destId="{5303E932-6180-E540-A3C5-3ABF4929BC52}" srcOrd="1" destOrd="0" presId="urn:microsoft.com/office/officeart/2005/8/layout/orgChart1"/>
    <dgm:cxn modelId="{F38C2646-FD5E-4F49-8BC9-9D440EAF2FF5}" type="presParOf" srcId="{0591403C-5E52-3746-8EE3-7F01DF6BB0B3}" destId="{B7A3BE56-A00D-2C4F-A222-F3F3EA11C2AA}" srcOrd="2" destOrd="0" presId="urn:microsoft.com/office/officeart/2005/8/layout/orgChart1"/>
    <dgm:cxn modelId="{61ABBD61-3938-D645-B3A7-2FF7505F1DDA}" type="presParOf" srcId="{0D3C053D-2891-A946-B4EE-DEEA94C45C13}" destId="{D9EBF549-39A1-AB4A-A55D-43776E45CEB0}" srcOrd="6" destOrd="0" presId="urn:microsoft.com/office/officeart/2005/8/layout/orgChart1"/>
    <dgm:cxn modelId="{4E2F4787-0625-D143-BF52-8B1422755BE1}" type="presParOf" srcId="{0D3C053D-2891-A946-B4EE-DEEA94C45C13}" destId="{FB4897AA-B70A-5545-AB55-745487A1C179}" srcOrd="7" destOrd="0" presId="urn:microsoft.com/office/officeart/2005/8/layout/orgChart1"/>
    <dgm:cxn modelId="{9D605C05-F267-CC42-8A41-22B1E5EEF9E5}" type="presParOf" srcId="{FB4897AA-B70A-5545-AB55-745487A1C179}" destId="{0A9A9840-F549-624A-9DFC-579A5C739D6E}" srcOrd="0" destOrd="0" presId="urn:microsoft.com/office/officeart/2005/8/layout/orgChart1"/>
    <dgm:cxn modelId="{B2D68EF1-2BA9-1940-8DB4-1D993C0B3FB4}" type="presParOf" srcId="{0A9A9840-F549-624A-9DFC-579A5C739D6E}" destId="{753E93BE-0BE2-714C-A410-D44ABA8B5017}" srcOrd="0" destOrd="0" presId="urn:microsoft.com/office/officeart/2005/8/layout/orgChart1"/>
    <dgm:cxn modelId="{35BD1741-0175-E643-ABCB-8ACBF1ECD548}" type="presParOf" srcId="{0A9A9840-F549-624A-9DFC-579A5C739D6E}" destId="{AD9029AB-941C-4D47-B9E2-CD24EE64DD4F}" srcOrd="1" destOrd="0" presId="urn:microsoft.com/office/officeart/2005/8/layout/orgChart1"/>
    <dgm:cxn modelId="{F1EE11B8-5607-2644-A537-7E3C8571FED2}" type="presParOf" srcId="{FB4897AA-B70A-5545-AB55-745487A1C179}" destId="{CBD0E021-A51D-4941-85D6-B6D6E8E4885E}" srcOrd="1" destOrd="0" presId="urn:microsoft.com/office/officeart/2005/8/layout/orgChart1"/>
    <dgm:cxn modelId="{926A34CC-3D7E-B14C-AE3F-C9F6FC660743}" type="presParOf" srcId="{FB4897AA-B70A-5545-AB55-745487A1C179}" destId="{9A3AE3EC-AEE8-E645-9ACF-DC86FBCB78C1}" srcOrd="2" destOrd="0" presId="urn:microsoft.com/office/officeart/2005/8/layout/orgChart1"/>
    <dgm:cxn modelId="{0906382A-2742-BE4C-BF11-9ABFF935707F}" type="presParOf" srcId="{0D3C053D-2891-A946-B4EE-DEEA94C45C13}" destId="{0646DA82-1C2D-C34D-952A-D0F0DD22D437}" srcOrd="8" destOrd="0" presId="urn:microsoft.com/office/officeart/2005/8/layout/orgChart1"/>
    <dgm:cxn modelId="{835B4F2A-4286-3B40-A5EE-F888F82139CF}" type="presParOf" srcId="{0D3C053D-2891-A946-B4EE-DEEA94C45C13}" destId="{CF528DFB-4553-8841-BC09-F0E05011C4DD}" srcOrd="9" destOrd="0" presId="urn:microsoft.com/office/officeart/2005/8/layout/orgChart1"/>
    <dgm:cxn modelId="{C17821CD-7A2B-2D44-BC5F-9496A780BE0A}" type="presParOf" srcId="{CF528DFB-4553-8841-BC09-F0E05011C4DD}" destId="{971D5FB0-42FF-1B46-AA04-DDDD4921971D}" srcOrd="0" destOrd="0" presId="urn:microsoft.com/office/officeart/2005/8/layout/orgChart1"/>
    <dgm:cxn modelId="{045FCD3E-2E17-0241-9469-74FD2ED7663D}" type="presParOf" srcId="{971D5FB0-42FF-1B46-AA04-DDDD4921971D}" destId="{123F9D0F-018D-464A-93A8-F7B93C844661}" srcOrd="0" destOrd="0" presId="urn:microsoft.com/office/officeart/2005/8/layout/orgChart1"/>
    <dgm:cxn modelId="{E79585CB-A7CA-4D46-8E83-9BBF8B0AC164}" type="presParOf" srcId="{971D5FB0-42FF-1B46-AA04-DDDD4921971D}" destId="{6C72CD39-F351-D243-9193-9814B55BB6DD}" srcOrd="1" destOrd="0" presId="urn:microsoft.com/office/officeart/2005/8/layout/orgChart1"/>
    <dgm:cxn modelId="{BBBD0B11-378F-2248-BFD2-D44F1A66DEEE}" type="presParOf" srcId="{CF528DFB-4553-8841-BC09-F0E05011C4DD}" destId="{7D5CC576-A88D-D540-BB9D-1CD20F7EEEF3}" srcOrd="1" destOrd="0" presId="urn:microsoft.com/office/officeart/2005/8/layout/orgChart1"/>
    <dgm:cxn modelId="{B8692AA5-61EB-2548-87AC-5DB027350F1A}" type="presParOf" srcId="{CF528DFB-4553-8841-BC09-F0E05011C4DD}" destId="{822D9AF4-0FE3-9C44-9AB1-AFAF3266C137}" srcOrd="2" destOrd="0" presId="urn:microsoft.com/office/officeart/2005/8/layout/orgChart1"/>
    <dgm:cxn modelId="{D92DE602-5691-1549-8B6D-03253F584516}" type="presParOf" srcId="{534D9520-3727-604C-A4C8-D4335CAB64F1}" destId="{5E4392F8-981B-6E4F-8EF5-E2D40F8C6061}" srcOrd="2" destOrd="0" presId="urn:microsoft.com/office/officeart/2005/8/layout/orgChart1"/>
    <dgm:cxn modelId="{7553C7CB-47EB-454C-978C-B1DDF89C18F2}" type="presParOf" srcId="{D6F7A52F-E3FA-F149-93BD-31826E36EAD3}" destId="{C2A9D020-5D31-0648-8A5B-DF8C8DC998CD}" srcOrd="8" destOrd="0" presId="urn:microsoft.com/office/officeart/2005/8/layout/orgChart1"/>
    <dgm:cxn modelId="{73B110F0-42DA-E84C-86F5-23F49034BFC7}" type="presParOf" srcId="{D6F7A52F-E3FA-F149-93BD-31826E36EAD3}" destId="{81F3709B-6B09-F148-9C0B-5BC4025FD9B3}" srcOrd="9" destOrd="0" presId="urn:microsoft.com/office/officeart/2005/8/layout/orgChart1"/>
    <dgm:cxn modelId="{E3B06C72-37D0-6645-8676-A38E879B1AE9}" type="presParOf" srcId="{81F3709B-6B09-F148-9C0B-5BC4025FD9B3}" destId="{9B79910B-30BC-8A4F-B7DF-96B9B65F9925}" srcOrd="0" destOrd="0" presId="urn:microsoft.com/office/officeart/2005/8/layout/orgChart1"/>
    <dgm:cxn modelId="{69C78384-1334-1F46-8872-83EFDE7E5D3B}" type="presParOf" srcId="{9B79910B-30BC-8A4F-B7DF-96B9B65F9925}" destId="{069A9627-CFD4-0C42-BB1B-82DA99BAB935}" srcOrd="0" destOrd="0" presId="urn:microsoft.com/office/officeart/2005/8/layout/orgChart1"/>
    <dgm:cxn modelId="{BCEE2826-403A-794B-A923-9DC4CE0ADA99}" type="presParOf" srcId="{9B79910B-30BC-8A4F-B7DF-96B9B65F9925}" destId="{C5C05E07-CE0C-834E-A593-2E02B1DBE4BB}" srcOrd="1" destOrd="0" presId="urn:microsoft.com/office/officeart/2005/8/layout/orgChart1"/>
    <dgm:cxn modelId="{16EBEB5A-3EAF-3348-9B45-9D42CA782164}" type="presParOf" srcId="{81F3709B-6B09-F148-9C0B-5BC4025FD9B3}" destId="{0630394F-6C6A-7B4F-B02C-E00EE80BAFA7}" srcOrd="1" destOrd="0" presId="urn:microsoft.com/office/officeart/2005/8/layout/orgChart1"/>
    <dgm:cxn modelId="{761748AD-C872-6A45-A5F1-2ABE78110A2A}" type="presParOf" srcId="{0630394F-6C6A-7B4F-B02C-E00EE80BAFA7}" destId="{DC5712B1-0B21-CF4F-BF80-2C40F87413FC}" srcOrd="0" destOrd="0" presId="urn:microsoft.com/office/officeart/2005/8/layout/orgChart1"/>
    <dgm:cxn modelId="{DAFC0251-528C-C14F-840F-63F18A57BC0E}" type="presParOf" srcId="{0630394F-6C6A-7B4F-B02C-E00EE80BAFA7}" destId="{4FF686A8-D355-7243-8EA7-8E0BC5D455E3}" srcOrd="1" destOrd="0" presId="urn:microsoft.com/office/officeart/2005/8/layout/orgChart1"/>
    <dgm:cxn modelId="{4C6C0A15-7B88-BE46-A809-09812210C196}" type="presParOf" srcId="{4FF686A8-D355-7243-8EA7-8E0BC5D455E3}" destId="{21CBF74D-A1D1-764D-92B3-9AEEDE9350CB}" srcOrd="0" destOrd="0" presId="urn:microsoft.com/office/officeart/2005/8/layout/orgChart1"/>
    <dgm:cxn modelId="{D059557A-48D3-CC4D-8BE6-BB9331CDAE18}" type="presParOf" srcId="{21CBF74D-A1D1-764D-92B3-9AEEDE9350CB}" destId="{58F20908-FF03-FA4A-BC93-3F2E002FA8FE}" srcOrd="0" destOrd="0" presId="urn:microsoft.com/office/officeart/2005/8/layout/orgChart1"/>
    <dgm:cxn modelId="{4EBB9688-9248-B94A-A2D9-BF2300DAC3CF}" type="presParOf" srcId="{21CBF74D-A1D1-764D-92B3-9AEEDE9350CB}" destId="{95C78315-6330-BF48-95D2-B33DA043D2E1}" srcOrd="1" destOrd="0" presId="urn:microsoft.com/office/officeart/2005/8/layout/orgChart1"/>
    <dgm:cxn modelId="{7A310425-FFDA-924C-BD15-B772AF02583E}" type="presParOf" srcId="{4FF686A8-D355-7243-8EA7-8E0BC5D455E3}" destId="{CAF21015-E1A6-1443-97D4-2323C7D5772F}" srcOrd="1" destOrd="0" presId="urn:microsoft.com/office/officeart/2005/8/layout/orgChart1"/>
    <dgm:cxn modelId="{1188804D-E168-DA4A-AF86-AF67CC7DF5FB}" type="presParOf" srcId="{4FF686A8-D355-7243-8EA7-8E0BC5D455E3}" destId="{6BEF3E38-4995-D645-A679-6377B268B7E2}" srcOrd="2" destOrd="0" presId="urn:microsoft.com/office/officeart/2005/8/layout/orgChart1"/>
    <dgm:cxn modelId="{C7F39803-41A1-C04E-A07E-C358824ABF20}" type="presParOf" srcId="{0630394F-6C6A-7B4F-B02C-E00EE80BAFA7}" destId="{15F7393F-39A0-2A42-AC01-733CBFA9EB8C}" srcOrd="2" destOrd="0" presId="urn:microsoft.com/office/officeart/2005/8/layout/orgChart1"/>
    <dgm:cxn modelId="{8091A640-2CF6-B24D-A7F3-8960CBB440EA}" type="presParOf" srcId="{0630394F-6C6A-7B4F-B02C-E00EE80BAFA7}" destId="{703B094A-48CF-9346-831B-4CA160118894}" srcOrd="3" destOrd="0" presId="urn:microsoft.com/office/officeart/2005/8/layout/orgChart1"/>
    <dgm:cxn modelId="{78B86D59-482D-4342-8F08-A5599E954090}" type="presParOf" srcId="{703B094A-48CF-9346-831B-4CA160118894}" destId="{F2B871A6-2C04-DF45-A9C6-A181FEABF86D}" srcOrd="0" destOrd="0" presId="urn:microsoft.com/office/officeart/2005/8/layout/orgChart1"/>
    <dgm:cxn modelId="{6AA66A67-E5C7-6C45-9C51-DC197C11A326}" type="presParOf" srcId="{F2B871A6-2C04-DF45-A9C6-A181FEABF86D}" destId="{14D8CE42-F537-EC4F-A033-4E706A7B92C2}" srcOrd="0" destOrd="0" presId="urn:microsoft.com/office/officeart/2005/8/layout/orgChart1"/>
    <dgm:cxn modelId="{77DFBEC4-812A-804A-8072-FB7CC3FEFD4A}" type="presParOf" srcId="{F2B871A6-2C04-DF45-A9C6-A181FEABF86D}" destId="{1F51A8A9-4FEF-CA47-A17E-D120F7B6F6C3}" srcOrd="1" destOrd="0" presId="urn:microsoft.com/office/officeart/2005/8/layout/orgChart1"/>
    <dgm:cxn modelId="{C37A4A60-45E5-4542-BD2E-9069DDF1BF6E}" type="presParOf" srcId="{703B094A-48CF-9346-831B-4CA160118894}" destId="{D80B662B-ACA3-CD45-8945-E21012764D8B}" srcOrd="1" destOrd="0" presId="urn:microsoft.com/office/officeart/2005/8/layout/orgChart1"/>
    <dgm:cxn modelId="{D5877484-5F05-B34C-B9BB-22486513CA44}" type="presParOf" srcId="{703B094A-48CF-9346-831B-4CA160118894}" destId="{8DA9A36E-2128-804D-966D-AE1D2230B90F}" srcOrd="2" destOrd="0" presId="urn:microsoft.com/office/officeart/2005/8/layout/orgChart1"/>
    <dgm:cxn modelId="{979C3B0D-1F30-B44E-B7D5-835FA8BE860E}" type="presParOf" srcId="{0630394F-6C6A-7B4F-B02C-E00EE80BAFA7}" destId="{756EB632-DBDD-BA4C-8C98-97819E34F23C}" srcOrd="4" destOrd="0" presId="urn:microsoft.com/office/officeart/2005/8/layout/orgChart1"/>
    <dgm:cxn modelId="{87BAA954-3A30-6F44-B358-337E22C272A3}" type="presParOf" srcId="{0630394F-6C6A-7B4F-B02C-E00EE80BAFA7}" destId="{3EB70F28-5574-4A49-BC41-08317851CCB9}" srcOrd="5" destOrd="0" presId="urn:microsoft.com/office/officeart/2005/8/layout/orgChart1"/>
    <dgm:cxn modelId="{DD29B0FB-5AA6-7A44-A1E7-43447C1E5E63}" type="presParOf" srcId="{3EB70F28-5574-4A49-BC41-08317851CCB9}" destId="{1C4B4E81-7E32-4D40-8D4D-A7D96A069847}" srcOrd="0" destOrd="0" presId="urn:microsoft.com/office/officeart/2005/8/layout/orgChart1"/>
    <dgm:cxn modelId="{2E8E8A24-1BEB-434C-A673-2E4B49460FEC}" type="presParOf" srcId="{1C4B4E81-7E32-4D40-8D4D-A7D96A069847}" destId="{0549CCC0-F10E-574E-979D-6B42CDCC7EB0}" srcOrd="0" destOrd="0" presId="urn:microsoft.com/office/officeart/2005/8/layout/orgChart1"/>
    <dgm:cxn modelId="{C04F92A6-A91A-7346-9C9B-67DDB6B4392C}" type="presParOf" srcId="{1C4B4E81-7E32-4D40-8D4D-A7D96A069847}" destId="{CE829D2F-E542-B14C-BBCD-E6B779A3D851}" srcOrd="1" destOrd="0" presId="urn:microsoft.com/office/officeart/2005/8/layout/orgChart1"/>
    <dgm:cxn modelId="{9F555370-136A-BC42-B3AC-C9780606290B}" type="presParOf" srcId="{3EB70F28-5574-4A49-BC41-08317851CCB9}" destId="{2225FF0A-21BF-E942-8EDB-3C71F94E5739}" srcOrd="1" destOrd="0" presId="urn:microsoft.com/office/officeart/2005/8/layout/orgChart1"/>
    <dgm:cxn modelId="{3557B837-7ED0-6643-AAA4-56F94ABB0EE4}" type="presParOf" srcId="{3EB70F28-5574-4A49-BC41-08317851CCB9}" destId="{8656F275-9C38-974B-B018-784FC2CEAB02}" srcOrd="2" destOrd="0" presId="urn:microsoft.com/office/officeart/2005/8/layout/orgChart1"/>
    <dgm:cxn modelId="{00E813CD-6AD1-704D-BDEB-EEDF31FB054C}" type="presParOf" srcId="{0630394F-6C6A-7B4F-B02C-E00EE80BAFA7}" destId="{E9FA6D2C-A6A7-964A-9531-EB0984A1D074}" srcOrd="6" destOrd="0" presId="urn:microsoft.com/office/officeart/2005/8/layout/orgChart1"/>
    <dgm:cxn modelId="{184AFDEF-ABAD-0644-8505-2F1C01E8CA83}" type="presParOf" srcId="{0630394F-6C6A-7B4F-B02C-E00EE80BAFA7}" destId="{C87862A3-9633-CA4F-A914-7A698C7183D1}" srcOrd="7" destOrd="0" presId="urn:microsoft.com/office/officeart/2005/8/layout/orgChart1"/>
    <dgm:cxn modelId="{2D8C69A8-384E-9E48-93D9-CF272421B515}" type="presParOf" srcId="{C87862A3-9633-CA4F-A914-7A698C7183D1}" destId="{2AD131DA-FFF6-764F-87B9-6F4A5FC116FE}" srcOrd="0" destOrd="0" presId="urn:microsoft.com/office/officeart/2005/8/layout/orgChart1"/>
    <dgm:cxn modelId="{4A6B3DD4-0F11-944B-A2E9-8FEC20C8A1EB}" type="presParOf" srcId="{2AD131DA-FFF6-764F-87B9-6F4A5FC116FE}" destId="{77220451-B933-4740-8095-BE3B33D870AC}" srcOrd="0" destOrd="0" presId="urn:microsoft.com/office/officeart/2005/8/layout/orgChart1"/>
    <dgm:cxn modelId="{7D9F883F-5136-7B4E-848F-DBABFF9A7274}" type="presParOf" srcId="{2AD131DA-FFF6-764F-87B9-6F4A5FC116FE}" destId="{C43225F7-F26A-4541-93CC-5F15C449CC90}" srcOrd="1" destOrd="0" presId="urn:microsoft.com/office/officeart/2005/8/layout/orgChart1"/>
    <dgm:cxn modelId="{BA5F6CAB-2B98-D54C-B0EB-9B134693D23D}" type="presParOf" srcId="{C87862A3-9633-CA4F-A914-7A698C7183D1}" destId="{C1F896C6-15CE-EE4B-B1AE-55B338BCD47D}" srcOrd="1" destOrd="0" presId="urn:microsoft.com/office/officeart/2005/8/layout/orgChart1"/>
    <dgm:cxn modelId="{EC5725A8-DDC2-2C4F-A1BD-D4B2BC777923}" type="presParOf" srcId="{C87862A3-9633-CA4F-A914-7A698C7183D1}" destId="{184194A5-37A7-F449-8C63-1319A8AF0C93}" srcOrd="2" destOrd="0" presId="urn:microsoft.com/office/officeart/2005/8/layout/orgChart1"/>
    <dgm:cxn modelId="{36FA3579-CE24-5146-BE69-7A68109655F5}" type="presParOf" srcId="{81F3709B-6B09-F148-9C0B-5BC4025FD9B3}" destId="{ABA078E2-06E6-D04F-A5F9-3778194D0A20}" srcOrd="2" destOrd="0" presId="urn:microsoft.com/office/officeart/2005/8/layout/orgChart1"/>
    <dgm:cxn modelId="{8AC07146-61C3-334F-B4F8-333E54BAE745}" type="presParOf" srcId="{D6F7A52F-E3FA-F149-93BD-31826E36EAD3}" destId="{4D7AC401-F43A-8F4E-B952-6D1EB7901B3D}" srcOrd="10" destOrd="0" presId="urn:microsoft.com/office/officeart/2005/8/layout/orgChart1"/>
    <dgm:cxn modelId="{62DC2B25-C2D8-9D43-A29B-1426A08B6983}" type="presParOf" srcId="{D6F7A52F-E3FA-F149-93BD-31826E36EAD3}" destId="{895ED299-B290-2D4C-A05D-B3DF64721A25}" srcOrd="11" destOrd="0" presId="urn:microsoft.com/office/officeart/2005/8/layout/orgChart1"/>
    <dgm:cxn modelId="{FFCC4BFC-8AFA-0F43-B9F6-7B0F226C74EA}" type="presParOf" srcId="{895ED299-B290-2D4C-A05D-B3DF64721A25}" destId="{AAE92A2D-9948-6147-9FD2-5786622FEC72}" srcOrd="0" destOrd="0" presId="urn:microsoft.com/office/officeart/2005/8/layout/orgChart1"/>
    <dgm:cxn modelId="{009E36B7-1823-694D-B2E4-14EB0EA8464F}" type="presParOf" srcId="{AAE92A2D-9948-6147-9FD2-5786622FEC72}" destId="{86AFA81E-6CCC-C043-8C5A-D5F2242C1C18}" srcOrd="0" destOrd="0" presId="urn:microsoft.com/office/officeart/2005/8/layout/orgChart1"/>
    <dgm:cxn modelId="{7B8D3BB8-43DE-CE40-9113-F596DF26CAFC}" type="presParOf" srcId="{AAE92A2D-9948-6147-9FD2-5786622FEC72}" destId="{1C89E28F-B6D3-AA40-B670-C7DB8F14EF8D}" srcOrd="1" destOrd="0" presId="urn:microsoft.com/office/officeart/2005/8/layout/orgChart1"/>
    <dgm:cxn modelId="{FD800A2C-11BD-D841-817B-9478B5B08D3B}" type="presParOf" srcId="{895ED299-B290-2D4C-A05D-B3DF64721A25}" destId="{8D86ACCA-2B09-F04F-A396-638A86BE4EC9}" srcOrd="1" destOrd="0" presId="urn:microsoft.com/office/officeart/2005/8/layout/orgChart1"/>
    <dgm:cxn modelId="{EB404A59-2FA7-894E-88DA-5C99C98EC2F8}" type="presParOf" srcId="{8D86ACCA-2B09-F04F-A396-638A86BE4EC9}" destId="{AA2D6FBF-615E-E44A-B9A9-8B264FD48351}" srcOrd="0" destOrd="0" presId="urn:microsoft.com/office/officeart/2005/8/layout/orgChart1"/>
    <dgm:cxn modelId="{570F24D6-1D69-C245-A575-73C818B427C9}" type="presParOf" srcId="{8D86ACCA-2B09-F04F-A396-638A86BE4EC9}" destId="{A63F1663-BD5E-274D-AC4B-50757B2D8763}" srcOrd="1" destOrd="0" presId="urn:microsoft.com/office/officeart/2005/8/layout/orgChart1"/>
    <dgm:cxn modelId="{B6E6805D-7A35-E548-9362-B8B4B1994071}" type="presParOf" srcId="{A63F1663-BD5E-274D-AC4B-50757B2D8763}" destId="{7E3EBF8E-E5C9-F142-8972-41CC52BFEAEE}" srcOrd="0" destOrd="0" presId="urn:microsoft.com/office/officeart/2005/8/layout/orgChart1"/>
    <dgm:cxn modelId="{2BCC48DF-2F6F-5C46-8A2B-551C101ACEBC}" type="presParOf" srcId="{7E3EBF8E-E5C9-F142-8972-41CC52BFEAEE}" destId="{15DAAE46-730A-9948-BD93-1177504F8CD9}" srcOrd="0" destOrd="0" presId="urn:microsoft.com/office/officeart/2005/8/layout/orgChart1"/>
    <dgm:cxn modelId="{F7ABF633-DAF4-664D-9801-536269730A08}" type="presParOf" srcId="{7E3EBF8E-E5C9-F142-8972-41CC52BFEAEE}" destId="{526FDE1F-0FC8-C447-8854-BDFB65D435F2}" srcOrd="1" destOrd="0" presId="urn:microsoft.com/office/officeart/2005/8/layout/orgChart1"/>
    <dgm:cxn modelId="{45353491-877E-8F4C-B4B1-C4519532B18C}" type="presParOf" srcId="{A63F1663-BD5E-274D-AC4B-50757B2D8763}" destId="{ABC1F774-3ACD-044E-B136-13AF75A09601}" srcOrd="1" destOrd="0" presId="urn:microsoft.com/office/officeart/2005/8/layout/orgChart1"/>
    <dgm:cxn modelId="{8485B69C-FCF4-2D45-AEB5-50B2997C4AE7}" type="presParOf" srcId="{A63F1663-BD5E-274D-AC4B-50757B2D8763}" destId="{D6B8FB51-307C-0E4A-8691-51D2093A753F}" srcOrd="2" destOrd="0" presId="urn:microsoft.com/office/officeart/2005/8/layout/orgChart1"/>
    <dgm:cxn modelId="{6573098B-1F37-3F4D-BE2C-46EFDF9D0998}" type="presParOf" srcId="{895ED299-B290-2D4C-A05D-B3DF64721A25}" destId="{E0FD0EEA-BD5C-8D47-9F31-E5A937E7C27F}" srcOrd="2" destOrd="0" presId="urn:microsoft.com/office/officeart/2005/8/layout/orgChart1"/>
    <dgm:cxn modelId="{12A07A9D-17D0-4D41-9336-998AC979B902}" type="presParOf" srcId="{D6F7A52F-E3FA-F149-93BD-31826E36EAD3}" destId="{63EBA9F7-5F81-4E4A-ACD1-59FF068FF436}" srcOrd="12" destOrd="0" presId="urn:microsoft.com/office/officeart/2005/8/layout/orgChart1"/>
    <dgm:cxn modelId="{3CAC06CE-9CE1-0E41-AF81-0AA15744827D}" type="presParOf" srcId="{D6F7A52F-E3FA-F149-93BD-31826E36EAD3}" destId="{9638EB2C-180E-1F4C-989D-F43C7AD58F9B}" srcOrd="13" destOrd="0" presId="urn:microsoft.com/office/officeart/2005/8/layout/orgChart1"/>
    <dgm:cxn modelId="{50660370-5A65-714E-A846-4F160FC1BD55}" type="presParOf" srcId="{9638EB2C-180E-1F4C-989D-F43C7AD58F9B}" destId="{6F04B1E7-2B91-914A-9521-F81FF75675C1}" srcOrd="0" destOrd="0" presId="urn:microsoft.com/office/officeart/2005/8/layout/orgChart1"/>
    <dgm:cxn modelId="{96708A01-2D6B-2947-B995-D55BB832DC81}" type="presParOf" srcId="{6F04B1E7-2B91-914A-9521-F81FF75675C1}" destId="{D6FAAA03-1172-9A42-BDCB-0BA013590F4F}" srcOrd="0" destOrd="0" presId="urn:microsoft.com/office/officeart/2005/8/layout/orgChart1"/>
    <dgm:cxn modelId="{3086DE35-6E47-6E4D-B0B9-085B7827C6BF}" type="presParOf" srcId="{6F04B1E7-2B91-914A-9521-F81FF75675C1}" destId="{997B67F4-0F42-7E4B-8708-DCC6B6D14698}" srcOrd="1" destOrd="0" presId="urn:microsoft.com/office/officeart/2005/8/layout/orgChart1"/>
    <dgm:cxn modelId="{EB96906F-B6FF-FB42-809A-D2E04AA2ED54}" type="presParOf" srcId="{9638EB2C-180E-1F4C-989D-F43C7AD58F9B}" destId="{8AD971DE-BE4A-0643-8555-6173C5E4A004}" srcOrd="1" destOrd="0" presId="urn:microsoft.com/office/officeart/2005/8/layout/orgChart1"/>
    <dgm:cxn modelId="{C8A4BFCC-A6E9-8C46-9F33-1E930B2718A8}" type="presParOf" srcId="{8AD971DE-BE4A-0643-8555-6173C5E4A004}" destId="{A56B66B4-E077-D645-9FE6-BEA921D84C7C}" srcOrd="0" destOrd="0" presId="urn:microsoft.com/office/officeart/2005/8/layout/orgChart1"/>
    <dgm:cxn modelId="{830ADFCF-C2B5-6043-ADAF-FDCBA73462AD}" type="presParOf" srcId="{8AD971DE-BE4A-0643-8555-6173C5E4A004}" destId="{9D771791-E319-0C4F-BEA1-8F7910FD7EF7}" srcOrd="1" destOrd="0" presId="urn:microsoft.com/office/officeart/2005/8/layout/orgChart1"/>
    <dgm:cxn modelId="{5ACAE05F-5A92-7644-99BC-5949909724DC}" type="presParOf" srcId="{9D771791-E319-0C4F-BEA1-8F7910FD7EF7}" destId="{1354A3F1-9B52-AD42-8EF5-65AC4B2C88A6}" srcOrd="0" destOrd="0" presId="urn:microsoft.com/office/officeart/2005/8/layout/orgChart1"/>
    <dgm:cxn modelId="{4B7E5FF2-0E5A-A242-9C9B-7C1ECBF973A4}" type="presParOf" srcId="{1354A3F1-9B52-AD42-8EF5-65AC4B2C88A6}" destId="{81B39325-AF3E-2445-9D5D-9C24773EA97A}" srcOrd="0" destOrd="0" presId="urn:microsoft.com/office/officeart/2005/8/layout/orgChart1"/>
    <dgm:cxn modelId="{554EDAFD-CE0E-234E-AE3F-0243518627E1}" type="presParOf" srcId="{1354A3F1-9B52-AD42-8EF5-65AC4B2C88A6}" destId="{F8E5EDCA-9466-DD46-99E7-DE856E03E23F}" srcOrd="1" destOrd="0" presId="urn:microsoft.com/office/officeart/2005/8/layout/orgChart1"/>
    <dgm:cxn modelId="{763139B1-D846-5E46-A9CF-725170BA6E9A}" type="presParOf" srcId="{9D771791-E319-0C4F-BEA1-8F7910FD7EF7}" destId="{75967EB2-5700-7244-BA81-385447A91717}" srcOrd="1" destOrd="0" presId="urn:microsoft.com/office/officeart/2005/8/layout/orgChart1"/>
    <dgm:cxn modelId="{D7E0F02A-C4B4-6F49-B97C-CDDB27E608D1}" type="presParOf" srcId="{9D771791-E319-0C4F-BEA1-8F7910FD7EF7}" destId="{E5CDFC59-ED6F-1245-9F04-E7384008283F}" srcOrd="2" destOrd="0" presId="urn:microsoft.com/office/officeart/2005/8/layout/orgChart1"/>
    <dgm:cxn modelId="{EFAC3552-B9BA-764B-9607-A30529F0EE51}" type="presParOf" srcId="{8AD971DE-BE4A-0643-8555-6173C5E4A004}" destId="{1FFE1230-7166-CA4D-A9A1-A3E0552FC0C9}" srcOrd="2" destOrd="0" presId="urn:microsoft.com/office/officeart/2005/8/layout/orgChart1"/>
    <dgm:cxn modelId="{9CB4AAFA-9509-5D47-B35E-CF570C63A5ED}" type="presParOf" srcId="{8AD971DE-BE4A-0643-8555-6173C5E4A004}" destId="{81094E01-0468-C842-8D8A-707EA472E08C}" srcOrd="3" destOrd="0" presId="urn:microsoft.com/office/officeart/2005/8/layout/orgChart1"/>
    <dgm:cxn modelId="{8C664A93-5DEE-D343-8330-D43AB5C4AF71}" type="presParOf" srcId="{81094E01-0468-C842-8D8A-707EA472E08C}" destId="{FD36C331-C64C-3D4D-98DD-DEAF894B9975}" srcOrd="0" destOrd="0" presId="urn:microsoft.com/office/officeart/2005/8/layout/orgChart1"/>
    <dgm:cxn modelId="{B25B5E12-4121-1643-9357-DA5B009439ED}" type="presParOf" srcId="{FD36C331-C64C-3D4D-98DD-DEAF894B9975}" destId="{73F92223-04D0-CC42-A75C-1465180876EB}" srcOrd="0" destOrd="0" presId="urn:microsoft.com/office/officeart/2005/8/layout/orgChart1"/>
    <dgm:cxn modelId="{1A87FB13-A0D0-5E47-97C5-FB887555C803}" type="presParOf" srcId="{FD36C331-C64C-3D4D-98DD-DEAF894B9975}" destId="{61F6F269-228C-AF46-A5F1-6FB34BD74C53}" srcOrd="1" destOrd="0" presId="urn:microsoft.com/office/officeart/2005/8/layout/orgChart1"/>
    <dgm:cxn modelId="{BEEC763A-9AC9-1E40-8BA5-09CE1B58844F}" type="presParOf" srcId="{81094E01-0468-C842-8D8A-707EA472E08C}" destId="{370732AA-FD56-0A4D-B518-BE5CEB5CEF67}" srcOrd="1" destOrd="0" presId="urn:microsoft.com/office/officeart/2005/8/layout/orgChart1"/>
    <dgm:cxn modelId="{D9B4A057-9507-7842-BBAD-D14EB61B1F91}" type="presParOf" srcId="{81094E01-0468-C842-8D8A-707EA472E08C}" destId="{FC12181A-B5B3-3044-A742-42E2117AAA53}" srcOrd="2" destOrd="0" presId="urn:microsoft.com/office/officeart/2005/8/layout/orgChart1"/>
    <dgm:cxn modelId="{7750A707-B0D7-9E49-A17F-DA3D2173EA20}" type="presParOf" srcId="{8AD971DE-BE4A-0643-8555-6173C5E4A004}" destId="{2B622037-6881-9B4F-B1EB-3937F75300CE}" srcOrd="4" destOrd="0" presId="urn:microsoft.com/office/officeart/2005/8/layout/orgChart1"/>
    <dgm:cxn modelId="{0CE7875D-F06C-FB40-ABC0-75BD42D33145}" type="presParOf" srcId="{8AD971DE-BE4A-0643-8555-6173C5E4A004}" destId="{7F7454BB-E03B-694A-98FF-B8D9B98143B5}" srcOrd="5" destOrd="0" presId="urn:microsoft.com/office/officeart/2005/8/layout/orgChart1"/>
    <dgm:cxn modelId="{FCC6C290-BEE3-7D45-8B51-5BCFF87997B8}" type="presParOf" srcId="{7F7454BB-E03B-694A-98FF-B8D9B98143B5}" destId="{DDFACAF3-19F9-2341-AD7A-1A41641BFC70}" srcOrd="0" destOrd="0" presId="urn:microsoft.com/office/officeart/2005/8/layout/orgChart1"/>
    <dgm:cxn modelId="{2DC61678-DC46-3440-9F49-952E39439D0E}" type="presParOf" srcId="{DDFACAF3-19F9-2341-AD7A-1A41641BFC70}" destId="{CBDC6C20-5FCA-6549-87AD-F891B75AAE98}" srcOrd="0" destOrd="0" presId="urn:microsoft.com/office/officeart/2005/8/layout/orgChart1"/>
    <dgm:cxn modelId="{48D2E35B-4B2A-C84E-91BA-D7E1046BAFC4}" type="presParOf" srcId="{DDFACAF3-19F9-2341-AD7A-1A41641BFC70}" destId="{857BEC29-FC13-D240-B226-CF50DEAF1581}" srcOrd="1" destOrd="0" presId="urn:microsoft.com/office/officeart/2005/8/layout/orgChart1"/>
    <dgm:cxn modelId="{93C23224-1D91-9B44-B90F-BB04D033C046}" type="presParOf" srcId="{7F7454BB-E03B-694A-98FF-B8D9B98143B5}" destId="{FEE40EB5-E43D-3140-BE7F-4E9220D204EB}" srcOrd="1" destOrd="0" presId="urn:microsoft.com/office/officeart/2005/8/layout/orgChart1"/>
    <dgm:cxn modelId="{B6BD7EC4-A64D-D344-9A91-4C541ACF5C26}" type="presParOf" srcId="{7F7454BB-E03B-694A-98FF-B8D9B98143B5}" destId="{1C5D2A3D-6427-6744-B885-831823A8C3A4}" srcOrd="2" destOrd="0" presId="urn:microsoft.com/office/officeart/2005/8/layout/orgChart1"/>
    <dgm:cxn modelId="{FBC13EC4-4559-474E-8671-22E676B08D05}" type="presParOf" srcId="{8AD971DE-BE4A-0643-8555-6173C5E4A004}" destId="{DC4717D1-5B08-5D46-8F14-C0F69208E258}" srcOrd="6" destOrd="0" presId="urn:microsoft.com/office/officeart/2005/8/layout/orgChart1"/>
    <dgm:cxn modelId="{94B0157C-C140-0448-9CAC-6A29FAFA9C56}" type="presParOf" srcId="{8AD971DE-BE4A-0643-8555-6173C5E4A004}" destId="{188D249F-5D74-454F-A9E0-16C64A1981BA}" srcOrd="7" destOrd="0" presId="urn:microsoft.com/office/officeart/2005/8/layout/orgChart1"/>
    <dgm:cxn modelId="{E5049C3E-5E12-844D-80DE-0F249DC86C92}" type="presParOf" srcId="{188D249F-5D74-454F-A9E0-16C64A1981BA}" destId="{64DC7F03-9E63-6E4A-B8CC-78A1020A0143}" srcOrd="0" destOrd="0" presId="urn:microsoft.com/office/officeart/2005/8/layout/orgChart1"/>
    <dgm:cxn modelId="{F7919CF9-A9FF-6248-99C6-4AE4AFFF520B}" type="presParOf" srcId="{64DC7F03-9E63-6E4A-B8CC-78A1020A0143}" destId="{150A5D44-3B3D-DC40-9414-F5FCE5CEF1CD}" srcOrd="0" destOrd="0" presId="urn:microsoft.com/office/officeart/2005/8/layout/orgChart1"/>
    <dgm:cxn modelId="{7E51EA91-64C4-4743-B161-CAA5438604A8}" type="presParOf" srcId="{64DC7F03-9E63-6E4A-B8CC-78A1020A0143}" destId="{F04DB99E-A411-374E-94B8-D27255F8DAD8}" srcOrd="1" destOrd="0" presId="urn:microsoft.com/office/officeart/2005/8/layout/orgChart1"/>
    <dgm:cxn modelId="{E49C8A67-5DEB-8B41-AEC3-5C568602E58A}" type="presParOf" srcId="{188D249F-5D74-454F-A9E0-16C64A1981BA}" destId="{4405C65B-5C38-3241-AA95-6E63040CA41D}" srcOrd="1" destOrd="0" presId="urn:microsoft.com/office/officeart/2005/8/layout/orgChart1"/>
    <dgm:cxn modelId="{76FC5E0D-974F-6942-A2A7-7F970EC9995B}" type="presParOf" srcId="{188D249F-5D74-454F-A9E0-16C64A1981BA}" destId="{517975DB-A15E-314D-91D6-9B889F22A01A}" srcOrd="2" destOrd="0" presId="urn:microsoft.com/office/officeart/2005/8/layout/orgChart1"/>
    <dgm:cxn modelId="{32719135-86DF-A44E-A987-67AF5042D6C2}" type="presParOf" srcId="{9638EB2C-180E-1F4C-989D-F43C7AD58F9B}" destId="{06DBF929-D553-CA4C-BB62-682E5FCB9DB3}" srcOrd="2" destOrd="0" presId="urn:microsoft.com/office/officeart/2005/8/layout/orgChart1"/>
    <dgm:cxn modelId="{8DAAB88A-E222-4945-8F1E-20E293C91886}" type="presParOf" srcId="{D6F7A52F-E3FA-F149-93BD-31826E36EAD3}" destId="{F5CED63E-B423-1E4A-AC5A-C02CB72FE3AF}" srcOrd="14" destOrd="0" presId="urn:microsoft.com/office/officeart/2005/8/layout/orgChart1"/>
    <dgm:cxn modelId="{66C7BF3D-7C3D-4C42-9CBD-EB7853677A09}" type="presParOf" srcId="{D6F7A52F-E3FA-F149-93BD-31826E36EAD3}" destId="{BB36A657-486D-C448-8E65-D680A4951BE5}" srcOrd="15" destOrd="0" presId="urn:microsoft.com/office/officeart/2005/8/layout/orgChart1"/>
    <dgm:cxn modelId="{865A10CA-7EE0-234C-8232-658448192A48}" type="presParOf" srcId="{BB36A657-486D-C448-8E65-D680A4951BE5}" destId="{34D06608-E90E-8348-99F7-8E65E582F66E}" srcOrd="0" destOrd="0" presId="urn:microsoft.com/office/officeart/2005/8/layout/orgChart1"/>
    <dgm:cxn modelId="{57FCDCF3-2EBB-FC44-906E-48B7BC47F79C}" type="presParOf" srcId="{34D06608-E90E-8348-99F7-8E65E582F66E}" destId="{4EA0C619-AAEB-1B44-A3DF-18D251A1156E}" srcOrd="0" destOrd="0" presId="urn:microsoft.com/office/officeart/2005/8/layout/orgChart1"/>
    <dgm:cxn modelId="{F6B9C328-B3B3-904B-A92D-21763271DC6D}" type="presParOf" srcId="{34D06608-E90E-8348-99F7-8E65E582F66E}" destId="{A9E055B4-C96C-3A42-8341-F77E37815C92}" srcOrd="1" destOrd="0" presId="urn:microsoft.com/office/officeart/2005/8/layout/orgChart1"/>
    <dgm:cxn modelId="{7254E5BD-D1D5-E94E-9E6F-3912038C8485}" type="presParOf" srcId="{BB36A657-486D-C448-8E65-D680A4951BE5}" destId="{467B92B0-FA8A-5A4B-9808-387236D9A6DD}" srcOrd="1" destOrd="0" presId="urn:microsoft.com/office/officeart/2005/8/layout/orgChart1"/>
    <dgm:cxn modelId="{8C971458-FD07-BD4D-9BCF-8DE68491573D}" type="presParOf" srcId="{BB36A657-486D-C448-8E65-D680A4951BE5}" destId="{5FECDEBC-CB79-0442-B894-3F0EBFD34F28}" srcOrd="2" destOrd="0" presId="urn:microsoft.com/office/officeart/2005/8/layout/orgChart1"/>
    <dgm:cxn modelId="{9AD3D845-F37A-CD48-8624-CAE1BAEA8768}" type="presParOf" srcId="{A7C2A7A5-645F-CA43-B1D9-60C4229AD65C}" destId="{F3149780-5C5B-2648-B7F6-634347B5B945}" srcOrd="2" destOrd="0" presId="urn:microsoft.com/office/officeart/2005/8/layout/orgChart1"/>
    <dgm:cxn modelId="{3AA9A80E-6BC5-ED43-B714-2F85621F3D76}" type="presParOf" srcId="{138CDD6E-CBBB-4645-A9E6-B95A80119D28}" destId="{5DB1392A-A826-234B-9967-D99BC31EC256}" srcOrd="2" destOrd="0" presId="urn:microsoft.com/office/officeart/2005/8/layout/orgChar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0322E4E-8A3B-7040-A00B-507F3DAD94E6}" type="doc">
      <dgm:prSet loTypeId="urn:microsoft.com/office/officeart/2005/8/layout/orgChart1" loCatId="" qsTypeId="urn:microsoft.com/office/officeart/2005/8/quickstyle/simple2" qsCatId="simple" csTypeId="urn:microsoft.com/office/officeart/2005/8/colors/accent1_2" csCatId="accent1" phldr="1"/>
      <dgm:spPr/>
      <dgm:t>
        <a:bodyPr/>
        <a:lstStyle/>
        <a:p>
          <a:endParaRPr lang="en-US"/>
        </a:p>
      </dgm:t>
    </dgm:pt>
    <dgm:pt modelId="{E97B0C66-AE5F-3740-B104-A2E6D97F087F}">
      <dgm:prSet phldrT="[Text]"/>
      <dgm:spPr/>
      <dgm:t>
        <a:bodyPr/>
        <a:lstStyle/>
        <a:p>
          <a:r>
            <a:rPr lang="en-US" dirty="0" smtClean="0"/>
            <a:t>Objects</a:t>
          </a:r>
          <a:endParaRPr lang="en-US" dirty="0"/>
        </a:p>
      </dgm:t>
    </dgm:pt>
    <dgm:pt modelId="{CBB12C48-DBC8-E144-AA71-7A521EAAD36F}" type="parTrans" cxnId="{47A2A0E0-0A38-734C-8085-1D75ADE6BB10}">
      <dgm:prSet/>
      <dgm:spPr/>
      <dgm:t>
        <a:bodyPr/>
        <a:lstStyle/>
        <a:p>
          <a:endParaRPr lang="en-US"/>
        </a:p>
      </dgm:t>
    </dgm:pt>
    <dgm:pt modelId="{C0FE01C4-32CB-8645-BE15-07375F8B71DA}" type="sibTrans" cxnId="{47A2A0E0-0A38-734C-8085-1D75ADE6BB10}">
      <dgm:prSet/>
      <dgm:spPr/>
      <dgm:t>
        <a:bodyPr/>
        <a:lstStyle/>
        <a:p>
          <a:endParaRPr lang="en-US"/>
        </a:p>
      </dgm:t>
    </dgm:pt>
    <dgm:pt modelId="{B415FB98-F751-8C40-A08A-21D0F981DD28}">
      <dgm:prSet phldrT="[Text]"/>
      <dgm:spPr/>
      <dgm:t>
        <a:bodyPr/>
        <a:lstStyle/>
        <a:p>
          <a:r>
            <a:rPr lang="en-US" dirty="0" smtClean="0"/>
            <a:t>QR Code Experience</a:t>
          </a:r>
          <a:endParaRPr lang="en-US" dirty="0"/>
        </a:p>
      </dgm:t>
    </dgm:pt>
    <dgm:pt modelId="{F345F916-E5E7-104C-8DAF-AC5016F79755}" type="parTrans" cxnId="{AFAA06FE-7A55-184C-9F79-A5E367B8D9C3}">
      <dgm:prSet/>
      <dgm:spPr/>
      <dgm:t>
        <a:bodyPr/>
        <a:lstStyle/>
        <a:p>
          <a:endParaRPr lang="en-US"/>
        </a:p>
      </dgm:t>
    </dgm:pt>
    <dgm:pt modelId="{53CA8963-4975-D446-8449-31A51A96E5D1}" type="sibTrans" cxnId="{AFAA06FE-7A55-184C-9F79-A5E367B8D9C3}">
      <dgm:prSet/>
      <dgm:spPr/>
      <dgm:t>
        <a:bodyPr/>
        <a:lstStyle/>
        <a:p>
          <a:endParaRPr lang="en-US"/>
        </a:p>
      </dgm:t>
    </dgm:pt>
    <dgm:pt modelId="{8BA69E62-0A1F-E041-9A38-201D3993BC64}">
      <dgm:prSet phldrT="[Text]"/>
      <dgm:spPr/>
      <dgm:t>
        <a:bodyPr/>
        <a:lstStyle/>
        <a:p>
          <a:r>
            <a:rPr lang="en-US" dirty="0" smtClean="0"/>
            <a:t>Launch Experience</a:t>
          </a:r>
          <a:endParaRPr lang="en-US" dirty="0"/>
        </a:p>
      </dgm:t>
    </dgm:pt>
    <dgm:pt modelId="{EF1F326E-D722-2041-A9A5-D1F9301ED36E}" type="parTrans" cxnId="{E5F2468F-FB5E-3F4B-AE5C-1078E1CDC0BC}">
      <dgm:prSet/>
      <dgm:spPr/>
      <dgm:t>
        <a:bodyPr/>
        <a:lstStyle/>
        <a:p>
          <a:endParaRPr lang="en-US"/>
        </a:p>
      </dgm:t>
    </dgm:pt>
    <dgm:pt modelId="{13E0628E-EB07-074B-85E5-869F595F5EF6}" type="sibTrans" cxnId="{E5F2468F-FB5E-3F4B-AE5C-1078E1CDC0BC}">
      <dgm:prSet/>
      <dgm:spPr/>
      <dgm:t>
        <a:bodyPr/>
        <a:lstStyle/>
        <a:p>
          <a:endParaRPr lang="en-US"/>
        </a:p>
      </dgm:t>
    </dgm:pt>
    <dgm:pt modelId="{1BA9FA28-83A0-294F-82DB-DEF73A8E547B}">
      <dgm:prSet phldrT="[Text]"/>
      <dgm:spPr/>
      <dgm:t>
        <a:bodyPr/>
        <a:lstStyle/>
        <a:p>
          <a:r>
            <a:rPr lang="en-US" dirty="0" smtClean="0"/>
            <a:t>Save it to My Tour</a:t>
          </a:r>
          <a:endParaRPr lang="en-US" dirty="0"/>
        </a:p>
      </dgm:t>
    </dgm:pt>
    <dgm:pt modelId="{CADBC2D6-713B-9747-B4A5-41C9F0680299}" type="parTrans" cxnId="{89DE3FB3-446D-6B45-A93D-4368F846B785}">
      <dgm:prSet/>
      <dgm:spPr/>
      <dgm:t>
        <a:bodyPr/>
        <a:lstStyle/>
        <a:p>
          <a:endParaRPr lang="en-US"/>
        </a:p>
      </dgm:t>
    </dgm:pt>
    <dgm:pt modelId="{0C94B56C-5F2C-A842-B710-1D3F7B5495B7}" type="sibTrans" cxnId="{89DE3FB3-446D-6B45-A93D-4368F846B785}">
      <dgm:prSet/>
      <dgm:spPr/>
      <dgm:t>
        <a:bodyPr/>
        <a:lstStyle/>
        <a:p>
          <a:endParaRPr lang="en-US"/>
        </a:p>
      </dgm:t>
    </dgm:pt>
    <dgm:pt modelId="{CD378A08-1B1F-9E4B-B246-548D249A534D}">
      <dgm:prSet phldrT="[Text]"/>
      <dgm:spPr/>
      <dgm:t>
        <a:bodyPr/>
        <a:lstStyle/>
        <a:p>
          <a:r>
            <a:rPr lang="en-US" dirty="0" smtClean="0"/>
            <a:t>Route to This Item</a:t>
          </a:r>
          <a:endParaRPr lang="en-US" dirty="0"/>
        </a:p>
      </dgm:t>
    </dgm:pt>
    <dgm:pt modelId="{CAC38F55-B557-9549-A2C4-2E8695DCD703}" type="parTrans" cxnId="{5178FACD-CB29-C44E-9062-F35A7B2400D4}">
      <dgm:prSet/>
      <dgm:spPr/>
      <dgm:t>
        <a:bodyPr/>
        <a:lstStyle/>
        <a:p>
          <a:endParaRPr lang="en-US"/>
        </a:p>
      </dgm:t>
    </dgm:pt>
    <dgm:pt modelId="{926724D0-322B-434E-BC45-99AECC8179B2}" type="sibTrans" cxnId="{5178FACD-CB29-C44E-9062-F35A7B2400D4}">
      <dgm:prSet/>
      <dgm:spPr/>
      <dgm:t>
        <a:bodyPr/>
        <a:lstStyle/>
        <a:p>
          <a:endParaRPr lang="en-US"/>
        </a:p>
      </dgm:t>
    </dgm:pt>
    <dgm:pt modelId="{8A45029E-2D94-5D4B-9453-B5C2072DC061}">
      <dgm:prSet phldrT="[Text]"/>
      <dgm:spPr/>
      <dgm:t>
        <a:bodyPr/>
        <a:lstStyle/>
        <a:p>
          <a:r>
            <a:rPr lang="en-US" dirty="0" smtClean="0"/>
            <a:t>Share It</a:t>
          </a:r>
          <a:endParaRPr lang="en-US" dirty="0"/>
        </a:p>
      </dgm:t>
    </dgm:pt>
    <dgm:pt modelId="{17367086-78AC-A744-B2CF-99561E1843D7}" type="parTrans" cxnId="{B2B1B47A-576B-684A-A872-27EAAC9BBE64}">
      <dgm:prSet/>
      <dgm:spPr/>
      <dgm:t>
        <a:bodyPr/>
        <a:lstStyle/>
        <a:p>
          <a:endParaRPr lang="en-US"/>
        </a:p>
      </dgm:t>
    </dgm:pt>
    <dgm:pt modelId="{A86C9A4D-8A95-CF47-988B-CDE9488541C4}" type="sibTrans" cxnId="{B2B1B47A-576B-684A-A872-27EAAC9BBE64}">
      <dgm:prSet/>
      <dgm:spPr/>
      <dgm:t>
        <a:bodyPr/>
        <a:lstStyle/>
        <a:p>
          <a:endParaRPr lang="en-US"/>
        </a:p>
      </dgm:t>
    </dgm:pt>
    <dgm:pt modelId="{E1EAED2A-CD1F-6544-97BB-0B1ABEAFC36D}">
      <dgm:prSet phldrT="[Text]"/>
      <dgm:spPr/>
      <dgm:t>
        <a:bodyPr/>
        <a:lstStyle/>
        <a:p>
          <a:r>
            <a:rPr lang="en-US" dirty="0" smtClean="0"/>
            <a:t>More Information</a:t>
          </a:r>
          <a:endParaRPr lang="en-US" dirty="0"/>
        </a:p>
      </dgm:t>
    </dgm:pt>
    <dgm:pt modelId="{C3DC8E7B-45A6-C143-8EE3-046814195D28}" type="parTrans" cxnId="{CB1320C8-A1D3-4C4F-8A24-B16C809843CF}">
      <dgm:prSet/>
      <dgm:spPr/>
      <dgm:t>
        <a:bodyPr/>
        <a:lstStyle/>
        <a:p>
          <a:endParaRPr lang="en-US"/>
        </a:p>
      </dgm:t>
    </dgm:pt>
    <dgm:pt modelId="{08E89E25-2F4E-154E-BF3A-0C3D11C3C008}" type="sibTrans" cxnId="{CB1320C8-A1D3-4C4F-8A24-B16C809843CF}">
      <dgm:prSet/>
      <dgm:spPr/>
      <dgm:t>
        <a:bodyPr/>
        <a:lstStyle/>
        <a:p>
          <a:endParaRPr lang="en-US"/>
        </a:p>
      </dgm:t>
    </dgm:pt>
    <dgm:pt modelId="{322A0429-E3EA-5D4E-B381-F1A1A32DEB5B}">
      <dgm:prSet phldrT="[Text]"/>
      <dgm:spPr/>
      <dgm:t>
        <a:bodyPr/>
        <a:lstStyle/>
        <a:p>
          <a:r>
            <a:rPr lang="en-US" dirty="0" smtClean="0"/>
            <a:t>Selected Object</a:t>
          </a:r>
          <a:endParaRPr lang="en-US" dirty="0"/>
        </a:p>
      </dgm:t>
    </dgm:pt>
    <dgm:pt modelId="{42544240-6B98-C045-ACA8-27734A8CEDDC}" type="parTrans" cxnId="{ABF99D6C-2444-9B4C-BF16-B3D0590390EA}">
      <dgm:prSet/>
      <dgm:spPr/>
      <dgm:t>
        <a:bodyPr/>
        <a:lstStyle/>
        <a:p>
          <a:endParaRPr lang="en-US"/>
        </a:p>
      </dgm:t>
    </dgm:pt>
    <dgm:pt modelId="{99B4EA99-5A8D-504F-AD30-4BFA7C2368AD}" type="sibTrans" cxnId="{ABF99D6C-2444-9B4C-BF16-B3D0590390EA}">
      <dgm:prSet/>
      <dgm:spPr/>
      <dgm:t>
        <a:bodyPr/>
        <a:lstStyle/>
        <a:p>
          <a:endParaRPr lang="en-US"/>
        </a:p>
      </dgm:t>
    </dgm:pt>
    <dgm:pt modelId="{36AF1EC9-6820-7D46-8784-344982CE291C}">
      <dgm:prSet phldrT="[Text]"/>
      <dgm:spPr/>
      <dgm:t>
        <a:bodyPr/>
        <a:lstStyle/>
        <a:p>
          <a:r>
            <a:rPr lang="en-US" dirty="0" smtClean="0"/>
            <a:t>All Objects</a:t>
          </a:r>
          <a:endParaRPr lang="en-US" dirty="0"/>
        </a:p>
      </dgm:t>
    </dgm:pt>
    <dgm:pt modelId="{8CC7C818-5D72-BB44-805E-35FCF1217D90}" type="parTrans" cxnId="{EEE17C2A-DB3D-9942-A72C-B2CD6377583C}">
      <dgm:prSet/>
      <dgm:spPr/>
      <dgm:t>
        <a:bodyPr/>
        <a:lstStyle/>
        <a:p>
          <a:endParaRPr lang="en-US"/>
        </a:p>
      </dgm:t>
    </dgm:pt>
    <dgm:pt modelId="{049BE731-8B53-FB4D-9C64-46961534B10B}" type="sibTrans" cxnId="{EEE17C2A-DB3D-9942-A72C-B2CD6377583C}">
      <dgm:prSet/>
      <dgm:spPr/>
      <dgm:t>
        <a:bodyPr/>
        <a:lstStyle/>
        <a:p>
          <a:endParaRPr lang="en-US"/>
        </a:p>
      </dgm:t>
    </dgm:pt>
    <dgm:pt modelId="{AEAA2001-062D-3E4E-9063-87CB053A1A4F}">
      <dgm:prSet phldrT="[Text]"/>
      <dgm:spPr>
        <a:solidFill>
          <a:srgbClr val="FF0000"/>
        </a:solidFill>
      </dgm:spPr>
      <dgm:t>
        <a:bodyPr/>
        <a:lstStyle/>
        <a:p>
          <a:r>
            <a:rPr lang="en-US" dirty="0" smtClean="0"/>
            <a:t>(Instructions) Scan Code</a:t>
          </a:r>
          <a:endParaRPr lang="en-US" dirty="0"/>
        </a:p>
      </dgm:t>
    </dgm:pt>
    <dgm:pt modelId="{51C538B9-8AD1-8848-A7EE-56F6655C8F4E}" type="parTrans" cxnId="{261228EF-3DEC-0247-8F51-4DB6ED89DD5C}">
      <dgm:prSet/>
      <dgm:spPr/>
      <dgm:t>
        <a:bodyPr/>
        <a:lstStyle/>
        <a:p>
          <a:endParaRPr lang="en-US"/>
        </a:p>
      </dgm:t>
    </dgm:pt>
    <dgm:pt modelId="{FC545261-5E3C-DE46-AA71-9462CDC80F6B}" type="sibTrans" cxnId="{261228EF-3DEC-0247-8F51-4DB6ED89DD5C}">
      <dgm:prSet/>
      <dgm:spPr/>
      <dgm:t>
        <a:bodyPr/>
        <a:lstStyle/>
        <a:p>
          <a:endParaRPr lang="en-US"/>
        </a:p>
      </dgm:t>
    </dgm:pt>
    <dgm:pt modelId="{C6CAE552-AF62-2F49-8FE5-242C414EC333}" type="pres">
      <dgm:prSet presAssocID="{B0322E4E-8A3B-7040-A00B-507F3DAD94E6}" presName="hierChild1" presStyleCnt="0">
        <dgm:presLayoutVars>
          <dgm:orgChart val="1"/>
          <dgm:chPref val="1"/>
          <dgm:dir/>
          <dgm:animOne val="branch"/>
          <dgm:animLvl val="lvl"/>
          <dgm:resizeHandles/>
        </dgm:presLayoutVars>
      </dgm:prSet>
      <dgm:spPr/>
      <dgm:t>
        <a:bodyPr/>
        <a:lstStyle/>
        <a:p>
          <a:endParaRPr lang="en-US"/>
        </a:p>
      </dgm:t>
    </dgm:pt>
    <dgm:pt modelId="{F0581396-D384-304A-8155-9B665BDFEB74}" type="pres">
      <dgm:prSet presAssocID="{E97B0C66-AE5F-3740-B104-A2E6D97F087F}" presName="hierRoot1" presStyleCnt="0">
        <dgm:presLayoutVars>
          <dgm:hierBranch val="init"/>
        </dgm:presLayoutVars>
      </dgm:prSet>
      <dgm:spPr/>
    </dgm:pt>
    <dgm:pt modelId="{8E8453BD-EFC3-4E47-A434-03B29E820CD2}" type="pres">
      <dgm:prSet presAssocID="{E97B0C66-AE5F-3740-B104-A2E6D97F087F}" presName="rootComposite1" presStyleCnt="0"/>
      <dgm:spPr/>
    </dgm:pt>
    <dgm:pt modelId="{DE2A5F5E-458A-D44A-974B-74A6A01A96AE}" type="pres">
      <dgm:prSet presAssocID="{E97B0C66-AE5F-3740-B104-A2E6D97F087F}" presName="rootText1" presStyleLbl="node0" presStyleIdx="0" presStyleCnt="1">
        <dgm:presLayoutVars>
          <dgm:chPref val="3"/>
        </dgm:presLayoutVars>
      </dgm:prSet>
      <dgm:spPr/>
      <dgm:t>
        <a:bodyPr/>
        <a:lstStyle/>
        <a:p>
          <a:endParaRPr lang="en-US"/>
        </a:p>
      </dgm:t>
    </dgm:pt>
    <dgm:pt modelId="{8BDA7F27-5D5E-5E4B-91B9-188C7F9BEDC9}" type="pres">
      <dgm:prSet presAssocID="{E97B0C66-AE5F-3740-B104-A2E6D97F087F}" presName="rootConnector1" presStyleLbl="node1" presStyleIdx="0" presStyleCnt="0"/>
      <dgm:spPr/>
      <dgm:t>
        <a:bodyPr/>
        <a:lstStyle/>
        <a:p>
          <a:endParaRPr lang="en-US"/>
        </a:p>
      </dgm:t>
    </dgm:pt>
    <dgm:pt modelId="{3602E1F5-E215-C141-AAD1-81D537A233FE}" type="pres">
      <dgm:prSet presAssocID="{E97B0C66-AE5F-3740-B104-A2E6D97F087F}" presName="hierChild2" presStyleCnt="0"/>
      <dgm:spPr/>
    </dgm:pt>
    <dgm:pt modelId="{E5C309A5-1CAB-434A-8915-626A1173693F}" type="pres">
      <dgm:prSet presAssocID="{8CC7C818-5D72-BB44-805E-35FCF1217D90}" presName="Name37" presStyleLbl="parChTrans1D2" presStyleIdx="0" presStyleCnt="1"/>
      <dgm:spPr/>
      <dgm:t>
        <a:bodyPr/>
        <a:lstStyle/>
        <a:p>
          <a:endParaRPr lang="en-US"/>
        </a:p>
      </dgm:t>
    </dgm:pt>
    <dgm:pt modelId="{F6AB6F80-0F70-804B-9412-1EBD7D7E29D1}" type="pres">
      <dgm:prSet presAssocID="{36AF1EC9-6820-7D46-8784-344982CE291C}" presName="hierRoot2" presStyleCnt="0">
        <dgm:presLayoutVars>
          <dgm:hierBranch val="init"/>
        </dgm:presLayoutVars>
      </dgm:prSet>
      <dgm:spPr/>
    </dgm:pt>
    <dgm:pt modelId="{D456FC02-D789-3C4D-88DC-CF66AD5B494C}" type="pres">
      <dgm:prSet presAssocID="{36AF1EC9-6820-7D46-8784-344982CE291C}" presName="rootComposite" presStyleCnt="0"/>
      <dgm:spPr/>
    </dgm:pt>
    <dgm:pt modelId="{068C6931-A8D2-CC41-95D1-4FA2356DE34B}" type="pres">
      <dgm:prSet presAssocID="{36AF1EC9-6820-7D46-8784-344982CE291C}" presName="rootText" presStyleLbl="node2" presStyleIdx="0" presStyleCnt="1">
        <dgm:presLayoutVars>
          <dgm:chPref val="3"/>
        </dgm:presLayoutVars>
      </dgm:prSet>
      <dgm:spPr/>
      <dgm:t>
        <a:bodyPr/>
        <a:lstStyle/>
        <a:p>
          <a:endParaRPr lang="en-US"/>
        </a:p>
      </dgm:t>
    </dgm:pt>
    <dgm:pt modelId="{CDCD967A-BF91-9441-8DBD-1656C6E3AE4C}" type="pres">
      <dgm:prSet presAssocID="{36AF1EC9-6820-7D46-8784-344982CE291C}" presName="rootConnector" presStyleLbl="node2" presStyleIdx="0" presStyleCnt="1"/>
      <dgm:spPr/>
      <dgm:t>
        <a:bodyPr/>
        <a:lstStyle/>
        <a:p>
          <a:endParaRPr lang="en-US"/>
        </a:p>
      </dgm:t>
    </dgm:pt>
    <dgm:pt modelId="{DD9194CF-FAEC-9A40-B7F8-92A9E83F0F44}" type="pres">
      <dgm:prSet presAssocID="{36AF1EC9-6820-7D46-8784-344982CE291C}" presName="hierChild4" presStyleCnt="0"/>
      <dgm:spPr/>
    </dgm:pt>
    <dgm:pt modelId="{BBEDAF22-47AC-3242-B30B-18FE7864E2E9}" type="pres">
      <dgm:prSet presAssocID="{42544240-6B98-C045-ACA8-27734A8CEDDC}" presName="Name37" presStyleLbl="parChTrans1D3" presStyleIdx="0" presStyleCnt="1"/>
      <dgm:spPr/>
      <dgm:t>
        <a:bodyPr/>
        <a:lstStyle/>
        <a:p>
          <a:endParaRPr lang="en-US"/>
        </a:p>
      </dgm:t>
    </dgm:pt>
    <dgm:pt modelId="{C3F249DF-48D2-DF4C-868C-D0CA24DEBD35}" type="pres">
      <dgm:prSet presAssocID="{322A0429-E3EA-5D4E-B381-F1A1A32DEB5B}" presName="hierRoot2" presStyleCnt="0">
        <dgm:presLayoutVars>
          <dgm:hierBranch val="init"/>
        </dgm:presLayoutVars>
      </dgm:prSet>
      <dgm:spPr/>
    </dgm:pt>
    <dgm:pt modelId="{850251B8-B4C6-BE4A-92F1-9652AF267FBF}" type="pres">
      <dgm:prSet presAssocID="{322A0429-E3EA-5D4E-B381-F1A1A32DEB5B}" presName="rootComposite" presStyleCnt="0"/>
      <dgm:spPr/>
    </dgm:pt>
    <dgm:pt modelId="{4AAFDFB1-AB07-9843-8496-059DD5D206CD}" type="pres">
      <dgm:prSet presAssocID="{322A0429-E3EA-5D4E-B381-F1A1A32DEB5B}" presName="rootText" presStyleLbl="node3" presStyleIdx="0" presStyleCnt="1">
        <dgm:presLayoutVars>
          <dgm:chPref val="3"/>
        </dgm:presLayoutVars>
      </dgm:prSet>
      <dgm:spPr/>
      <dgm:t>
        <a:bodyPr/>
        <a:lstStyle/>
        <a:p>
          <a:endParaRPr lang="en-US"/>
        </a:p>
      </dgm:t>
    </dgm:pt>
    <dgm:pt modelId="{FC7F596A-4C7F-2F4B-8AE8-D4A1E1A75C6C}" type="pres">
      <dgm:prSet presAssocID="{322A0429-E3EA-5D4E-B381-F1A1A32DEB5B}" presName="rootConnector" presStyleLbl="node3" presStyleIdx="0" presStyleCnt="1"/>
      <dgm:spPr/>
      <dgm:t>
        <a:bodyPr/>
        <a:lstStyle/>
        <a:p>
          <a:endParaRPr lang="en-US"/>
        </a:p>
      </dgm:t>
    </dgm:pt>
    <dgm:pt modelId="{E05594F8-F8EF-604C-9BB2-D7BFC9D2E083}" type="pres">
      <dgm:prSet presAssocID="{322A0429-E3EA-5D4E-B381-F1A1A32DEB5B}" presName="hierChild4" presStyleCnt="0"/>
      <dgm:spPr/>
    </dgm:pt>
    <dgm:pt modelId="{80EEB373-9AC6-2146-8135-2D6D54C501ED}" type="pres">
      <dgm:prSet presAssocID="{CADBC2D6-713B-9747-B4A5-41C9F0680299}" presName="Name37" presStyleLbl="parChTrans1D4" presStyleIdx="0" presStyleCnt="7"/>
      <dgm:spPr/>
      <dgm:t>
        <a:bodyPr/>
        <a:lstStyle/>
        <a:p>
          <a:endParaRPr lang="en-US"/>
        </a:p>
      </dgm:t>
    </dgm:pt>
    <dgm:pt modelId="{A6F92A71-E63D-6B49-8BFD-046D245244A9}" type="pres">
      <dgm:prSet presAssocID="{1BA9FA28-83A0-294F-82DB-DEF73A8E547B}" presName="hierRoot2" presStyleCnt="0">
        <dgm:presLayoutVars>
          <dgm:hierBranch val="init"/>
        </dgm:presLayoutVars>
      </dgm:prSet>
      <dgm:spPr/>
    </dgm:pt>
    <dgm:pt modelId="{E887F4C1-180A-714A-B759-9DA1D1D3A612}" type="pres">
      <dgm:prSet presAssocID="{1BA9FA28-83A0-294F-82DB-DEF73A8E547B}" presName="rootComposite" presStyleCnt="0"/>
      <dgm:spPr/>
    </dgm:pt>
    <dgm:pt modelId="{5432A197-7912-2142-98B8-B2880058ACBA}" type="pres">
      <dgm:prSet presAssocID="{1BA9FA28-83A0-294F-82DB-DEF73A8E547B}" presName="rootText" presStyleLbl="node4" presStyleIdx="0" presStyleCnt="7">
        <dgm:presLayoutVars>
          <dgm:chPref val="3"/>
        </dgm:presLayoutVars>
      </dgm:prSet>
      <dgm:spPr/>
      <dgm:t>
        <a:bodyPr/>
        <a:lstStyle/>
        <a:p>
          <a:endParaRPr lang="en-US"/>
        </a:p>
      </dgm:t>
    </dgm:pt>
    <dgm:pt modelId="{8B80D98F-D751-4941-A276-79C65F379E1D}" type="pres">
      <dgm:prSet presAssocID="{1BA9FA28-83A0-294F-82DB-DEF73A8E547B}" presName="rootConnector" presStyleLbl="node4" presStyleIdx="0" presStyleCnt="7"/>
      <dgm:spPr/>
      <dgm:t>
        <a:bodyPr/>
        <a:lstStyle/>
        <a:p>
          <a:endParaRPr lang="en-US"/>
        </a:p>
      </dgm:t>
    </dgm:pt>
    <dgm:pt modelId="{1979081A-9B00-1346-BEAB-501B0E8FAA97}" type="pres">
      <dgm:prSet presAssocID="{1BA9FA28-83A0-294F-82DB-DEF73A8E547B}" presName="hierChild4" presStyleCnt="0"/>
      <dgm:spPr/>
    </dgm:pt>
    <dgm:pt modelId="{7E30B007-0048-C54C-B053-0A9DD9BCDD08}" type="pres">
      <dgm:prSet presAssocID="{1BA9FA28-83A0-294F-82DB-DEF73A8E547B}" presName="hierChild5" presStyleCnt="0"/>
      <dgm:spPr/>
    </dgm:pt>
    <dgm:pt modelId="{354E844F-F0C4-F444-B912-9F6C77FA6628}" type="pres">
      <dgm:prSet presAssocID="{CAC38F55-B557-9549-A2C4-2E8695DCD703}" presName="Name37" presStyleLbl="parChTrans1D4" presStyleIdx="1" presStyleCnt="7"/>
      <dgm:spPr/>
      <dgm:t>
        <a:bodyPr/>
        <a:lstStyle/>
        <a:p>
          <a:endParaRPr lang="en-US"/>
        </a:p>
      </dgm:t>
    </dgm:pt>
    <dgm:pt modelId="{27F19A62-D4E2-4643-915F-736B75136B7F}" type="pres">
      <dgm:prSet presAssocID="{CD378A08-1B1F-9E4B-B246-548D249A534D}" presName="hierRoot2" presStyleCnt="0">
        <dgm:presLayoutVars>
          <dgm:hierBranch val="init"/>
        </dgm:presLayoutVars>
      </dgm:prSet>
      <dgm:spPr/>
    </dgm:pt>
    <dgm:pt modelId="{8CC20B1C-1AF9-1245-BAEF-A3332E44C1D2}" type="pres">
      <dgm:prSet presAssocID="{CD378A08-1B1F-9E4B-B246-548D249A534D}" presName="rootComposite" presStyleCnt="0"/>
      <dgm:spPr/>
    </dgm:pt>
    <dgm:pt modelId="{10A8BCA2-46A7-D24F-A06F-016C82757D22}" type="pres">
      <dgm:prSet presAssocID="{CD378A08-1B1F-9E4B-B246-548D249A534D}" presName="rootText" presStyleLbl="node4" presStyleIdx="1" presStyleCnt="7">
        <dgm:presLayoutVars>
          <dgm:chPref val="3"/>
        </dgm:presLayoutVars>
      </dgm:prSet>
      <dgm:spPr/>
      <dgm:t>
        <a:bodyPr/>
        <a:lstStyle/>
        <a:p>
          <a:endParaRPr lang="en-US"/>
        </a:p>
      </dgm:t>
    </dgm:pt>
    <dgm:pt modelId="{DA96DDE3-C882-B54E-B1A1-46180A11F0FD}" type="pres">
      <dgm:prSet presAssocID="{CD378A08-1B1F-9E4B-B246-548D249A534D}" presName="rootConnector" presStyleLbl="node4" presStyleIdx="1" presStyleCnt="7"/>
      <dgm:spPr/>
      <dgm:t>
        <a:bodyPr/>
        <a:lstStyle/>
        <a:p>
          <a:endParaRPr lang="en-US"/>
        </a:p>
      </dgm:t>
    </dgm:pt>
    <dgm:pt modelId="{CF585095-B141-F640-BB54-A30595F1AC98}" type="pres">
      <dgm:prSet presAssocID="{CD378A08-1B1F-9E4B-B246-548D249A534D}" presName="hierChild4" presStyleCnt="0"/>
      <dgm:spPr/>
    </dgm:pt>
    <dgm:pt modelId="{A664CB83-59EC-4749-B15B-E88521658A68}" type="pres">
      <dgm:prSet presAssocID="{CD378A08-1B1F-9E4B-B246-548D249A534D}" presName="hierChild5" presStyleCnt="0"/>
      <dgm:spPr/>
    </dgm:pt>
    <dgm:pt modelId="{044F7E88-A3A4-3943-AC9B-A5682A3238B4}" type="pres">
      <dgm:prSet presAssocID="{F345F916-E5E7-104C-8DAF-AC5016F79755}" presName="Name37" presStyleLbl="parChTrans1D4" presStyleIdx="2" presStyleCnt="7"/>
      <dgm:spPr/>
      <dgm:t>
        <a:bodyPr/>
        <a:lstStyle/>
        <a:p>
          <a:endParaRPr lang="en-US"/>
        </a:p>
      </dgm:t>
    </dgm:pt>
    <dgm:pt modelId="{C02CF2BD-BF0B-C644-9E01-E028670F6CCC}" type="pres">
      <dgm:prSet presAssocID="{B415FB98-F751-8C40-A08A-21D0F981DD28}" presName="hierRoot2" presStyleCnt="0">
        <dgm:presLayoutVars>
          <dgm:hierBranch val="init"/>
        </dgm:presLayoutVars>
      </dgm:prSet>
      <dgm:spPr/>
    </dgm:pt>
    <dgm:pt modelId="{4A2A4690-3C22-DC44-9D7D-DAF4CA8D72B1}" type="pres">
      <dgm:prSet presAssocID="{B415FB98-F751-8C40-A08A-21D0F981DD28}" presName="rootComposite" presStyleCnt="0"/>
      <dgm:spPr/>
    </dgm:pt>
    <dgm:pt modelId="{1984396D-753E-364D-A591-F6594A13C3B0}" type="pres">
      <dgm:prSet presAssocID="{B415FB98-F751-8C40-A08A-21D0F981DD28}" presName="rootText" presStyleLbl="node4" presStyleIdx="2" presStyleCnt="7">
        <dgm:presLayoutVars>
          <dgm:chPref val="3"/>
        </dgm:presLayoutVars>
      </dgm:prSet>
      <dgm:spPr/>
      <dgm:t>
        <a:bodyPr/>
        <a:lstStyle/>
        <a:p>
          <a:endParaRPr lang="en-US"/>
        </a:p>
      </dgm:t>
    </dgm:pt>
    <dgm:pt modelId="{B1DE1D53-9442-0342-87D5-E0311EE26CE6}" type="pres">
      <dgm:prSet presAssocID="{B415FB98-F751-8C40-A08A-21D0F981DD28}" presName="rootConnector" presStyleLbl="node4" presStyleIdx="2" presStyleCnt="7"/>
      <dgm:spPr/>
      <dgm:t>
        <a:bodyPr/>
        <a:lstStyle/>
        <a:p>
          <a:endParaRPr lang="en-US"/>
        </a:p>
      </dgm:t>
    </dgm:pt>
    <dgm:pt modelId="{07CBC0CD-68BE-9B4E-8896-F2EFBAF51977}" type="pres">
      <dgm:prSet presAssocID="{B415FB98-F751-8C40-A08A-21D0F981DD28}" presName="hierChild4" presStyleCnt="0"/>
      <dgm:spPr/>
    </dgm:pt>
    <dgm:pt modelId="{9BC6B03A-BEDC-474C-9A52-6EC9E154165C}" type="pres">
      <dgm:prSet presAssocID="{51C538B9-8AD1-8848-A7EE-56F6655C8F4E}" presName="Name37" presStyleLbl="parChTrans1D4" presStyleIdx="3" presStyleCnt="7"/>
      <dgm:spPr/>
      <dgm:t>
        <a:bodyPr/>
        <a:lstStyle/>
        <a:p>
          <a:endParaRPr lang="en-US"/>
        </a:p>
      </dgm:t>
    </dgm:pt>
    <dgm:pt modelId="{98547D18-DDF3-454C-959F-47C35647E930}" type="pres">
      <dgm:prSet presAssocID="{AEAA2001-062D-3E4E-9063-87CB053A1A4F}" presName="hierRoot2" presStyleCnt="0">
        <dgm:presLayoutVars>
          <dgm:hierBranch val="init"/>
        </dgm:presLayoutVars>
      </dgm:prSet>
      <dgm:spPr/>
    </dgm:pt>
    <dgm:pt modelId="{95DA9143-047D-0D4F-9C17-116135AB390B}" type="pres">
      <dgm:prSet presAssocID="{AEAA2001-062D-3E4E-9063-87CB053A1A4F}" presName="rootComposite" presStyleCnt="0"/>
      <dgm:spPr/>
    </dgm:pt>
    <dgm:pt modelId="{BA02FE2C-8209-ED42-99A9-1714A21C9D26}" type="pres">
      <dgm:prSet presAssocID="{AEAA2001-062D-3E4E-9063-87CB053A1A4F}" presName="rootText" presStyleLbl="node4" presStyleIdx="3" presStyleCnt="7">
        <dgm:presLayoutVars>
          <dgm:chPref val="3"/>
        </dgm:presLayoutVars>
      </dgm:prSet>
      <dgm:spPr/>
      <dgm:t>
        <a:bodyPr/>
        <a:lstStyle/>
        <a:p>
          <a:endParaRPr lang="en-US"/>
        </a:p>
      </dgm:t>
    </dgm:pt>
    <dgm:pt modelId="{540B4509-12CC-0E4B-888A-2A4261EF9259}" type="pres">
      <dgm:prSet presAssocID="{AEAA2001-062D-3E4E-9063-87CB053A1A4F}" presName="rootConnector" presStyleLbl="node4" presStyleIdx="3" presStyleCnt="7"/>
      <dgm:spPr/>
      <dgm:t>
        <a:bodyPr/>
        <a:lstStyle/>
        <a:p>
          <a:endParaRPr lang="en-US"/>
        </a:p>
      </dgm:t>
    </dgm:pt>
    <dgm:pt modelId="{ECE33956-F10D-1C43-8AFD-AFC33E849912}" type="pres">
      <dgm:prSet presAssocID="{AEAA2001-062D-3E4E-9063-87CB053A1A4F}" presName="hierChild4" presStyleCnt="0"/>
      <dgm:spPr/>
    </dgm:pt>
    <dgm:pt modelId="{76452CFE-F70C-A94C-BCF0-B79D2C08FC3F}" type="pres">
      <dgm:prSet presAssocID="{EF1F326E-D722-2041-A9A5-D1F9301ED36E}" presName="Name37" presStyleLbl="parChTrans1D4" presStyleIdx="4" presStyleCnt="7"/>
      <dgm:spPr/>
      <dgm:t>
        <a:bodyPr/>
        <a:lstStyle/>
        <a:p>
          <a:endParaRPr lang="en-US"/>
        </a:p>
      </dgm:t>
    </dgm:pt>
    <dgm:pt modelId="{E1F13E02-F790-2945-B8D3-784C514A48BE}" type="pres">
      <dgm:prSet presAssocID="{8BA69E62-0A1F-E041-9A38-201D3993BC64}" presName="hierRoot2" presStyleCnt="0">
        <dgm:presLayoutVars>
          <dgm:hierBranch val="init"/>
        </dgm:presLayoutVars>
      </dgm:prSet>
      <dgm:spPr/>
    </dgm:pt>
    <dgm:pt modelId="{B0CC96A3-FCEE-4346-AEDD-3845D99D429F}" type="pres">
      <dgm:prSet presAssocID="{8BA69E62-0A1F-E041-9A38-201D3993BC64}" presName="rootComposite" presStyleCnt="0"/>
      <dgm:spPr/>
    </dgm:pt>
    <dgm:pt modelId="{A1CBD587-CBBC-C04B-9150-CDAEFAB5042A}" type="pres">
      <dgm:prSet presAssocID="{8BA69E62-0A1F-E041-9A38-201D3993BC64}" presName="rootText" presStyleLbl="node4" presStyleIdx="4" presStyleCnt="7">
        <dgm:presLayoutVars>
          <dgm:chPref val="3"/>
        </dgm:presLayoutVars>
      </dgm:prSet>
      <dgm:spPr/>
      <dgm:t>
        <a:bodyPr/>
        <a:lstStyle/>
        <a:p>
          <a:endParaRPr lang="en-US"/>
        </a:p>
      </dgm:t>
    </dgm:pt>
    <dgm:pt modelId="{382BFB37-2BDD-6E45-8868-1B34C35F6A5A}" type="pres">
      <dgm:prSet presAssocID="{8BA69E62-0A1F-E041-9A38-201D3993BC64}" presName="rootConnector" presStyleLbl="node4" presStyleIdx="4" presStyleCnt="7"/>
      <dgm:spPr/>
      <dgm:t>
        <a:bodyPr/>
        <a:lstStyle/>
        <a:p>
          <a:endParaRPr lang="en-US"/>
        </a:p>
      </dgm:t>
    </dgm:pt>
    <dgm:pt modelId="{C42A6AB5-CFBC-7D4D-A7D9-7128D68D9E76}" type="pres">
      <dgm:prSet presAssocID="{8BA69E62-0A1F-E041-9A38-201D3993BC64}" presName="hierChild4" presStyleCnt="0"/>
      <dgm:spPr/>
    </dgm:pt>
    <dgm:pt modelId="{AD020F98-C2A5-3B48-8CBE-DDC45D0F0DE4}" type="pres">
      <dgm:prSet presAssocID="{8BA69E62-0A1F-E041-9A38-201D3993BC64}" presName="hierChild5" presStyleCnt="0"/>
      <dgm:spPr/>
    </dgm:pt>
    <dgm:pt modelId="{72FD4C06-FFCD-8540-B3D9-B45FFDDE7A63}" type="pres">
      <dgm:prSet presAssocID="{AEAA2001-062D-3E4E-9063-87CB053A1A4F}" presName="hierChild5" presStyleCnt="0"/>
      <dgm:spPr/>
    </dgm:pt>
    <dgm:pt modelId="{AA96AB98-BC14-C147-8B56-BF8FF75BF549}" type="pres">
      <dgm:prSet presAssocID="{B415FB98-F751-8C40-A08A-21D0F981DD28}" presName="hierChild5" presStyleCnt="0"/>
      <dgm:spPr/>
    </dgm:pt>
    <dgm:pt modelId="{83DAC077-1231-F344-8777-157BAE6CEE4B}" type="pres">
      <dgm:prSet presAssocID="{17367086-78AC-A744-B2CF-99561E1843D7}" presName="Name37" presStyleLbl="parChTrans1D4" presStyleIdx="5" presStyleCnt="7"/>
      <dgm:spPr/>
      <dgm:t>
        <a:bodyPr/>
        <a:lstStyle/>
        <a:p>
          <a:endParaRPr lang="en-US"/>
        </a:p>
      </dgm:t>
    </dgm:pt>
    <dgm:pt modelId="{A8992712-5204-5F4F-A4D4-058DBD13B485}" type="pres">
      <dgm:prSet presAssocID="{8A45029E-2D94-5D4B-9453-B5C2072DC061}" presName="hierRoot2" presStyleCnt="0">
        <dgm:presLayoutVars>
          <dgm:hierBranch val="init"/>
        </dgm:presLayoutVars>
      </dgm:prSet>
      <dgm:spPr/>
    </dgm:pt>
    <dgm:pt modelId="{BF326E93-CC28-BF4E-8810-74690F47E151}" type="pres">
      <dgm:prSet presAssocID="{8A45029E-2D94-5D4B-9453-B5C2072DC061}" presName="rootComposite" presStyleCnt="0"/>
      <dgm:spPr/>
    </dgm:pt>
    <dgm:pt modelId="{F0443FDC-72CA-6644-8BD2-517833101D82}" type="pres">
      <dgm:prSet presAssocID="{8A45029E-2D94-5D4B-9453-B5C2072DC061}" presName="rootText" presStyleLbl="node4" presStyleIdx="5" presStyleCnt="7">
        <dgm:presLayoutVars>
          <dgm:chPref val="3"/>
        </dgm:presLayoutVars>
      </dgm:prSet>
      <dgm:spPr/>
      <dgm:t>
        <a:bodyPr/>
        <a:lstStyle/>
        <a:p>
          <a:endParaRPr lang="en-US"/>
        </a:p>
      </dgm:t>
    </dgm:pt>
    <dgm:pt modelId="{AE5DDBFF-E2AB-0F43-9828-288CA89FEB54}" type="pres">
      <dgm:prSet presAssocID="{8A45029E-2D94-5D4B-9453-B5C2072DC061}" presName="rootConnector" presStyleLbl="node4" presStyleIdx="5" presStyleCnt="7"/>
      <dgm:spPr/>
      <dgm:t>
        <a:bodyPr/>
        <a:lstStyle/>
        <a:p>
          <a:endParaRPr lang="en-US"/>
        </a:p>
      </dgm:t>
    </dgm:pt>
    <dgm:pt modelId="{678DE5B5-67B3-EF4B-ADCC-A92A6A3BF2E2}" type="pres">
      <dgm:prSet presAssocID="{8A45029E-2D94-5D4B-9453-B5C2072DC061}" presName="hierChild4" presStyleCnt="0"/>
      <dgm:spPr/>
    </dgm:pt>
    <dgm:pt modelId="{4345CBB7-FBEB-B547-AA40-437C8DD8BA5D}" type="pres">
      <dgm:prSet presAssocID="{8A45029E-2D94-5D4B-9453-B5C2072DC061}" presName="hierChild5" presStyleCnt="0"/>
      <dgm:spPr/>
    </dgm:pt>
    <dgm:pt modelId="{2CC3F2DF-2417-2F4E-BB7A-710E51AD0755}" type="pres">
      <dgm:prSet presAssocID="{C3DC8E7B-45A6-C143-8EE3-046814195D28}" presName="Name37" presStyleLbl="parChTrans1D4" presStyleIdx="6" presStyleCnt="7"/>
      <dgm:spPr/>
      <dgm:t>
        <a:bodyPr/>
        <a:lstStyle/>
        <a:p>
          <a:endParaRPr lang="en-US"/>
        </a:p>
      </dgm:t>
    </dgm:pt>
    <dgm:pt modelId="{A72A4764-3F3B-8C45-9228-3F6A1114789A}" type="pres">
      <dgm:prSet presAssocID="{E1EAED2A-CD1F-6544-97BB-0B1ABEAFC36D}" presName="hierRoot2" presStyleCnt="0">
        <dgm:presLayoutVars>
          <dgm:hierBranch val="init"/>
        </dgm:presLayoutVars>
      </dgm:prSet>
      <dgm:spPr/>
    </dgm:pt>
    <dgm:pt modelId="{DD7B6344-1A2A-E742-9F00-73B88BD63556}" type="pres">
      <dgm:prSet presAssocID="{E1EAED2A-CD1F-6544-97BB-0B1ABEAFC36D}" presName="rootComposite" presStyleCnt="0"/>
      <dgm:spPr/>
    </dgm:pt>
    <dgm:pt modelId="{44ECE615-5082-CC4E-99FA-0437741C43EE}" type="pres">
      <dgm:prSet presAssocID="{E1EAED2A-CD1F-6544-97BB-0B1ABEAFC36D}" presName="rootText" presStyleLbl="node4" presStyleIdx="6" presStyleCnt="7">
        <dgm:presLayoutVars>
          <dgm:chPref val="3"/>
        </dgm:presLayoutVars>
      </dgm:prSet>
      <dgm:spPr/>
      <dgm:t>
        <a:bodyPr/>
        <a:lstStyle/>
        <a:p>
          <a:endParaRPr lang="en-US"/>
        </a:p>
      </dgm:t>
    </dgm:pt>
    <dgm:pt modelId="{0D8DEEBC-0E94-1749-82F3-94C39774FD67}" type="pres">
      <dgm:prSet presAssocID="{E1EAED2A-CD1F-6544-97BB-0B1ABEAFC36D}" presName="rootConnector" presStyleLbl="node4" presStyleIdx="6" presStyleCnt="7"/>
      <dgm:spPr/>
      <dgm:t>
        <a:bodyPr/>
        <a:lstStyle/>
        <a:p>
          <a:endParaRPr lang="en-US"/>
        </a:p>
      </dgm:t>
    </dgm:pt>
    <dgm:pt modelId="{F51CD182-45E1-6446-9A6B-430427E38F26}" type="pres">
      <dgm:prSet presAssocID="{E1EAED2A-CD1F-6544-97BB-0B1ABEAFC36D}" presName="hierChild4" presStyleCnt="0"/>
      <dgm:spPr/>
    </dgm:pt>
    <dgm:pt modelId="{769AE8BF-7DA8-3F46-BB50-84A9B315DCA9}" type="pres">
      <dgm:prSet presAssocID="{E1EAED2A-CD1F-6544-97BB-0B1ABEAFC36D}" presName="hierChild5" presStyleCnt="0"/>
      <dgm:spPr/>
    </dgm:pt>
    <dgm:pt modelId="{B10DC80D-D63A-EB4D-A1BC-E3D7835E85EE}" type="pres">
      <dgm:prSet presAssocID="{322A0429-E3EA-5D4E-B381-F1A1A32DEB5B}" presName="hierChild5" presStyleCnt="0"/>
      <dgm:spPr/>
    </dgm:pt>
    <dgm:pt modelId="{C9D5218D-AFE5-4749-8D83-1B6FACD4BF72}" type="pres">
      <dgm:prSet presAssocID="{36AF1EC9-6820-7D46-8784-344982CE291C}" presName="hierChild5" presStyleCnt="0"/>
      <dgm:spPr/>
    </dgm:pt>
    <dgm:pt modelId="{2BDAF9A8-6E70-B24B-80C7-F6C89C73F98C}" type="pres">
      <dgm:prSet presAssocID="{E97B0C66-AE5F-3740-B104-A2E6D97F087F}" presName="hierChild3" presStyleCnt="0"/>
      <dgm:spPr/>
    </dgm:pt>
  </dgm:ptLst>
  <dgm:cxnLst>
    <dgm:cxn modelId="{48649A73-681B-E148-B1B8-EF29C4721666}" type="presOf" srcId="{E97B0C66-AE5F-3740-B104-A2E6D97F087F}" destId="{DE2A5F5E-458A-D44A-974B-74A6A01A96AE}" srcOrd="0" destOrd="0" presId="urn:microsoft.com/office/officeart/2005/8/layout/orgChart1"/>
    <dgm:cxn modelId="{D840F14D-CD93-374B-A20C-8212E15EEEED}" type="presOf" srcId="{B0322E4E-8A3B-7040-A00B-507F3DAD94E6}" destId="{C6CAE552-AF62-2F49-8FE5-242C414EC333}" srcOrd="0" destOrd="0" presId="urn:microsoft.com/office/officeart/2005/8/layout/orgChart1"/>
    <dgm:cxn modelId="{89DE3FB3-446D-6B45-A93D-4368F846B785}" srcId="{322A0429-E3EA-5D4E-B381-F1A1A32DEB5B}" destId="{1BA9FA28-83A0-294F-82DB-DEF73A8E547B}" srcOrd="0" destOrd="0" parTransId="{CADBC2D6-713B-9747-B4A5-41C9F0680299}" sibTransId="{0C94B56C-5F2C-A842-B710-1D3F7B5495B7}"/>
    <dgm:cxn modelId="{3135D17D-9190-0948-8D61-F9A3C287ED99}" type="presOf" srcId="{AEAA2001-062D-3E4E-9063-87CB053A1A4F}" destId="{BA02FE2C-8209-ED42-99A9-1714A21C9D26}" srcOrd="0" destOrd="0" presId="urn:microsoft.com/office/officeart/2005/8/layout/orgChart1"/>
    <dgm:cxn modelId="{4F9DCC78-83CF-A244-9F6B-14B57CFF784A}" type="presOf" srcId="{322A0429-E3EA-5D4E-B381-F1A1A32DEB5B}" destId="{4AAFDFB1-AB07-9843-8496-059DD5D206CD}" srcOrd="0" destOrd="0" presId="urn:microsoft.com/office/officeart/2005/8/layout/orgChart1"/>
    <dgm:cxn modelId="{E5FD3F6A-806B-8C46-8366-0C029770240D}" type="presOf" srcId="{E1EAED2A-CD1F-6544-97BB-0B1ABEAFC36D}" destId="{44ECE615-5082-CC4E-99FA-0437741C43EE}" srcOrd="0" destOrd="0" presId="urn:microsoft.com/office/officeart/2005/8/layout/orgChart1"/>
    <dgm:cxn modelId="{8BD8F5E8-1F9A-5244-82D5-DDB3A8AE0384}" type="presOf" srcId="{8BA69E62-0A1F-E041-9A38-201D3993BC64}" destId="{382BFB37-2BDD-6E45-8868-1B34C35F6A5A}" srcOrd="1" destOrd="0" presId="urn:microsoft.com/office/officeart/2005/8/layout/orgChart1"/>
    <dgm:cxn modelId="{E5F2468F-FB5E-3F4B-AE5C-1078E1CDC0BC}" srcId="{AEAA2001-062D-3E4E-9063-87CB053A1A4F}" destId="{8BA69E62-0A1F-E041-9A38-201D3993BC64}" srcOrd="0" destOrd="0" parTransId="{EF1F326E-D722-2041-A9A5-D1F9301ED36E}" sibTransId="{13E0628E-EB07-074B-85E5-869F595F5EF6}"/>
    <dgm:cxn modelId="{6160DAE1-8A09-0A40-9764-959A18F08322}" type="presOf" srcId="{322A0429-E3EA-5D4E-B381-F1A1A32DEB5B}" destId="{FC7F596A-4C7F-2F4B-8AE8-D4A1E1A75C6C}" srcOrd="1" destOrd="0" presId="urn:microsoft.com/office/officeart/2005/8/layout/orgChart1"/>
    <dgm:cxn modelId="{B72E2DD4-809F-8540-BBD5-C42F71FEA83A}" type="presOf" srcId="{CAC38F55-B557-9549-A2C4-2E8695DCD703}" destId="{354E844F-F0C4-F444-B912-9F6C77FA6628}" srcOrd="0" destOrd="0" presId="urn:microsoft.com/office/officeart/2005/8/layout/orgChart1"/>
    <dgm:cxn modelId="{5BCF000D-D116-AA40-99DB-0EDAA62BE61E}" type="presOf" srcId="{1BA9FA28-83A0-294F-82DB-DEF73A8E547B}" destId="{8B80D98F-D751-4941-A276-79C65F379E1D}" srcOrd="1" destOrd="0" presId="urn:microsoft.com/office/officeart/2005/8/layout/orgChart1"/>
    <dgm:cxn modelId="{EEE17C2A-DB3D-9942-A72C-B2CD6377583C}" srcId="{E97B0C66-AE5F-3740-B104-A2E6D97F087F}" destId="{36AF1EC9-6820-7D46-8784-344982CE291C}" srcOrd="0" destOrd="0" parTransId="{8CC7C818-5D72-BB44-805E-35FCF1217D90}" sibTransId="{049BE731-8B53-FB4D-9C64-46961534B10B}"/>
    <dgm:cxn modelId="{35A4E422-EC0E-7C4D-A4D1-2E30AB5C0A2C}" type="presOf" srcId="{17367086-78AC-A744-B2CF-99561E1843D7}" destId="{83DAC077-1231-F344-8777-157BAE6CEE4B}" srcOrd="0" destOrd="0" presId="urn:microsoft.com/office/officeart/2005/8/layout/orgChart1"/>
    <dgm:cxn modelId="{08C5F5E8-A710-6B49-A130-9AB35A4E0D4A}" type="presOf" srcId="{E97B0C66-AE5F-3740-B104-A2E6D97F087F}" destId="{8BDA7F27-5D5E-5E4B-91B9-188C7F9BEDC9}" srcOrd="1" destOrd="0" presId="urn:microsoft.com/office/officeart/2005/8/layout/orgChart1"/>
    <dgm:cxn modelId="{5178FACD-CB29-C44E-9062-F35A7B2400D4}" srcId="{322A0429-E3EA-5D4E-B381-F1A1A32DEB5B}" destId="{CD378A08-1B1F-9E4B-B246-548D249A534D}" srcOrd="1" destOrd="0" parTransId="{CAC38F55-B557-9549-A2C4-2E8695DCD703}" sibTransId="{926724D0-322B-434E-BC45-99AECC8179B2}"/>
    <dgm:cxn modelId="{CB1320C8-A1D3-4C4F-8A24-B16C809843CF}" srcId="{322A0429-E3EA-5D4E-B381-F1A1A32DEB5B}" destId="{E1EAED2A-CD1F-6544-97BB-0B1ABEAFC36D}" srcOrd="4" destOrd="0" parTransId="{C3DC8E7B-45A6-C143-8EE3-046814195D28}" sibTransId="{08E89E25-2F4E-154E-BF3A-0C3D11C3C008}"/>
    <dgm:cxn modelId="{261228EF-3DEC-0247-8F51-4DB6ED89DD5C}" srcId="{B415FB98-F751-8C40-A08A-21D0F981DD28}" destId="{AEAA2001-062D-3E4E-9063-87CB053A1A4F}" srcOrd="0" destOrd="0" parTransId="{51C538B9-8AD1-8848-A7EE-56F6655C8F4E}" sibTransId="{FC545261-5E3C-DE46-AA71-9462CDC80F6B}"/>
    <dgm:cxn modelId="{AFAA06FE-7A55-184C-9F79-A5E367B8D9C3}" srcId="{322A0429-E3EA-5D4E-B381-F1A1A32DEB5B}" destId="{B415FB98-F751-8C40-A08A-21D0F981DD28}" srcOrd="2" destOrd="0" parTransId="{F345F916-E5E7-104C-8DAF-AC5016F79755}" sibTransId="{53CA8963-4975-D446-8449-31A51A96E5D1}"/>
    <dgm:cxn modelId="{5E446D59-0EAF-BD44-975A-192F45D0B6FF}" type="presOf" srcId="{CADBC2D6-713B-9747-B4A5-41C9F0680299}" destId="{80EEB373-9AC6-2146-8135-2D6D54C501ED}" srcOrd="0" destOrd="0" presId="urn:microsoft.com/office/officeart/2005/8/layout/orgChart1"/>
    <dgm:cxn modelId="{B22BA2AD-F91A-0347-8005-0C811AC7E579}" type="presOf" srcId="{42544240-6B98-C045-ACA8-27734A8CEDDC}" destId="{BBEDAF22-47AC-3242-B30B-18FE7864E2E9}" srcOrd="0" destOrd="0" presId="urn:microsoft.com/office/officeart/2005/8/layout/orgChart1"/>
    <dgm:cxn modelId="{6498A6EC-F44A-EA4D-8459-9DE3E9D7138A}" type="presOf" srcId="{B415FB98-F751-8C40-A08A-21D0F981DD28}" destId="{B1DE1D53-9442-0342-87D5-E0311EE26CE6}" srcOrd="1" destOrd="0" presId="urn:microsoft.com/office/officeart/2005/8/layout/orgChart1"/>
    <dgm:cxn modelId="{078E95A8-ECFE-5A49-BA4C-D73751C3BC9B}" type="presOf" srcId="{1BA9FA28-83A0-294F-82DB-DEF73A8E547B}" destId="{5432A197-7912-2142-98B8-B2880058ACBA}" srcOrd="0" destOrd="0" presId="urn:microsoft.com/office/officeart/2005/8/layout/orgChart1"/>
    <dgm:cxn modelId="{B2B1B47A-576B-684A-A872-27EAAC9BBE64}" srcId="{322A0429-E3EA-5D4E-B381-F1A1A32DEB5B}" destId="{8A45029E-2D94-5D4B-9453-B5C2072DC061}" srcOrd="3" destOrd="0" parTransId="{17367086-78AC-A744-B2CF-99561E1843D7}" sibTransId="{A86C9A4D-8A95-CF47-988B-CDE9488541C4}"/>
    <dgm:cxn modelId="{F03F0A30-C70A-DF41-AC6B-881BA3458029}" type="presOf" srcId="{8BA69E62-0A1F-E041-9A38-201D3993BC64}" destId="{A1CBD587-CBBC-C04B-9150-CDAEFAB5042A}" srcOrd="0" destOrd="0" presId="urn:microsoft.com/office/officeart/2005/8/layout/orgChart1"/>
    <dgm:cxn modelId="{EAC84DB1-DA78-1849-BE4A-4FFF5306E665}" type="presOf" srcId="{C3DC8E7B-45A6-C143-8EE3-046814195D28}" destId="{2CC3F2DF-2417-2F4E-BB7A-710E51AD0755}" srcOrd="0" destOrd="0" presId="urn:microsoft.com/office/officeart/2005/8/layout/orgChart1"/>
    <dgm:cxn modelId="{E4DD2AD4-B5F5-9E4D-A9E8-BCC8C3E71DC5}" type="presOf" srcId="{CD378A08-1B1F-9E4B-B246-548D249A534D}" destId="{10A8BCA2-46A7-D24F-A06F-016C82757D22}" srcOrd="0" destOrd="0" presId="urn:microsoft.com/office/officeart/2005/8/layout/orgChart1"/>
    <dgm:cxn modelId="{AB82B108-7237-7340-93E8-CD75665E2ECF}" type="presOf" srcId="{8A45029E-2D94-5D4B-9453-B5C2072DC061}" destId="{F0443FDC-72CA-6644-8BD2-517833101D82}" srcOrd="0" destOrd="0" presId="urn:microsoft.com/office/officeart/2005/8/layout/orgChart1"/>
    <dgm:cxn modelId="{9C11F04A-7F31-C744-AC49-A4044AB0A5E2}" type="presOf" srcId="{EF1F326E-D722-2041-A9A5-D1F9301ED36E}" destId="{76452CFE-F70C-A94C-BCF0-B79D2C08FC3F}" srcOrd="0" destOrd="0" presId="urn:microsoft.com/office/officeart/2005/8/layout/orgChart1"/>
    <dgm:cxn modelId="{FF126F30-CE9F-3C4A-BB47-ADE0748304E0}" type="presOf" srcId="{E1EAED2A-CD1F-6544-97BB-0B1ABEAFC36D}" destId="{0D8DEEBC-0E94-1749-82F3-94C39774FD67}" srcOrd="1" destOrd="0" presId="urn:microsoft.com/office/officeart/2005/8/layout/orgChart1"/>
    <dgm:cxn modelId="{F83F0C7A-B12A-3146-A6AF-665676D4FAC5}" type="presOf" srcId="{36AF1EC9-6820-7D46-8784-344982CE291C}" destId="{068C6931-A8D2-CC41-95D1-4FA2356DE34B}" srcOrd="0" destOrd="0" presId="urn:microsoft.com/office/officeart/2005/8/layout/orgChart1"/>
    <dgm:cxn modelId="{47A2A0E0-0A38-734C-8085-1D75ADE6BB10}" srcId="{B0322E4E-8A3B-7040-A00B-507F3DAD94E6}" destId="{E97B0C66-AE5F-3740-B104-A2E6D97F087F}" srcOrd="0" destOrd="0" parTransId="{CBB12C48-DBC8-E144-AA71-7A521EAAD36F}" sibTransId="{C0FE01C4-32CB-8645-BE15-07375F8B71DA}"/>
    <dgm:cxn modelId="{2A631959-FA2D-2A44-B3DA-BB8AA7D2CACC}" type="presOf" srcId="{CD378A08-1B1F-9E4B-B246-548D249A534D}" destId="{DA96DDE3-C882-B54E-B1A1-46180A11F0FD}" srcOrd="1" destOrd="0" presId="urn:microsoft.com/office/officeart/2005/8/layout/orgChart1"/>
    <dgm:cxn modelId="{8338C16A-320B-9046-A5B4-BCE7EED45CB2}" type="presOf" srcId="{8A45029E-2D94-5D4B-9453-B5C2072DC061}" destId="{AE5DDBFF-E2AB-0F43-9828-288CA89FEB54}" srcOrd="1" destOrd="0" presId="urn:microsoft.com/office/officeart/2005/8/layout/orgChart1"/>
    <dgm:cxn modelId="{D0AE0C12-6D1F-F644-8AE1-A1CCB3AF4C50}" type="presOf" srcId="{8CC7C818-5D72-BB44-805E-35FCF1217D90}" destId="{E5C309A5-1CAB-434A-8915-626A1173693F}" srcOrd="0" destOrd="0" presId="urn:microsoft.com/office/officeart/2005/8/layout/orgChart1"/>
    <dgm:cxn modelId="{ED37D3F5-FC39-8B48-A92B-F8D1318F4375}" type="presOf" srcId="{51C538B9-8AD1-8848-A7EE-56F6655C8F4E}" destId="{9BC6B03A-BEDC-474C-9A52-6EC9E154165C}" srcOrd="0" destOrd="0" presId="urn:microsoft.com/office/officeart/2005/8/layout/orgChart1"/>
    <dgm:cxn modelId="{1D1BCFFE-F762-544E-B5FA-4C561D2D80B9}" type="presOf" srcId="{B415FB98-F751-8C40-A08A-21D0F981DD28}" destId="{1984396D-753E-364D-A591-F6594A13C3B0}" srcOrd="0" destOrd="0" presId="urn:microsoft.com/office/officeart/2005/8/layout/orgChart1"/>
    <dgm:cxn modelId="{ABF99D6C-2444-9B4C-BF16-B3D0590390EA}" srcId="{36AF1EC9-6820-7D46-8784-344982CE291C}" destId="{322A0429-E3EA-5D4E-B381-F1A1A32DEB5B}" srcOrd="0" destOrd="0" parTransId="{42544240-6B98-C045-ACA8-27734A8CEDDC}" sibTransId="{99B4EA99-5A8D-504F-AD30-4BFA7C2368AD}"/>
    <dgm:cxn modelId="{2815C3D7-8B72-B349-A22D-DBD66B31E283}" type="presOf" srcId="{F345F916-E5E7-104C-8DAF-AC5016F79755}" destId="{044F7E88-A3A4-3943-AC9B-A5682A3238B4}" srcOrd="0" destOrd="0" presId="urn:microsoft.com/office/officeart/2005/8/layout/orgChart1"/>
    <dgm:cxn modelId="{FD75C995-B2D5-BA4A-A17B-460F94D6AB7F}" type="presOf" srcId="{AEAA2001-062D-3E4E-9063-87CB053A1A4F}" destId="{540B4509-12CC-0E4B-888A-2A4261EF9259}" srcOrd="1" destOrd="0" presId="urn:microsoft.com/office/officeart/2005/8/layout/orgChart1"/>
    <dgm:cxn modelId="{140C879B-DFEF-704E-89D4-E70919EC23A3}" type="presOf" srcId="{36AF1EC9-6820-7D46-8784-344982CE291C}" destId="{CDCD967A-BF91-9441-8DBD-1656C6E3AE4C}" srcOrd="1" destOrd="0" presId="urn:microsoft.com/office/officeart/2005/8/layout/orgChart1"/>
    <dgm:cxn modelId="{5454285D-23BC-6A4B-9B14-8611809B7D89}" type="presParOf" srcId="{C6CAE552-AF62-2F49-8FE5-242C414EC333}" destId="{F0581396-D384-304A-8155-9B665BDFEB74}" srcOrd="0" destOrd="0" presId="urn:microsoft.com/office/officeart/2005/8/layout/orgChart1"/>
    <dgm:cxn modelId="{7E81B26F-5CC0-2748-93F7-B6339631F9EB}" type="presParOf" srcId="{F0581396-D384-304A-8155-9B665BDFEB74}" destId="{8E8453BD-EFC3-4E47-A434-03B29E820CD2}" srcOrd="0" destOrd="0" presId="urn:microsoft.com/office/officeart/2005/8/layout/orgChart1"/>
    <dgm:cxn modelId="{665BADA0-100F-6348-AC50-8F483BB6A306}" type="presParOf" srcId="{8E8453BD-EFC3-4E47-A434-03B29E820CD2}" destId="{DE2A5F5E-458A-D44A-974B-74A6A01A96AE}" srcOrd="0" destOrd="0" presId="urn:microsoft.com/office/officeart/2005/8/layout/orgChart1"/>
    <dgm:cxn modelId="{24861149-1924-6447-9F8D-182134026B63}" type="presParOf" srcId="{8E8453BD-EFC3-4E47-A434-03B29E820CD2}" destId="{8BDA7F27-5D5E-5E4B-91B9-188C7F9BEDC9}" srcOrd="1" destOrd="0" presId="urn:microsoft.com/office/officeart/2005/8/layout/orgChart1"/>
    <dgm:cxn modelId="{C3611F06-C36A-5844-A682-BA30BB3F8474}" type="presParOf" srcId="{F0581396-D384-304A-8155-9B665BDFEB74}" destId="{3602E1F5-E215-C141-AAD1-81D537A233FE}" srcOrd="1" destOrd="0" presId="urn:microsoft.com/office/officeart/2005/8/layout/orgChart1"/>
    <dgm:cxn modelId="{32B9D345-3F31-0E4E-B887-5C116D9573CF}" type="presParOf" srcId="{3602E1F5-E215-C141-AAD1-81D537A233FE}" destId="{E5C309A5-1CAB-434A-8915-626A1173693F}" srcOrd="0" destOrd="0" presId="urn:microsoft.com/office/officeart/2005/8/layout/orgChart1"/>
    <dgm:cxn modelId="{A2E036C1-690B-C341-9867-4D271EA013D8}" type="presParOf" srcId="{3602E1F5-E215-C141-AAD1-81D537A233FE}" destId="{F6AB6F80-0F70-804B-9412-1EBD7D7E29D1}" srcOrd="1" destOrd="0" presId="urn:microsoft.com/office/officeart/2005/8/layout/orgChart1"/>
    <dgm:cxn modelId="{486A096F-57AB-8043-9044-8CDFBF5A3895}" type="presParOf" srcId="{F6AB6F80-0F70-804B-9412-1EBD7D7E29D1}" destId="{D456FC02-D789-3C4D-88DC-CF66AD5B494C}" srcOrd="0" destOrd="0" presId="urn:microsoft.com/office/officeart/2005/8/layout/orgChart1"/>
    <dgm:cxn modelId="{A2FA5922-F9AD-314E-A32B-488854900849}" type="presParOf" srcId="{D456FC02-D789-3C4D-88DC-CF66AD5B494C}" destId="{068C6931-A8D2-CC41-95D1-4FA2356DE34B}" srcOrd="0" destOrd="0" presId="urn:microsoft.com/office/officeart/2005/8/layout/orgChart1"/>
    <dgm:cxn modelId="{D132C0EE-599A-BA42-A0CD-DFFDC616C92E}" type="presParOf" srcId="{D456FC02-D789-3C4D-88DC-CF66AD5B494C}" destId="{CDCD967A-BF91-9441-8DBD-1656C6E3AE4C}" srcOrd="1" destOrd="0" presId="urn:microsoft.com/office/officeart/2005/8/layout/orgChart1"/>
    <dgm:cxn modelId="{F7D01B39-C659-9745-BEC1-EB586663205D}" type="presParOf" srcId="{F6AB6F80-0F70-804B-9412-1EBD7D7E29D1}" destId="{DD9194CF-FAEC-9A40-B7F8-92A9E83F0F44}" srcOrd="1" destOrd="0" presId="urn:microsoft.com/office/officeart/2005/8/layout/orgChart1"/>
    <dgm:cxn modelId="{A3145390-B190-D74E-B1CE-FDC8CB7C554F}" type="presParOf" srcId="{DD9194CF-FAEC-9A40-B7F8-92A9E83F0F44}" destId="{BBEDAF22-47AC-3242-B30B-18FE7864E2E9}" srcOrd="0" destOrd="0" presId="urn:microsoft.com/office/officeart/2005/8/layout/orgChart1"/>
    <dgm:cxn modelId="{591F44B1-917B-FB4D-8FA8-8F237D85BCE4}" type="presParOf" srcId="{DD9194CF-FAEC-9A40-B7F8-92A9E83F0F44}" destId="{C3F249DF-48D2-DF4C-868C-D0CA24DEBD35}" srcOrd="1" destOrd="0" presId="urn:microsoft.com/office/officeart/2005/8/layout/orgChart1"/>
    <dgm:cxn modelId="{58755202-A85B-4D43-AC6F-A9DB85CF88E4}" type="presParOf" srcId="{C3F249DF-48D2-DF4C-868C-D0CA24DEBD35}" destId="{850251B8-B4C6-BE4A-92F1-9652AF267FBF}" srcOrd="0" destOrd="0" presId="urn:microsoft.com/office/officeart/2005/8/layout/orgChart1"/>
    <dgm:cxn modelId="{A2E33301-51DF-A948-B65F-01A1E721A200}" type="presParOf" srcId="{850251B8-B4C6-BE4A-92F1-9652AF267FBF}" destId="{4AAFDFB1-AB07-9843-8496-059DD5D206CD}" srcOrd="0" destOrd="0" presId="urn:microsoft.com/office/officeart/2005/8/layout/orgChart1"/>
    <dgm:cxn modelId="{46F4AAD4-8F90-3E4D-B0EF-7BE25109CE07}" type="presParOf" srcId="{850251B8-B4C6-BE4A-92F1-9652AF267FBF}" destId="{FC7F596A-4C7F-2F4B-8AE8-D4A1E1A75C6C}" srcOrd="1" destOrd="0" presId="urn:microsoft.com/office/officeart/2005/8/layout/orgChart1"/>
    <dgm:cxn modelId="{841B8A4A-78BC-2E4B-BCF2-804D28559E1D}" type="presParOf" srcId="{C3F249DF-48D2-DF4C-868C-D0CA24DEBD35}" destId="{E05594F8-F8EF-604C-9BB2-D7BFC9D2E083}" srcOrd="1" destOrd="0" presId="urn:microsoft.com/office/officeart/2005/8/layout/orgChart1"/>
    <dgm:cxn modelId="{038E29FE-9C84-F147-9552-BA412616AEAF}" type="presParOf" srcId="{E05594F8-F8EF-604C-9BB2-D7BFC9D2E083}" destId="{80EEB373-9AC6-2146-8135-2D6D54C501ED}" srcOrd="0" destOrd="0" presId="urn:microsoft.com/office/officeart/2005/8/layout/orgChart1"/>
    <dgm:cxn modelId="{371B9431-8F8C-BA46-8AD9-298018F14027}" type="presParOf" srcId="{E05594F8-F8EF-604C-9BB2-D7BFC9D2E083}" destId="{A6F92A71-E63D-6B49-8BFD-046D245244A9}" srcOrd="1" destOrd="0" presId="urn:microsoft.com/office/officeart/2005/8/layout/orgChart1"/>
    <dgm:cxn modelId="{4EF7D9AA-E6F7-7A44-9CFC-C0D1D9C16871}" type="presParOf" srcId="{A6F92A71-E63D-6B49-8BFD-046D245244A9}" destId="{E887F4C1-180A-714A-B759-9DA1D1D3A612}" srcOrd="0" destOrd="0" presId="urn:microsoft.com/office/officeart/2005/8/layout/orgChart1"/>
    <dgm:cxn modelId="{891BE9C3-39B3-884E-B1C2-79BE2353BD9A}" type="presParOf" srcId="{E887F4C1-180A-714A-B759-9DA1D1D3A612}" destId="{5432A197-7912-2142-98B8-B2880058ACBA}" srcOrd="0" destOrd="0" presId="urn:microsoft.com/office/officeart/2005/8/layout/orgChart1"/>
    <dgm:cxn modelId="{EC2C6C0A-56F6-9047-B72D-E441864F3D90}" type="presParOf" srcId="{E887F4C1-180A-714A-B759-9DA1D1D3A612}" destId="{8B80D98F-D751-4941-A276-79C65F379E1D}" srcOrd="1" destOrd="0" presId="urn:microsoft.com/office/officeart/2005/8/layout/orgChart1"/>
    <dgm:cxn modelId="{615864C4-42FE-D349-A475-6082503D6A77}" type="presParOf" srcId="{A6F92A71-E63D-6B49-8BFD-046D245244A9}" destId="{1979081A-9B00-1346-BEAB-501B0E8FAA97}" srcOrd="1" destOrd="0" presId="urn:microsoft.com/office/officeart/2005/8/layout/orgChart1"/>
    <dgm:cxn modelId="{1C9DE09B-0520-A24C-A16E-7C28C0070DCD}" type="presParOf" srcId="{A6F92A71-E63D-6B49-8BFD-046D245244A9}" destId="{7E30B007-0048-C54C-B053-0A9DD9BCDD08}" srcOrd="2" destOrd="0" presId="urn:microsoft.com/office/officeart/2005/8/layout/orgChart1"/>
    <dgm:cxn modelId="{1DAD2B54-EF50-534D-8DB5-546CF332110E}" type="presParOf" srcId="{E05594F8-F8EF-604C-9BB2-D7BFC9D2E083}" destId="{354E844F-F0C4-F444-B912-9F6C77FA6628}" srcOrd="2" destOrd="0" presId="urn:microsoft.com/office/officeart/2005/8/layout/orgChart1"/>
    <dgm:cxn modelId="{C181817E-3D99-F74B-820B-D2FE604145EC}" type="presParOf" srcId="{E05594F8-F8EF-604C-9BB2-D7BFC9D2E083}" destId="{27F19A62-D4E2-4643-915F-736B75136B7F}" srcOrd="3" destOrd="0" presId="urn:microsoft.com/office/officeart/2005/8/layout/orgChart1"/>
    <dgm:cxn modelId="{DFF5B268-1C33-F74B-8796-B52E026460D6}" type="presParOf" srcId="{27F19A62-D4E2-4643-915F-736B75136B7F}" destId="{8CC20B1C-1AF9-1245-BAEF-A3332E44C1D2}" srcOrd="0" destOrd="0" presId="urn:microsoft.com/office/officeart/2005/8/layout/orgChart1"/>
    <dgm:cxn modelId="{33896537-F62A-F94E-B4BF-277533AB448C}" type="presParOf" srcId="{8CC20B1C-1AF9-1245-BAEF-A3332E44C1D2}" destId="{10A8BCA2-46A7-D24F-A06F-016C82757D22}" srcOrd="0" destOrd="0" presId="urn:microsoft.com/office/officeart/2005/8/layout/orgChart1"/>
    <dgm:cxn modelId="{E7B9EAD0-C7F5-D94C-83B1-5AE06FB85CB9}" type="presParOf" srcId="{8CC20B1C-1AF9-1245-BAEF-A3332E44C1D2}" destId="{DA96DDE3-C882-B54E-B1A1-46180A11F0FD}" srcOrd="1" destOrd="0" presId="urn:microsoft.com/office/officeart/2005/8/layout/orgChart1"/>
    <dgm:cxn modelId="{3005EF27-35C6-204B-8826-D020BBF6189E}" type="presParOf" srcId="{27F19A62-D4E2-4643-915F-736B75136B7F}" destId="{CF585095-B141-F640-BB54-A30595F1AC98}" srcOrd="1" destOrd="0" presId="urn:microsoft.com/office/officeart/2005/8/layout/orgChart1"/>
    <dgm:cxn modelId="{0F49BFBA-FE96-5C44-865E-FFCFEEA572DF}" type="presParOf" srcId="{27F19A62-D4E2-4643-915F-736B75136B7F}" destId="{A664CB83-59EC-4749-B15B-E88521658A68}" srcOrd="2" destOrd="0" presId="urn:microsoft.com/office/officeart/2005/8/layout/orgChart1"/>
    <dgm:cxn modelId="{F02F6041-0925-9F49-9A7D-9DDC1F96B701}" type="presParOf" srcId="{E05594F8-F8EF-604C-9BB2-D7BFC9D2E083}" destId="{044F7E88-A3A4-3943-AC9B-A5682A3238B4}" srcOrd="4" destOrd="0" presId="urn:microsoft.com/office/officeart/2005/8/layout/orgChart1"/>
    <dgm:cxn modelId="{AFAB54DD-A9EB-8547-85A0-2104159D11FD}" type="presParOf" srcId="{E05594F8-F8EF-604C-9BB2-D7BFC9D2E083}" destId="{C02CF2BD-BF0B-C644-9E01-E028670F6CCC}" srcOrd="5" destOrd="0" presId="urn:microsoft.com/office/officeart/2005/8/layout/orgChart1"/>
    <dgm:cxn modelId="{2B289CCE-F7E6-2341-9C5A-A2C06F4F7BF1}" type="presParOf" srcId="{C02CF2BD-BF0B-C644-9E01-E028670F6CCC}" destId="{4A2A4690-3C22-DC44-9D7D-DAF4CA8D72B1}" srcOrd="0" destOrd="0" presId="urn:microsoft.com/office/officeart/2005/8/layout/orgChart1"/>
    <dgm:cxn modelId="{8BEF5E53-A00E-6149-A85B-B3E786E86850}" type="presParOf" srcId="{4A2A4690-3C22-DC44-9D7D-DAF4CA8D72B1}" destId="{1984396D-753E-364D-A591-F6594A13C3B0}" srcOrd="0" destOrd="0" presId="urn:microsoft.com/office/officeart/2005/8/layout/orgChart1"/>
    <dgm:cxn modelId="{29487AB1-6AF6-8D49-8198-BB4ECC7F91FC}" type="presParOf" srcId="{4A2A4690-3C22-DC44-9D7D-DAF4CA8D72B1}" destId="{B1DE1D53-9442-0342-87D5-E0311EE26CE6}" srcOrd="1" destOrd="0" presId="urn:microsoft.com/office/officeart/2005/8/layout/orgChart1"/>
    <dgm:cxn modelId="{C506B03C-9856-8946-AB48-8AF6BA084AF5}" type="presParOf" srcId="{C02CF2BD-BF0B-C644-9E01-E028670F6CCC}" destId="{07CBC0CD-68BE-9B4E-8896-F2EFBAF51977}" srcOrd="1" destOrd="0" presId="urn:microsoft.com/office/officeart/2005/8/layout/orgChart1"/>
    <dgm:cxn modelId="{4736ECE3-5120-CC4F-91C6-1F0A6031B1A3}" type="presParOf" srcId="{07CBC0CD-68BE-9B4E-8896-F2EFBAF51977}" destId="{9BC6B03A-BEDC-474C-9A52-6EC9E154165C}" srcOrd="0" destOrd="0" presId="urn:microsoft.com/office/officeart/2005/8/layout/orgChart1"/>
    <dgm:cxn modelId="{4562AD2A-401D-F14D-BB11-9FA2E79D943D}" type="presParOf" srcId="{07CBC0CD-68BE-9B4E-8896-F2EFBAF51977}" destId="{98547D18-DDF3-454C-959F-47C35647E930}" srcOrd="1" destOrd="0" presId="urn:microsoft.com/office/officeart/2005/8/layout/orgChart1"/>
    <dgm:cxn modelId="{09FB5BD8-0226-F541-AF32-F82859E8D6E0}" type="presParOf" srcId="{98547D18-DDF3-454C-959F-47C35647E930}" destId="{95DA9143-047D-0D4F-9C17-116135AB390B}" srcOrd="0" destOrd="0" presId="urn:microsoft.com/office/officeart/2005/8/layout/orgChart1"/>
    <dgm:cxn modelId="{EFA3EF5A-AA1F-6849-B6DC-3A4518697491}" type="presParOf" srcId="{95DA9143-047D-0D4F-9C17-116135AB390B}" destId="{BA02FE2C-8209-ED42-99A9-1714A21C9D26}" srcOrd="0" destOrd="0" presId="urn:microsoft.com/office/officeart/2005/8/layout/orgChart1"/>
    <dgm:cxn modelId="{68EE1A3F-B35F-A743-87C6-803FF66B9035}" type="presParOf" srcId="{95DA9143-047D-0D4F-9C17-116135AB390B}" destId="{540B4509-12CC-0E4B-888A-2A4261EF9259}" srcOrd="1" destOrd="0" presId="urn:microsoft.com/office/officeart/2005/8/layout/orgChart1"/>
    <dgm:cxn modelId="{D6E4047D-F039-C640-A3DF-DDF9F8C2487E}" type="presParOf" srcId="{98547D18-DDF3-454C-959F-47C35647E930}" destId="{ECE33956-F10D-1C43-8AFD-AFC33E849912}" srcOrd="1" destOrd="0" presId="urn:microsoft.com/office/officeart/2005/8/layout/orgChart1"/>
    <dgm:cxn modelId="{1E6B9677-06EC-584C-ABBC-BDE85FC28922}" type="presParOf" srcId="{ECE33956-F10D-1C43-8AFD-AFC33E849912}" destId="{76452CFE-F70C-A94C-BCF0-B79D2C08FC3F}" srcOrd="0" destOrd="0" presId="urn:microsoft.com/office/officeart/2005/8/layout/orgChart1"/>
    <dgm:cxn modelId="{F6951B6D-FDEF-134F-93BC-88E26C835CA2}" type="presParOf" srcId="{ECE33956-F10D-1C43-8AFD-AFC33E849912}" destId="{E1F13E02-F790-2945-B8D3-784C514A48BE}" srcOrd="1" destOrd="0" presId="urn:microsoft.com/office/officeart/2005/8/layout/orgChart1"/>
    <dgm:cxn modelId="{3094B061-81DA-E741-9588-7B862DD33EC4}" type="presParOf" srcId="{E1F13E02-F790-2945-B8D3-784C514A48BE}" destId="{B0CC96A3-FCEE-4346-AEDD-3845D99D429F}" srcOrd="0" destOrd="0" presId="urn:microsoft.com/office/officeart/2005/8/layout/orgChart1"/>
    <dgm:cxn modelId="{2D652A57-594E-0448-A8C6-6F6254F2B8BC}" type="presParOf" srcId="{B0CC96A3-FCEE-4346-AEDD-3845D99D429F}" destId="{A1CBD587-CBBC-C04B-9150-CDAEFAB5042A}" srcOrd="0" destOrd="0" presId="urn:microsoft.com/office/officeart/2005/8/layout/orgChart1"/>
    <dgm:cxn modelId="{E92B2A33-4DF0-D142-837A-BB42F2F8639B}" type="presParOf" srcId="{B0CC96A3-FCEE-4346-AEDD-3845D99D429F}" destId="{382BFB37-2BDD-6E45-8868-1B34C35F6A5A}" srcOrd="1" destOrd="0" presId="urn:microsoft.com/office/officeart/2005/8/layout/orgChart1"/>
    <dgm:cxn modelId="{068B6290-742E-C04E-B2AE-6AB0C1C765F9}" type="presParOf" srcId="{E1F13E02-F790-2945-B8D3-784C514A48BE}" destId="{C42A6AB5-CFBC-7D4D-A7D9-7128D68D9E76}" srcOrd="1" destOrd="0" presId="urn:microsoft.com/office/officeart/2005/8/layout/orgChart1"/>
    <dgm:cxn modelId="{36A6FA5A-9263-784C-A8B9-6792323785F1}" type="presParOf" srcId="{E1F13E02-F790-2945-B8D3-784C514A48BE}" destId="{AD020F98-C2A5-3B48-8CBE-DDC45D0F0DE4}" srcOrd="2" destOrd="0" presId="urn:microsoft.com/office/officeart/2005/8/layout/orgChart1"/>
    <dgm:cxn modelId="{C70439F2-E761-074A-8F7B-9EA67DC9105C}" type="presParOf" srcId="{98547D18-DDF3-454C-959F-47C35647E930}" destId="{72FD4C06-FFCD-8540-B3D9-B45FFDDE7A63}" srcOrd="2" destOrd="0" presId="urn:microsoft.com/office/officeart/2005/8/layout/orgChart1"/>
    <dgm:cxn modelId="{89409DA1-BC07-D849-AAED-5D28DE8CE55B}" type="presParOf" srcId="{C02CF2BD-BF0B-C644-9E01-E028670F6CCC}" destId="{AA96AB98-BC14-C147-8B56-BF8FF75BF549}" srcOrd="2" destOrd="0" presId="urn:microsoft.com/office/officeart/2005/8/layout/orgChart1"/>
    <dgm:cxn modelId="{1E48F97D-3594-AA4C-B2C7-06F99AA1D88D}" type="presParOf" srcId="{E05594F8-F8EF-604C-9BB2-D7BFC9D2E083}" destId="{83DAC077-1231-F344-8777-157BAE6CEE4B}" srcOrd="6" destOrd="0" presId="urn:microsoft.com/office/officeart/2005/8/layout/orgChart1"/>
    <dgm:cxn modelId="{35FED676-5D68-8945-835F-E02BAC6D1B55}" type="presParOf" srcId="{E05594F8-F8EF-604C-9BB2-D7BFC9D2E083}" destId="{A8992712-5204-5F4F-A4D4-058DBD13B485}" srcOrd="7" destOrd="0" presId="urn:microsoft.com/office/officeart/2005/8/layout/orgChart1"/>
    <dgm:cxn modelId="{5626767D-A4FD-134E-B7DF-92A77F2BB7D7}" type="presParOf" srcId="{A8992712-5204-5F4F-A4D4-058DBD13B485}" destId="{BF326E93-CC28-BF4E-8810-74690F47E151}" srcOrd="0" destOrd="0" presId="urn:microsoft.com/office/officeart/2005/8/layout/orgChart1"/>
    <dgm:cxn modelId="{75574DD8-E6E7-3E4C-8EC8-CD4BF5407C10}" type="presParOf" srcId="{BF326E93-CC28-BF4E-8810-74690F47E151}" destId="{F0443FDC-72CA-6644-8BD2-517833101D82}" srcOrd="0" destOrd="0" presId="urn:microsoft.com/office/officeart/2005/8/layout/orgChart1"/>
    <dgm:cxn modelId="{C95830CE-7E8B-F14F-BD5A-FAF4B8D3EC70}" type="presParOf" srcId="{BF326E93-CC28-BF4E-8810-74690F47E151}" destId="{AE5DDBFF-E2AB-0F43-9828-288CA89FEB54}" srcOrd="1" destOrd="0" presId="urn:microsoft.com/office/officeart/2005/8/layout/orgChart1"/>
    <dgm:cxn modelId="{6C073D8F-8864-8640-BFF0-765639E23E4C}" type="presParOf" srcId="{A8992712-5204-5F4F-A4D4-058DBD13B485}" destId="{678DE5B5-67B3-EF4B-ADCC-A92A6A3BF2E2}" srcOrd="1" destOrd="0" presId="urn:microsoft.com/office/officeart/2005/8/layout/orgChart1"/>
    <dgm:cxn modelId="{B026D1E4-2366-9D4D-86EB-71F81CF92C46}" type="presParOf" srcId="{A8992712-5204-5F4F-A4D4-058DBD13B485}" destId="{4345CBB7-FBEB-B547-AA40-437C8DD8BA5D}" srcOrd="2" destOrd="0" presId="urn:microsoft.com/office/officeart/2005/8/layout/orgChart1"/>
    <dgm:cxn modelId="{05163579-9777-1245-807F-DFA69A7D1B57}" type="presParOf" srcId="{E05594F8-F8EF-604C-9BB2-D7BFC9D2E083}" destId="{2CC3F2DF-2417-2F4E-BB7A-710E51AD0755}" srcOrd="8" destOrd="0" presId="urn:microsoft.com/office/officeart/2005/8/layout/orgChart1"/>
    <dgm:cxn modelId="{4EA13C70-F0FD-5C4A-9758-8C496A55178D}" type="presParOf" srcId="{E05594F8-F8EF-604C-9BB2-D7BFC9D2E083}" destId="{A72A4764-3F3B-8C45-9228-3F6A1114789A}" srcOrd="9" destOrd="0" presId="urn:microsoft.com/office/officeart/2005/8/layout/orgChart1"/>
    <dgm:cxn modelId="{250FD47A-EA12-754F-AE16-EB009981A842}" type="presParOf" srcId="{A72A4764-3F3B-8C45-9228-3F6A1114789A}" destId="{DD7B6344-1A2A-E742-9F00-73B88BD63556}" srcOrd="0" destOrd="0" presId="urn:microsoft.com/office/officeart/2005/8/layout/orgChart1"/>
    <dgm:cxn modelId="{DB616A89-7B4C-3D4A-83DF-8018B2E414EB}" type="presParOf" srcId="{DD7B6344-1A2A-E742-9F00-73B88BD63556}" destId="{44ECE615-5082-CC4E-99FA-0437741C43EE}" srcOrd="0" destOrd="0" presId="urn:microsoft.com/office/officeart/2005/8/layout/orgChart1"/>
    <dgm:cxn modelId="{369A39CA-FF51-3D4E-935C-9D6C5789824D}" type="presParOf" srcId="{DD7B6344-1A2A-E742-9F00-73B88BD63556}" destId="{0D8DEEBC-0E94-1749-82F3-94C39774FD67}" srcOrd="1" destOrd="0" presId="urn:microsoft.com/office/officeart/2005/8/layout/orgChart1"/>
    <dgm:cxn modelId="{9D28103C-BA9E-D749-B38F-C80C64FF34C6}" type="presParOf" srcId="{A72A4764-3F3B-8C45-9228-3F6A1114789A}" destId="{F51CD182-45E1-6446-9A6B-430427E38F26}" srcOrd="1" destOrd="0" presId="urn:microsoft.com/office/officeart/2005/8/layout/orgChart1"/>
    <dgm:cxn modelId="{D055521E-4CA9-A545-B06A-07B87BDBE927}" type="presParOf" srcId="{A72A4764-3F3B-8C45-9228-3F6A1114789A}" destId="{769AE8BF-7DA8-3F46-BB50-84A9B315DCA9}" srcOrd="2" destOrd="0" presId="urn:microsoft.com/office/officeart/2005/8/layout/orgChart1"/>
    <dgm:cxn modelId="{43E00C1B-2466-D447-A1A8-C34302FA8738}" type="presParOf" srcId="{C3F249DF-48D2-DF4C-868C-D0CA24DEBD35}" destId="{B10DC80D-D63A-EB4D-A1BC-E3D7835E85EE}" srcOrd="2" destOrd="0" presId="urn:microsoft.com/office/officeart/2005/8/layout/orgChart1"/>
    <dgm:cxn modelId="{FC3567AA-911C-D746-9BBA-001C0794D3B3}" type="presParOf" srcId="{F6AB6F80-0F70-804B-9412-1EBD7D7E29D1}" destId="{C9D5218D-AFE5-4749-8D83-1B6FACD4BF72}" srcOrd="2" destOrd="0" presId="urn:microsoft.com/office/officeart/2005/8/layout/orgChart1"/>
    <dgm:cxn modelId="{0F2CE1CB-7E57-6143-9040-BEF14991D393}" type="presParOf" srcId="{F0581396-D384-304A-8155-9B665BDFEB74}" destId="{2BDAF9A8-6E70-B24B-80C7-F6C89C73F98C}" srcOrd="2" destOrd="0" presId="urn:microsoft.com/office/officeart/2005/8/layout/orgChart1"/>
  </dgm:cxnLst>
  <dgm:bg>
    <a:noFill/>
  </dgm:bg>
  <dgm:whole>
    <a:ln>
      <a:solidFill>
        <a:schemeClr val="bg1">
          <a:lumMod val="50000"/>
        </a:schemeClr>
      </a:solidFill>
    </a:ln>
  </dgm:whole>
  <dgm:extLst>
    <a:ext uri="http://schemas.microsoft.com/office/drawing/2008/diagram">
      <dsp:dataModelExt xmlns:dsp="http://schemas.microsoft.com/office/drawing/2008/diagram" xmlns="" relId="rId1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11D6567-0E52-EA49-A32A-954F38EA9119}" type="doc">
      <dgm:prSet loTypeId="urn:microsoft.com/office/officeart/2005/8/layout/orgChart1" loCatId="" qsTypeId="urn:microsoft.com/office/officeart/2005/8/quickstyle/simple1" qsCatId="simple" csTypeId="urn:microsoft.com/office/officeart/2005/8/colors/colorful1#4" csCatId="colorful" phldr="1"/>
      <dgm:spPr/>
      <dgm:t>
        <a:bodyPr/>
        <a:lstStyle/>
        <a:p>
          <a:endParaRPr lang="en-US"/>
        </a:p>
      </dgm:t>
    </dgm:pt>
    <dgm:pt modelId="{4DEE5CE7-47FC-994C-AE4D-FCF8DCF5C38D}">
      <dgm:prSet phldrT="[Text]"/>
      <dgm:spPr/>
      <dgm:t>
        <a:bodyPr/>
        <a:lstStyle/>
        <a:p>
          <a:r>
            <a:rPr lang="en-US" dirty="0" smtClean="0"/>
            <a:t>NMAI</a:t>
          </a:r>
          <a:endParaRPr lang="en-US" dirty="0"/>
        </a:p>
      </dgm:t>
    </dgm:pt>
    <dgm:pt modelId="{87A92CB0-07D0-C44B-B0D9-421D5251963D}" type="parTrans" cxnId="{515DAB07-6D83-DC41-A1E8-051F72EB31B2}">
      <dgm:prSet/>
      <dgm:spPr/>
      <dgm:t>
        <a:bodyPr/>
        <a:lstStyle/>
        <a:p>
          <a:endParaRPr lang="en-US"/>
        </a:p>
      </dgm:t>
    </dgm:pt>
    <dgm:pt modelId="{6A9076A9-31BC-2F4E-9296-7FEEC7D56AE5}" type="sibTrans" cxnId="{515DAB07-6D83-DC41-A1E8-051F72EB31B2}">
      <dgm:prSet/>
      <dgm:spPr/>
      <dgm:t>
        <a:bodyPr/>
        <a:lstStyle/>
        <a:p>
          <a:endParaRPr lang="en-US"/>
        </a:p>
      </dgm:t>
    </dgm:pt>
    <dgm:pt modelId="{6075967C-87E7-7E44-A81F-E1285A8C3284}">
      <dgm:prSet phldrT="[Text]"/>
      <dgm:spPr/>
      <dgm:t>
        <a:bodyPr/>
        <a:lstStyle/>
        <a:p>
          <a:r>
            <a:rPr lang="en-US" dirty="0" smtClean="0"/>
            <a:t>Objects</a:t>
          </a:r>
          <a:endParaRPr lang="en-US" dirty="0"/>
        </a:p>
      </dgm:t>
    </dgm:pt>
    <dgm:pt modelId="{1EED97F4-35DD-144D-AF0F-DBC5027CE5E4}" type="parTrans" cxnId="{DB072454-F51D-7C4A-A60E-8E7DFB047B6B}">
      <dgm:prSet/>
      <dgm:spPr/>
      <dgm:t>
        <a:bodyPr/>
        <a:lstStyle/>
        <a:p>
          <a:endParaRPr lang="en-US"/>
        </a:p>
      </dgm:t>
    </dgm:pt>
    <dgm:pt modelId="{CA5ACD41-D4A7-FA45-9714-E73733FB380D}" type="sibTrans" cxnId="{DB072454-F51D-7C4A-A60E-8E7DFB047B6B}">
      <dgm:prSet/>
      <dgm:spPr/>
      <dgm:t>
        <a:bodyPr/>
        <a:lstStyle/>
        <a:p>
          <a:endParaRPr lang="en-US"/>
        </a:p>
      </dgm:t>
    </dgm:pt>
    <dgm:pt modelId="{2FB172AB-DD20-6A49-A25A-8020AE7A0E5A}">
      <dgm:prSet phldrT="[Text]"/>
      <dgm:spPr/>
      <dgm:t>
        <a:bodyPr/>
        <a:lstStyle/>
        <a:p>
          <a:r>
            <a:rPr lang="en-US" dirty="0" smtClean="0"/>
            <a:t>Café</a:t>
          </a:r>
          <a:endParaRPr lang="en-US" dirty="0"/>
        </a:p>
      </dgm:t>
    </dgm:pt>
    <dgm:pt modelId="{A901742A-B3A2-BF4A-B535-AE756E841998}" type="parTrans" cxnId="{AA2E99A5-EFF9-7448-81E6-D8D25D4EA5F7}">
      <dgm:prSet/>
      <dgm:spPr/>
      <dgm:t>
        <a:bodyPr/>
        <a:lstStyle/>
        <a:p>
          <a:endParaRPr lang="en-US"/>
        </a:p>
      </dgm:t>
    </dgm:pt>
    <dgm:pt modelId="{C745EFA5-7F78-2748-BA44-FF863F35F11F}" type="sibTrans" cxnId="{AA2E99A5-EFF9-7448-81E6-D8D25D4EA5F7}">
      <dgm:prSet/>
      <dgm:spPr/>
      <dgm:t>
        <a:bodyPr/>
        <a:lstStyle/>
        <a:p>
          <a:endParaRPr lang="en-US"/>
        </a:p>
      </dgm:t>
    </dgm:pt>
    <dgm:pt modelId="{C466F2B9-7624-4047-B23B-FCD527F28440}">
      <dgm:prSet phldrT="[Text]"/>
      <dgm:spPr/>
      <dgm:t>
        <a:bodyPr/>
        <a:lstStyle/>
        <a:p>
          <a:r>
            <a:rPr lang="en-US" dirty="0" smtClean="0"/>
            <a:t>Tours</a:t>
          </a:r>
          <a:endParaRPr lang="en-US" dirty="0"/>
        </a:p>
      </dgm:t>
    </dgm:pt>
    <dgm:pt modelId="{BDA126B5-3C45-6C4D-8855-DED2B293DA16}" type="parTrans" cxnId="{6C51D373-7371-054B-8E5D-4271188A1455}">
      <dgm:prSet/>
      <dgm:spPr/>
      <dgm:t>
        <a:bodyPr/>
        <a:lstStyle/>
        <a:p>
          <a:endParaRPr lang="en-US"/>
        </a:p>
      </dgm:t>
    </dgm:pt>
    <dgm:pt modelId="{505AAE01-FD09-A342-B432-2FBE597DFAD3}" type="sibTrans" cxnId="{6C51D373-7371-054B-8E5D-4271188A1455}">
      <dgm:prSet/>
      <dgm:spPr/>
      <dgm:t>
        <a:bodyPr/>
        <a:lstStyle/>
        <a:p>
          <a:endParaRPr lang="en-US"/>
        </a:p>
      </dgm:t>
    </dgm:pt>
    <dgm:pt modelId="{E0B1A847-DDB6-6948-BEC6-6B93129074AE}">
      <dgm:prSet phldrT="[Text]"/>
      <dgm:spPr/>
      <dgm:t>
        <a:bodyPr/>
        <a:lstStyle/>
        <a:p>
          <a:r>
            <a:rPr lang="en-US" dirty="0" smtClean="0"/>
            <a:t>Fun</a:t>
          </a:r>
          <a:endParaRPr lang="en-US" dirty="0"/>
        </a:p>
      </dgm:t>
    </dgm:pt>
    <dgm:pt modelId="{77EA35AA-FB30-EB41-A23A-74958FBDFE5B}" type="parTrans" cxnId="{53C9F73B-F3CC-D646-A6B0-FA192E2C38E2}">
      <dgm:prSet/>
      <dgm:spPr/>
      <dgm:t>
        <a:bodyPr/>
        <a:lstStyle/>
        <a:p>
          <a:endParaRPr lang="en-US"/>
        </a:p>
      </dgm:t>
    </dgm:pt>
    <dgm:pt modelId="{1F3DD565-CA62-064F-8956-26544160D50E}" type="sibTrans" cxnId="{53C9F73B-F3CC-D646-A6B0-FA192E2C38E2}">
      <dgm:prSet/>
      <dgm:spPr/>
      <dgm:t>
        <a:bodyPr/>
        <a:lstStyle/>
        <a:p>
          <a:endParaRPr lang="en-US"/>
        </a:p>
      </dgm:t>
    </dgm:pt>
    <dgm:pt modelId="{6E08B4A4-5782-9E41-9C5B-F323BBD856CB}">
      <dgm:prSet phldrT="[Text]"/>
      <dgm:spPr/>
      <dgm:t>
        <a:bodyPr/>
        <a:lstStyle/>
        <a:p>
          <a:r>
            <a:rPr lang="en-US" dirty="0" smtClean="0"/>
            <a:t>Community</a:t>
          </a:r>
          <a:endParaRPr lang="en-US" dirty="0"/>
        </a:p>
      </dgm:t>
    </dgm:pt>
    <dgm:pt modelId="{031FCFF3-EE21-7949-9B0E-4E41337F7B6A}" type="parTrans" cxnId="{061097E2-3411-114D-9D6D-541554102808}">
      <dgm:prSet/>
      <dgm:spPr/>
      <dgm:t>
        <a:bodyPr/>
        <a:lstStyle/>
        <a:p>
          <a:endParaRPr lang="en-US"/>
        </a:p>
      </dgm:t>
    </dgm:pt>
    <dgm:pt modelId="{6E1B07C2-CD40-BF49-9B24-B92452FF2791}" type="sibTrans" cxnId="{061097E2-3411-114D-9D6D-541554102808}">
      <dgm:prSet/>
      <dgm:spPr/>
      <dgm:t>
        <a:bodyPr/>
        <a:lstStyle/>
        <a:p>
          <a:endParaRPr lang="en-US"/>
        </a:p>
      </dgm:t>
    </dgm:pt>
    <dgm:pt modelId="{E0FE7CA0-1CD8-394D-81ED-DAEF8DFD9550}">
      <dgm:prSet phldrT="[Text]"/>
      <dgm:spPr/>
      <dgm:t>
        <a:bodyPr/>
        <a:lstStyle/>
        <a:p>
          <a:r>
            <a:rPr lang="en-US" dirty="0" smtClean="0"/>
            <a:t>Calendar</a:t>
          </a:r>
          <a:endParaRPr lang="en-US" dirty="0"/>
        </a:p>
      </dgm:t>
    </dgm:pt>
    <dgm:pt modelId="{E35F6236-B980-B540-9F1F-B5F84EB4CE2B}" type="parTrans" cxnId="{5C15C08A-A828-3943-BD62-57762A4EC4DC}">
      <dgm:prSet/>
      <dgm:spPr/>
      <dgm:t>
        <a:bodyPr/>
        <a:lstStyle/>
        <a:p>
          <a:endParaRPr lang="en-US"/>
        </a:p>
      </dgm:t>
    </dgm:pt>
    <dgm:pt modelId="{516F5C63-6101-2E48-B4D4-4A947693BAAC}" type="sibTrans" cxnId="{5C15C08A-A828-3943-BD62-57762A4EC4DC}">
      <dgm:prSet/>
      <dgm:spPr/>
      <dgm:t>
        <a:bodyPr/>
        <a:lstStyle/>
        <a:p>
          <a:endParaRPr lang="en-US"/>
        </a:p>
      </dgm:t>
    </dgm:pt>
    <dgm:pt modelId="{3E4A3C92-2C2E-974F-BE26-33766407F693}">
      <dgm:prSet phldrT="[Text]"/>
      <dgm:spPr/>
      <dgm:t>
        <a:bodyPr/>
        <a:lstStyle/>
        <a:p>
          <a:r>
            <a:rPr lang="en-US" dirty="0" smtClean="0"/>
            <a:t>By Exhibition</a:t>
          </a:r>
          <a:endParaRPr lang="en-US" dirty="0"/>
        </a:p>
      </dgm:t>
    </dgm:pt>
    <dgm:pt modelId="{5C7D5EDF-55FE-334A-95B5-53F83F7B45D3}" type="parTrans" cxnId="{47527F98-8686-8243-B8DA-7DD2A85565BB}">
      <dgm:prSet/>
      <dgm:spPr/>
      <dgm:t>
        <a:bodyPr/>
        <a:lstStyle/>
        <a:p>
          <a:endParaRPr lang="en-US"/>
        </a:p>
      </dgm:t>
    </dgm:pt>
    <dgm:pt modelId="{703DA8CE-BC90-7A40-97CB-940D3D9822F1}" type="sibTrans" cxnId="{47527F98-8686-8243-B8DA-7DD2A85565BB}">
      <dgm:prSet/>
      <dgm:spPr/>
      <dgm:t>
        <a:bodyPr/>
        <a:lstStyle/>
        <a:p>
          <a:endParaRPr lang="en-US"/>
        </a:p>
      </dgm:t>
    </dgm:pt>
    <dgm:pt modelId="{FA74A735-8782-FE4B-873C-25E32B35E96D}">
      <dgm:prSet phldrT="[Text]"/>
      <dgm:spPr/>
      <dgm:t>
        <a:bodyPr/>
        <a:lstStyle/>
        <a:p>
          <a:r>
            <a:rPr lang="en-US" dirty="0" smtClean="0"/>
            <a:t>By Nation</a:t>
          </a:r>
          <a:endParaRPr lang="en-US" dirty="0"/>
        </a:p>
      </dgm:t>
    </dgm:pt>
    <dgm:pt modelId="{7E112C13-BD3D-FE4D-8DA1-0BE96758C29D}" type="parTrans" cxnId="{852282DF-D9AA-5C41-8B60-B3D96999DFC4}">
      <dgm:prSet/>
      <dgm:spPr/>
      <dgm:t>
        <a:bodyPr/>
        <a:lstStyle/>
        <a:p>
          <a:endParaRPr lang="en-US"/>
        </a:p>
      </dgm:t>
    </dgm:pt>
    <dgm:pt modelId="{9091179D-EC40-8A47-90E4-BFC7DF6BEE45}" type="sibTrans" cxnId="{852282DF-D9AA-5C41-8B60-B3D96999DFC4}">
      <dgm:prSet/>
      <dgm:spPr/>
      <dgm:t>
        <a:bodyPr/>
        <a:lstStyle/>
        <a:p>
          <a:endParaRPr lang="en-US"/>
        </a:p>
      </dgm:t>
    </dgm:pt>
    <dgm:pt modelId="{0035E31F-1E22-2943-B907-4FFDA6052290}">
      <dgm:prSet phldrT="[Text]"/>
      <dgm:spPr/>
      <dgm:t>
        <a:bodyPr/>
        <a:lstStyle/>
        <a:p>
          <a:r>
            <a:rPr lang="en-US" dirty="0" smtClean="0"/>
            <a:t>By Region</a:t>
          </a:r>
          <a:endParaRPr lang="en-US" dirty="0"/>
        </a:p>
      </dgm:t>
    </dgm:pt>
    <dgm:pt modelId="{FC072A17-DB88-E54B-9995-DAE99836B0A9}" type="parTrans" cxnId="{4F921636-51C7-C749-AC91-1F5D40093D76}">
      <dgm:prSet/>
      <dgm:spPr/>
      <dgm:t>
        <a:bodyPr/>
        <a:lstStyle/>
        <a:p>
          <a:endParaRPr lang="en-US"/>
        </a:p>
      </dgm:t>
    </dgm:pt>
    <dgm:pt modelId="{E588FB14-9FF2-6B48-9031-F67C139FCC19}" type="sibTrans" cxnId="{4F921636-51C7-C749-AC91-1F5D40093D76}">
      <dgm:prSet/>
      <dgm:spPr/>
      <dgm:t>
        <a:bodyPr/>
        <a:lstStyle/>
        <a:p>
          <a:endParaRPr lang="en-US"/>
        </a:p>
      </dgm:t>
    </dgm:pt>
    <dgm:pt modelId="{B6602249-436C-9747-BC80-B1EDC9AF4A4E}">
      <dgm:prSet phldrT="[Text]"/>
      <dgm:spPr/>
      <dgm:t>
        <a:bodyPr/>
        <a:lstStyle/>
        <a:p>
          <a:r>
            <a:rPr lang="en-US" dirty="0" smtClean="0"/>
            <a:t>All Objects</a:t>
          </a:r>
          <a:endParaRPr lang="en-US" dirty="0"/>
        </a:p>
      </dgm:t>
    </dgm:pt>
    <dgm:pt modelId="{A4E80BC2-5E4B-A24C-8671-211539E69570}" type="parTrans" cxnId="{55A5A8AE-FA01-844E-8233-AC549B5B9082}">
      <dgm:prSet/>
      <dgm:spPr/>
      <dgm:t>
        <a:bodyPr/>
        <a:lstStyle/>
        <a:p>
          <a:endParaRPr lang="en-US"/>
        </a:p>
      </dgm:t>
    </dgm:pt>
    <dgm:pt modelId="{2C6B15DB-F17E-1844-BD9F-D6C7CD8F21DD}" type="sibTrans" cxnId="{55A5A8AE-FA01-844E-8233-AC549B5B9082}">
      <dgm:prSet/>
      <dgm:spPr/>
      <dgm:t>
        <a:bodyPr/>
        <a:lstStyle/>
        <a:p>
          <a:endParaRPr lang="en-US"/>
        </a:p>
      </dgm:t>
    </dgm:pt>
    <dgm:pt modelId="{665CD367-554B-2149-B7A5-0D987ED785E8}">
      <dgm:prSet phldrT="[Text]"/>
      <dgm:spPr/>
      <dgm:t>
        <a:bodyPr/>
        <a:lstStyle/>
        <a:p>
          <a:r>
            <a:rPr lang="en-US" dirty="0" smtClean="0"/>
            <a:t>My Tour</a:t>
          </a:r>
          <a:endParaRPr lang="en-US" dirty="0"/>
        </a:p>
      </dgm:t>
    </dgm:pt>
    <dgm:pt modelId="{0D18A391-B449-9E4E-93E7-6E665AAB952D}" type="parTrans" cxnId="{9849B36D-93F2-924B-A181-0381F2F4F3A7}">
      <dgm:prSet/>
      <dgm:spPr/>
      <dgm:t>
        <a:bodyPr/>
        <a:lstStyle/>
        <a:p>
          <a:endParaRPr lang="en-US"/>
        </a:p>
      </dgm:t>
    </dgm:pt>
    <dgm:pt modelId="{21BCB667-B806-924E-84B2-F8906C87D754}" type="sibTrans" cxnId="{9849B36D-93F2-924B-A181-0381F2F4F3A7}">
      <dgm:prSet/>
      <dgm:spPr/>
      <dgm:t>
        <a:bodyPr/>
        <a:lstStyle/>
        <a:p>
          <a:endParaRPr lang="en-US"/>
        </a:p>
      </dgm:t>
    </dgm:pt>
    <dgm:pt modelId="{41C6B2C7-BF5D-A441-80FE-7B0666BCFC39}">
      <dgm:prSet phldrT="[Text]"/>
      <dgm:spPr/>
      <dgm:t>
        <a:bodyPr/>
        <a:lstStyle/>
        <a:p>
          <a:r>
            <a:rPr lang="en-US" dirty="0" smtClean="0"/>
            <a:t>Suggested Tours</a:t>
          </a:r>
          <a:endParaRPr lang="en-US" dirty="0"/>
        </a:p>
      </dgm:t>
    </dgm:pt>
    <dgm:pt modelId="{8D2E7D02-F2B2-8045-91BC-58621D3F35D0}" type="parTrans" cxnId="{33D1028F-906D-3E42-9AE1-A15C8CDA374C}">
      <dgm:prSet/>
      <dgm:spPr/>
      <dgm:t>
        <a:bodyPr/>
        <a:lstStyle/>
        <a:p>
          <a:endParaRPr lang="en-US"/>
        </a:p>
      </dgm:t>
    </dgm:pt>
    <dgm:pt modelId="{4E843562-D814-CA46-B679-48592B588D43}" type="sibTrans" cxnId="{33D1028F-906D-3E42-9AE1-A15C8CDA374C}">
      <dgm:prSet/>
      <dgm:spPr/>
      <dgm:t>
        <a:bodyPr/>
        <a:lstStyle/>
        <a:p>
          <a:endParaRPr lang="en-US"/>
        </a:p>
      </dgm:t>
    </dgm:pt>
    <dgm:pt modelId="{D351CA21-E9D4-2B40-BABF-CB99D0EB2530}">
      <dgm:prSet phldrT="[Text]"/>
      <dgm:spPr/>
      <dgm:t>
        <a:bodyPr/>
        <a:lstStyle/>
        <a:p>
          <a:r>
            <a:rPr lang="en-US" dirty="0" smtClean="0"/>
            <a:t>Museum Map</a:t>
          </a:r>
          <a:endParaRPr lang="en-US" dirty="0"/>
        </a:p>
      </dgm:t>
    </dgm:pt>
    <dgm:pt modelId="{E3A710A6-28D1-DE47-9A72-D2B1AA412F4F}" type="parTrans" cxnId="{5BCA5563-5021-274F-B6F4-FE1B3876FB38}">
      <dgm:prSet/>
      <dgm:spPr/>
      <dgm:t>
        <a:bodyPr/>
        <a:lstStyle/>
        <a:p>
          <a:endParaRPr lang="en-US"/>
        </a:p>
      </dgm:t>
    </dgm:pt>
    <dgm:pt modelId="{D6E4C7E7-7FB1-D24E-AA1F-83AA23C8FA94}" type="sibTrans" cxnId="{5BCA5563-5021-274F-B6F4-FE1B3876FB38}">
      <dgm:prSet/>
      <dgm:spPr/>
      <dgm:t>
        <a:bodyPr/>
        <a:lstStyle/>
        <a:p>
          <a:endParaRPr lang="en-US"/>
        </a:p>
      </dgm:t>
    </dgm:pt>
    <dgm:pt modelId="{67801D00-6580-BE47-A46D-8506B9C324DB}">
      <dgm:prSet phldrT="[Text]"/>
      <dgm:spPr/>
      <dgm:t>
        <a:bodyPr/>
        <a:lstStyle/>
        <a:p>
          <a:r>
            <a:rPr lang="en-US" dirty="0" smtClean="0"/>
            <a:t>Scavenger Hunt</a:t>
          </a:r>
          <a:endParaRPr lang="en-US" dirty="0"/>
        </a:p>
      </dgm:t>
    </dgm:pt>
    <dgm:pt modelId="{11559D89-AF3D-CE49-ACF7-727BFDD1426F}" type="parTrans" cxnId="{AB79E02A-AED8-9E4A-8863-D94F95047D47}">
      <dgm:prSet/>
      <dgm:spPr/>
      <dgm:t>
        <a:bodyPr/>
        <a:lstStyle/>
        <a:p>
          <a:endParaRPr lang="en-US"/>
        </a:p>
      </dgm:t>
    </dgm:pt>
    <dgm:pt modelId="{E7D5A87A-6680-4A48-8BCE-B14D455D50CB}" type="sibTrans" cxnId="{AB79E02A-AED8-9E4A-8863-D94F95047D47}">
      <dgm:prSet/>
      <dgm:spPr/>
      <dgm:t>
        <a:bodyPr/>
        <a:lstStyle/>
        <a:p>
          <a:endParaRPr lang="en-US"/>
        </a:p>
      </dgm:t>
    </dgm:pt>
    <dgm:pt modelId="{6B640C9A-2396-644B-BAAF-0A2BA36164E7}">
      <dgm:prSet phldrT="[Text]"/>
      <dgm:spPr/>
      <dgm:t>
        <a:bodyPr/>
        <a:lstStyle/>
        <a:p>
          <a:r>
            <a:rPr lang="en-US" dirty="0" smtClean="0"/>
            <a:t>imagiNATIONS Activity Center</a:t>
          </a:r>
          <a:endParaRPr lang="en-US" dirty="0"/>
        </a:p>
      </dgm:t>
    </dgm:pt>
    <dgm:pt modelId="{EA07FFCA-7107-634F-AED4-0B7CDAE66818}" type="parTrans" cxnId="{86CD702B-620D-BC48-ABEE-20F8C8AAD249}">
      <dgm:prSet/>
      <dgm:spPr/>
      <dgm:t>
        <a:bodyPr/>
        <a:lstStyle/>
        <a:p>
          <a:endParaRPr lang="en-US"/>
        </a:p>
      </dgm:t>
    </dgm:pt>
    <dgm:pt modelId="{2A236DD1-EF8B-054A-83F1-60C9B34F235D}" type="sibTrans" cxnId="{86CD702B-620D-BC48-ABEE-20F8C8AAD249}">
      <dgm:prSet/>
      <dgm:spPr/>
      <dgm:t>
        <a:bodyPr/>
        <a:lstStyle/>
        <a:p>
          <a:endParaRPr lang="en-US"/>
        </a:p>
      </dgm:t>
    </dgm:pt>
    <dgm:pt modelId="{5060D7EB-AD7D-6D4F-B968-442D09AAD388}">
      <dgm:prSet phldrT="[Text]"/>
      <dgm:spPr/>
      <dgm:t>
        <a:bodyPr/>
        <a:lstStyle/>
        <a:p>
          <a:r>
            <a:rPr lang="en-US" dirty="0" smtClean="0"/>
            <a:t>Theaters</a:t>
          </a:r>
          <a:endParaRPr lang="en-US" dirty="0"/>
        </a:p>
      </dgm:t>
    </dgm:pt>
    <dgm:pt modelId="{51D4F123-E4CF-884E-A6A5-99928825FD02}" type="parTrans" cxnId="{CB86A720-066F-3C4D-AB76-9ABC7397949B}">
      <dgm:prSet/>
      <dgm:spPr/>
      <dgm:t>
        <a:bodyPr/>
        <a:lstStyle/>
        <a:p>
          <a:endParaRPr lang="en-US"/>
        </a:p>
      </dgm:t>
    </dgm:pt>
    <dgm:pt modelId="{32D23519-B506-6040-AA38-5304B3FBF19A}" type="sibTrans" cxnId="{CB86A720-066F-3C4D-AB76-9ABC7397949B}">
      <dgm:prSet/>
      <dgm:spPr/>
      <dgm:t>
        <a:bodyPr/>
        <a:lstStyle/>
        <a:p>
          <a:endParaRPr lang="en-US"/>
        </a:p>
      </dgm:t>
    </dgm:pt>
    <dgm:pt modelId="{81065369-9867-0C4E-B229-9F5B277ED1D0}">
      <dgm:prSet phldrT="[Text]"/>
      <dgm:spPr/>
      <dgm:t>
        <a:bodyPr/>
        <a:lstStyle/>
        <a:p>
          <a:r>
            <a:rPr lang="en-US" dirty="0" smtClean="0"/>
            <a:t>Museum Store</a:t>
          </a:r>
          <a:endParaRPr lang="en-US" dirty="0"/>
        </a:p>
      </dgm:t>
    </dgm:pt>
    <dgm:pt modelId="{D6E7438F-0BED-EB49-949C-8A56B8C4709B}" type="parTrans" cxnId="{F5CAAE4C-905B-0A49-B7E9-27D5E0903BBC}">
      <dgm:prSet/>
      <dgm:spPr/>
      <dgm:t>
        <a:bodyPr/>
        <a:lstStyle/>
        <a:p>
          <a:endParaRPr lang="en-US"/>
        </a:p>
      </dgm:t>
    </dgm:pt>
    <dgm:pt modelId="{24A9832E-98D7-5E4A-B057-70B6BCDAA5AB}" type="sibTrans" cxnId="{F5CAAE4C-905B-0A49-B7E9-27D5E0903BBC}">
      <dgm:prSet/>
      <dgm:spPr/>
      <dgm:t>
        <a:bodyPr/>
        <a:lstStyle/>
        <a:p>
          <a:endParaRPr lang="en-US"/>
        </a:p>
      </dgm:t>
    </dgm:pt>
    <dgm:pt modelId="{BBFA5B9E-0F36-8843-AB83-C17BA2B4845B}">
      <dgm:prSet phldrT="[Text]"/>
      <dgm:spPr/>
      <dgm:t>
        <a:bodyPr/>
        <a:lstStyle/>
        <a:p>
          <a:r>
            <a:rPr lang="en-US" dirty="0" smtClean="0"/>
            <a:t>Food by Region</a:t>
          </a:r>
          <a:endParaRPr lang="en-US" dirty="0"/>
        </a:p>
      </dgm:t>
    </dgm:pt>
    <dgm:pt modelId="{49FA0814-F1A4-6C42-A601-E28A14CE68F4}" type="parTrans" cxnId="{22A648F9-5ACD-5C4A-90FA-643A41A5D44B}">
      <dgm:prSet/>
      <dgm:spPr/>
      <dgm:t>
        <a:bodyPr/>
        <a:lstStyle/>
        <a:p>
          <a:endParaRPr lang="en-US"/>
        </a:p>
      </dgm:t>
    </dgm:pt>
    <dgm:pt modelId="{90CBEC5B-1554-F24B-8DD3-359E50129C42}" type="sibTrans" cxnId="{22A648F9-5ACD-5C4A-90FA-643A41A5D44B}">
      <dgm:prSet/>
      <dgm:spPr/>
      <dgm:t>
        <a:bodyPr/>
        <a:lstStyle/>
        <a:p>
          <a:endParaRPr lang="en-US"/>
        </a:p>
      </dgm:t>
    </dgm:pt>
    <dgm:pt modelId="{C0CCEA92-CB4A-E447-88B1-99197542972D}">
      <dgm:prSet phldrT="[Text]"/>
      <dgm:spPr/>
      <dgm:t>
        <a:bodyPr/>
        <a:lstStyle/>
        <a:p>
          <a:r>
            <a:rPr lang="en-US" dirty="0" smtClean="0"/>
            <a:t>Map of Café</a:t>
          </a:r>
          <a:endParaRPr lang="en-US" dirty="0"/>
        </a:p>
      </dgm:t>
    </dgm:pt>
    <dgm:pt modelId="{9C8962C3-9852-4744-B200-767D90FA1795}" type="parTrans" cxnId="{2594FBD0-04E3-4D4F-9530-6F358E7A7976}">
      <dgm:prSet/>
      <dgm:spPr/>
      <dgm:t>
        <a:bodyPr/>
        <a:lstStyle/>
        <a:p>
          <a:endParaRPr lang="en-US"/>
        </a:p>
      </dgm:t>
    </dgm:pt>
    <dgm:pt modelId="{1AE1F357-4828-414B-9DA5-7833C59E3F8C}" type="sibTrans" cxnId="{2594FBD0-04E3-4D4F-9530-6F358E7A7976}">
      <dgm:prSet/>
      <dgm:spPr/>
      <dgm:t>
        <a:bodyPr/>
        <a:lstStyle/>
        <a:p>
          <a:endParaRPr lang="en-US"/>
        </a:p>
      </dgm:t>
    </dgm:pt>
    <dgm:pt modelId="{4FE4356F-6F5E-F841-9459-369EDDB9B4E8}">
      <dgm:prSet phldrT="[Text]"/>
      <dgm:spPr/>
      <dgm:t>
        <a:bodyPr/>
        <a:lstStyle/>
        <a:p>
          <a:r>
            <a:rPr lang="en-US" dirty="0" smtClean="0"/>
            <a:t>Save it to My Tour</a:t>
          </a:r>
          <a:endParaRPr lang="en-US" dirty="0"/>
        </a:p>
      </dgm:t>
    </dgm:pt>
    <dgm:pt modelId="{4139CE89-4E64-B545-8091-123D71A8090D}" type="parTrans" cxnId="{E1FD1C5F-C5DC-9B4A-9C7B-C5C967CD4BDE}">
      <dgm:prSet/>
      <dgm:spPr/>
      <dgm:t>
        <a:bodyPr/>
        <a:lstStyle/>
        <a:p>
          <a:endParaRPr lang="en-US"/>
        </a:p>
      </dgm:t>
    </dgm:pt>
    <dgm:pt modelId="{1E36C1BE-3672-124B-B131-419469D5F92A}" type="sibTrans" cxnId="{E1FD1C5F-C5DC-9B4A-9C7B-C5C967CD4BDE}">
      <dgm:prSet/>
      <dgm:spPr/>
      <dgm:t>
        <a:bodyPr/>
        <a:lstStyle/>
        <a:p>
          <a:endParaRPr lang="en-US"/>
        </a:p>
      </dgm:t>
    </dgm:pt>
    <dgm:pt modelId="{260DE858-D03B-2442-979A-8BFE87BE0F90}">
      <dgm:prSet phldrT="[Text]"/>
      <dgm:spPr/>
      <dgm:t>
        <a:bodyPr/>
        <a:lstStyle/>
        <a:p>
          <a:r>
            <a:rPr lang="en-US" dirty="0" smtClean="0"/>
            <a:t>Route to Café</a:t>
          </a:r>
          <a:endParaRPr lang="en-US" dirty="0"/>
        </a:p>
      </dgm:t>
    </dgm:pt>
    <dgm:pt modelId="{3427185B-8962-5545-AE6C-2B93C75077F1}" type="parTrans" cxnId="{4D9A3E76-7CA6-C144-9F01-3BDDDC7F9465}">
      <dgm:prSet/>
      <dgm:spPr/>
      <dgm:t>
        <a:bodyPr/>
        <a:lstStyle/>
        <a:p>
          <a:endParaRPr lang="en-US"/>
        </a:p>
      </dgm:t>
    </dgm:pt>
    <dgm:pt modelId="{1CDE3827-C6CD-9848-904F-1FC809BADDAC}" type="sibTrans" cxnId="{4D9A3E76-7CA6-C144-9F01-3BDDDC7F9465}">
      <dgm:prSet/>
      <dgm:spPr/>
      <dgm:t>
        <a:bodyPr/>
        <a:lstStyle/>
        <a:p>
          <a:endParaRPr lang="en-US"/>
        </a:p>
      </dgm:t>
    </dgm:pt>
    <dgm:pt modelId="{F6D8FBD4-4814-4A44-A1ED-918E4B79E904}">
      <dgm:prSet phldrT="[Text]"/>
      <dgm:spPr/>
      <dgm:t>
        <a:bodyPr/>
        <a:lstStyle/>
        <a:p>
          <a:r>
            <a:rPr lang="en-US" dirty="0" smtClean="0"/>
            <a:t>More Information</a:t>
          </a:r>
          <a:endParaRPr lang="en-US" dirty="0"/>
        </a:p>
      </dgm:t>
    </dgm:pt>
    <dgm:pt modelId="{3FABE590-1AA2-EC47-A3C4-322236FECDC1}" type="parTrans" cxnId="{236EF195-42F1-E545-AF5A-9A8B7EFBCDF1}">
      <dgm:prSet/>
      <dgm:spPr/>
      <dgm:t>
        <a:bodyPr/>
        <a:lstStyle/>
        <a:p>
          <a:endParaRPr lang="en-US"/>
        </a:p>
      </dgm:t>
    </dgm:pt>
    <dgm:pt modelId="{5EFC4D08-18C7-3F4B-8DB7-D8E8D270858F}" type="sibTrans" cxnId="{236EF195-42F1-E545-AF5A-9A8B7EFBCDF1}">
      <dgm:prSet/>
      <dgm:spPr/>
      <dgm:t>
        <a:bodyPr/>
        <a:lstStyle/>
        <a:p>
          <a:endParaRPr lang="en-US"/>
        </a:p>
      </dgm:t>
    </dgm:pt>
    <dgm:pt modelId="{97CB344B-66F6-7648-A92F-36D4070B25A1}">
      <dgm:prSet phldrT="[Text]"/>
      <dgm:spPr/>
      <dgm:t>
        <a:bodyPr/>
        <a:lstStyle/>
        <a:p>
          <a:r>
            <a:rPr lang="en-US" dirty="0" smtClean="0"/>
            <a:t>Like us on Facebook</a:t>
          </a:r>
          <a:endParaRPr lang="en-US" dirty="0"/>
        </a:p>
      </dgm:t>
    </dgm:pt>
    <dgm:pt modelId="{6CB9C76D-5C38-1A4B-883C-2B018A7F0210}" type="parTrans" cxnId="{DF530EA2-AF15-4F42-BB5C-A78F042F558A}">
      <dgm:prSet/>
      <dgm:spPr/>
      <dgm:t>
        <a:bodyPr/>
        <a:lstStyle/>
        <a:p>
          <a:endParaRPr lang="en-US"/>
        </a:p>
      </dgm:t>
    </dgm:pt>
    <dgm:pt modelId="{DD69A0BD-DAA7-824D-8571-99461D91D078}" type="sibTrans" cxnId="{DF530EA2-AF15-4F42-BB5C-A78F042F558A}">
      <dgm:prSet/>
      <dgm:spPr/>
      <dgm:t>
        <a:bodyPr/>
        <a:lstStyle/>
        <a:p>
          <a:endParaRPr lang="en-US"/>
        </a:p>
      </dgm:t>
    </dgm:pt>
    <dgm:pt modelId="{80D86D4B-3416-094A-B28F-867B1CFD6CF1}">
      <dgm:prSet phldrT="[Text]"/>
      <dgm:spPr/>
      <dgm:t>
        <a:bodyPr/>
        <a:lstStyle/>
        <a:p>
          <a:r>
            <a:rPr lang="en-US" dirty="0" smtClean="0"/>
            <a:t>Follow us on Twitter</a:t>
          </a:r>
          <a:endParaRPr lang="en-US" dirty="0"/>
        </a:p>
      </dgm:t>
    </dgm:pt>
    <dgm:pt modelId="{92479A3E-4EC1-1044-832F-3533000DA3E9}" type="parTrans" cxnId="{7C8C29B9-1C3A-7944-AA52-0FE234BF49C9}">
      <dgm:prSet/>
      <dgm:spPr/>
      <dgm:t>
        <a:bodyPr/>
        <a:lstStyle/>
        <a:p>
          <a:endParaRPr lang="en-US"/>
        </a:p>
      </dgm:t>
    </dgm:pt>
    <dgm:pt modelId="{F29A00D7-4983-8D42-A4A2-13A1138017A5}" type="sibTrans" cxnId="{7C8C29B9-1C3A-7944-AA52-0FE234BF49C9}">
      <dgm:prSet/>
      <dgm:spPr/>
      <dgm:t>
        <a:bodyPr/>
        <a:lstStyle/>
        <a:p>
          <a:endParaRPr lang="en-US"/>
        </a:p>
      </dgm:t>
    </dgm:pt>
    <dgm:pt modelId="{67AC8A74-76CE-1449-BE73-CDE65BD86BA3}">
      <dgm:prSet phldrT="[Text]"/>
      <dgm:spPr/>
      <dgm:t>
        <a:bodyPr/>
        <a:lstStyle/>
        <a:p>
          <a:r>
            <a:rPr lang="en-US" dirty="0" smtClean="0"/>
            <a:t>Add us on Google+</a:t>
          </a:r>
          <a:endParaRPr lang="en-US" dirty="0"/>
        </a:p>
      </dgm:t>
    </dgm:pt>
    <dgm:pt modelId="{4F63B221-E068-D749-8531-B33F466AD0AE}" type="parTrans" cxnId="{B3FB8F33-E025-8046-9C91-18929F6F125B}">
      <dgm:prSet/>
      <dgm:spPr/>
      <dgm:t>
        <a:bodyPr/>
        <a:lstStyle/>
        <a:p>
          <a:endParaRPr lang="en-US"/>
        </a:p>
      </dgm:t>
    </dgm:pt>
    <dgm:pt modelId="{2CE23852-CEBB-6846-8FF6-70CCA12C4333}" type="sibTrans" cxnId="{B3FB8F33-E025-8046-9C91-18929F6F125B}">
      <dgm:prSet/>
      <dgm:spPr/>
      <dgm:t>
        <a:bodyPr/>
        <a:lstStyle/>
        <a:p>
          <a:endParaRPr lang="en-US"/>
        </a:p>
      </dgm:t>
    </dgm:pt>
    <dgm:pt modelId="{D088BBEB-EDB2-6448-8044-7D7FA56E8DB6}">
      <dgm:prSet phldrT="[Text]"/>
      <dgm:spPr/>
      <dgm:t>
        <a:bodyPr/>
        <a:lstStyle/>
        <a:p>
          <a:r>
            <a:rPr lang="en-US" dirty="0" smtClean="0"/>
            <a:t>Visit our Blog</a:t>
          </a:r>
          <a:endParaRPr lang="en-US" dirty="0"/>
        </a:p>
      </dgm:t>
    </dgm:pt>
    <dgm:pt modelId="{8EB4E1D9-DEA5-494B-8D44-3DE286B33BF8}" type="parTrans" cxnId="{E43CAC8E-0EFC-9848-B411-C2551D8602E0}">
      <dgm:prSet/>
      <dgm:spPr/>
      <dgm:t>
        <a:bodyPr/>
        <a:lstStyle/>
        <a:p>
          <a:endParaRPr lang="en-US"/>
        </a:p>
      </dgm:t>
    </dgm:pt>
    <dgm:pt modelId="{B6C822CC-E74E-764D-958F-402C152B889D}" type="sibTrans" cxnId="{E43CAC8E-0EFC-9848-B411-C2551D8602E0}">
      <dgm:prSet/>
      <dgm:spPr/>
      <dgm:t>
        <a:bodyPr/>
        <a:lstStyle/>
        <a:p>
          <a:endParaRPr lang="en-US"/>
        </a:p>
      </dgm:t>
    </dgm:pt>
    <dgm:pt modelId="{0BA3873C-34E6-004A-AD8F-E4E148E4748F}" type="pres">
      <dgm:prSet presAssocID="{511D6567-0E52-EA49-A32A-954F38EA9119}" presName="hierChild1" presStyleCnt="0">
        <dgm:presLayoutVars>
          <dgm:orgChart val="1"/>
          <dgm:chPref val="1"/>
          <dgm:dir/>
          <dgm:animOne val="branch"/>
          <dgm:animLvl val="lvl"/>
          <dgm:resizeHandles/>
        </dgm:presLayoutVars>
      </dgm:prSet>
      <dgm:spPr/>
      <dgm:t>
        <a:bodyPr/>
        <a:lstStyle/>
        <a:p>
          <a:endParaRPr lang="en-US"/>
        </a:p>
      </dgm:t>
    </dgm:pt>
    <dgm:pt modelId="{138CDD6E-CBBB-4645-A9E6-B95A80119D28}" type="pres">
      <dgm:prSet presAssocID="{4DEE5CE7-47FC-994C-AE4D-FCF8DCF5C38D}" presName="hierRoot1" presStyleCnt="0">
        <dgm:presLayoutVars>
          <dgm:hierBranch val="init"/>
        </dgm:presLayoutVars>
      </dgm:prSet>
      <dgm:spPr/>
      <dgm:t>
        <a:bodyPr/>
        <a:lstStyle/>
        <a:p>
          <a:endParaRPr lang="en-US"/>
        </a:p>
      </dgm:t>
    </dgm:pt>
    <dgm:pt modelId="{1D32C7E5-1850-1242-995A-53536FE71B05}" type="pres">
      <dgm:prSet presAssocID="{4DEE5CE7-47FC-994C-AE4D-FCF8DCF5C38D}" presName="rootComposite1" presStyleCnt="0"/>
      <dgm:spPr/>
      <dgm:t>
        <a:bodyPr/>
        <a:lstStyle/>
        <a:p>
          <a:endParaRPr lang="en-US"/>
        </a:p>
      </dgm:t>
    </dgm:pt>
    <dgm:pt modelId="{50DCC28D-0AE2-C841-841D-96B7B3132315}" type="pres">
      <dgm:prSet presAssocID="{4DEE5CE7-47FC-994C-AE4D-FCF8DCF5C38D}" presName="rootText1" presStyleLbl="node0" presStyleIdx="0" presStyleCnt="1">
        <dgm:presLayoutVars>
          <dgm:chPref val="3"/>
        </dgm:presLayoutVars>
      </dgm:prSet>
      <dgm:spPr/>
      <dgm:t>
        <a:bodyPr/>
        <a:lstStyle/>
        <a:p>
          <a:endParaRPr lang="en-US"/>
        </a:p>
      </dgm:t>
    </dgm:pt>
    <dgm:pt modelId="{27E642FC-3631-DB40-B6F3-5FF336F6B2F7}" type="pres">
      <dgm:prSet presAssocID="{4DEE5CE7-47FC-994C-AE4D-FCF8DCF5C38D}" presName="rootConnector1" presStyleLbl="node1" presStyleIdx="0" presStyleCnt="0"/>
      <dgm:spPr/>
      <dgm:t>
        <a:bodyPr/>
        <a:lstStyle/>
        <a:p>
          <a:endParaRPr lang="en-US"/>
        </a:p>
      </dgm:t>
    </dgm:pt>
    <dgm:pt modelId="{F4F57946-F5D1-124F-B88E-F745C0909ED4}" type="pres">
      <dgm:prSet presAssocID="{4DEE5CE7-47FC-994C-AE4D-FCF8DCF5C38D}" presName="hierChild2" presStyleCnt="0"/>
      <dgm:spPr/>
      <dgm:t>
        <a:bodyPr/>
        <a:lstStyle/>
        <a:p>
          <a:endParaRPr lang="en-US"/>
        </a:p>
      </dgm:t>
    </dgm:pt>
    <dgm:pt modelId="{71694922-49F1-B943-B54A-ED97B0DEEB77}" type="pres">
      <dgm:prSet presAssocID="{1EED97F4-35DD-144D-AF0F-DBC5027CE5E4}" presName="Name37" presStyleLbl="parChTrans1D2" presStyleIdx="0" presStyleCnt="6"/>
      <dgm:spPr/>
      <dgm:t>
        <a:bodyPr/>
        <a:lstStyle/>
        <a:p>
          <a:endParaRPr lang="en-US"/>
        </a:p>
      </dgm:t>
    </dgm:pt>
    <dgm:pt modelId="{BFC03D1B-2971-6444-B454-EB689067B1A2}" type="pres">
      <dgm:prSet presAssocID="{6075967C-87E7-7E44-A81F-E1285A8C3284}" presName="hierRoot2" presStyleCnt="0">
        <dgm:presLayoutVars>
          <dgm:hierBranch val="init"/>
        </dgm:presLayoutVars>
      </dgm:prSet>
      <dgm:spPr/>
      <dgm:t>
        <a:bodyPr/>
        <a:lstStyle/>
        <a:p>
          <a:endParaRPr lang="en-US"/>
        </a:p>
      </dgm:t>
    </dgm:pt>
    <dgm:pt modelId="{7DBF5A68-3CFA-D94C-92A1-EF872C9D3262}" type="pres">
      <dgm:prSet presAssocID="{6075967C-87E7-7E44-A81F-E1285A8C3284}" presName="rootComposite" presStyleCnt="0"/>
      <dgm:spPr/>
      <dgm:t>
        <a:bodyPr/>
        <a:lstStyle/>
        <a:p>
          <a:endParaRPr lang="en-US"/>
        </a:p>
      </dgm:t>
    </dgm:pt>
    <dgm:pt modelId="{82B1CF36-E796-5748-85E2-CAE1D883F14B}" type="pres">
      <dgm:prSet presAssocID="{6075967C-87E7-7E44-A81F-E1285A8C3284}" presName="rootText" presStyleLbl="node2" presStyleIdx="0" presStyleCnt="6">
        <dgm:presLayoutVars>
          <dgm:chPref val="3"/>
        </dgm:presLayoutVars>
      </dgm:prSet>
      <dgm:spPr/>
      <dgm:t>
        <a:bodyPr/>
        <a:lstStyle/>
        <a:p>
          <a:endParaRPr lang="en-US"/>
        </a:p>
      </dgm:t>
    </dgm:pt>
    <dgm:pt modelId="{57917E34-C2C4-8040-B1B6-D9686953D18D}" type="pres">
      <dgm:prSet presAssocID="{6075967C-87E7-7E44-A81F-E1285A8C3284}" presName="rootConnector" presStyleLbl="node2" presStyleIdx="0" presStyleCnt="6"/>
      <dgm:spPr/>
      <dgm:t>
        <a:bodyPr/>
        <a:lstStyle/>
        <a:p>
          <a:endParaRPr lang="en-US"/>
        </a:p>
      </dgm:t>
    </dgm:pt>
    <dgm:pt modelId="{5237B1F7-0CE2-D94C-A45A-77F3ECA82218}" type="pres">
      <dgm:prSet presAssocID="{6075967C-87E7-7E44-A81F-E1285A8C3284}" presName="hierChild4" presStyleCnt="0"/>
      <dgm:spPr/>
      <dgm:t>
        <a:bodyPr/>
        <a:lstStyle/>
        <a:p>
          <a:endParaRPr lang="en-US"/>
        </a:p>
      </dgm:t>
    </dgm:pt>
    <dgm:pt modelId="{83026FE9-632C-A444-975B-E31813619028}" type="pres">
      <dgm:prSet presAssocID="{5C7D5EDF-55FE-334A-95B5-53F83F7B45D3}" presName="Name37" presStyleLbl="parChTrans1D3" presStyleIdx="0" presStyleCnt="20"/>
      <dgm:spPr/>
      <dgm:t>
        <a:bodyPr/>
        <a:lstStyle/>
        <a:p>
          <a:endParaRPr lang="en-US"/>
        </a:p>
      </dgm:t>
    </dgm:pt>
    <dgm:pt modelId="{AA7349FD-4B02-3648-9E1B-F9A091558173}" type="pres">
      <dgm:prSet presAssocID="{3E4A3C92-2C2E-974F-BE26-33766407F693}" presName="hierRoot2" presStyleCnt="0">
        <dgm:presLayoutVars>
          <dgm:hierBranch val="init"/>
        </dgm:presLayoutVars>
      </dgm:prSet>
      <dgm:spPr/>
      <dgm:t>
        <a:bodyPr/>
        <a:lstStyle/>
        <a:p>
          <a:endParaRPr lang="en-US"/>
        </a:p>
      </dgm:t>
    </dgm:pt>
    <dgm:pt modelId="{74A728F6-B590-F149-A255-691FE496939A}" type="pres">
      <dgm:prSet presAssocID="{3E4A3C92-2C2E-974F-BE26-33766407F693}" presName="rootComposite" presStyleCnt="0"/>
      <dgm:spPr/>
      <dgm:t>
        <a:bodyPr/>
        <a:lstStyle/>
        <a:p>
          <a:endParaRPr lang="en-US"/>
        </a:p>
      </dgm:t>
    </dgm:pt>
    <dgm:pt modelId="{F08E69E2-C990-E449-ABD3-60097380E04F}" type="pres">
      <dgm:prSet presAssocID="{3E4A3C92-2C2E-974F-BE26-33766407F693}" presName="rootText" presStyleLbl="node3" presStyleIdx="0" presStyleCnt="20">
        <dgm:presLayoutVars>
          <dgm:chPref val="3"/>
        </dgm:presLayoutVars>
      </dgm:prSet>
      <dgm:spPr/>
      <dgm:t>
        <a:bodyPr/>
        <a:lstStyle/>
        <a:p>
          <a:endParaRPr lang="en-US"/>
        </a:p>
      </dgm:t>
    </dgm:pt>
    <dgm:pt modelId="{F049CC04-D0D7-5047-A95C-1644B9C76B1C}" type="pres">
      <dgm:prSet presAssocID="{3E4A3C92-2C2E-974F-BE26-33766407F693}" presName="rootConnector" presStyleLbl="node3" presStyleIdx="0" presStyleCnt="20"/>
      <dgm:spPr/>
      <dgm:t>
        <a:bodyPr/>
        <a:lstStyle/>
        <a:p>
          <a:endParaRPr lang="en-US"/>
        </a:p>
      </dgm:t>
    </dgm:pt>
    <dgm:pt modelId="{7039CC33-C731-7C42-B9C3-B29ECC761794}" type="pres">
      <dgm:prSet presAssocID="{3E4A3C92-2C2E-974F-BE26-33766407F693}" presName="hierChild4" presStyleCnt="0"/>
      <dgm:spPr/>
      <dgm:t>
        <a:bodyPr/>
        <a:lstStyle/>
        <a:p>
          <a:endParaRPr lang="en-US"/>
        </a:p>
      </dgm:t>
    </dgm:pt>
    <dgm:pt modelId="{A5CC23CB-C48E-EA4A-BFD6-F38D875C4BC9}" type="pres">
      <dgm:prSet presAssocID="{3E4A3C92-2C2E-974F-BE26-33766407F693}" presName="hierChild5" presStyleCnt="0"/>
      <dgm:spPr/>
      <dgm:t>
        <a:bodyPr/>
        <a:lstStyle/>
        <a:p>
          <a:endParaRPr lang="en-US"/>
        </a:p>
      </dgm:t>
    </dgm:pt>
    <dgm:pt modelId="{C557D7BC-4CB2-FA47-8C87-96CD89D90096}" type="pres">
      <dgm:prSet presAssocID="{7E112C13-BD3D-FE4D-8DA1-0BE96758C29D}" presName="Name37" presStyleLbl="parChTrans1D3" presStyleIdx="1" presStyleCnt="20"/>
      <dgm:spPr/>
      <dgm:t>
        <a:bodyPr/>
        <a:lstStyle/>
        <a:p>
          <a:endParaRPr lang="en-US"/>
        </a:p>
      </dgm:t>
    </dgm:pt>
    <dgm:pt modelId="{85013624-BD84-4A44-ADC9-178353218E2D}" type="pres">
      <dgm:prSet presAssocID="{FA74A735-8782-FE4B-873C-25E32B35E96D}" presName="hierRoot2" presStyleCnt="0">
        <dgm:presLayoutVars>
          <dgm:hierBranch val="init"/>
        </dgm:presLayoutVars>
      </dgm:prSet>
      <dgm:spPr/>
      <dgm:t>
        <a:bodyPr/>
        <a:lstStyle/>
        <a:p>
          <a:endParaRPr lang="en-US"/>
        </a:p>
      </dgm:t>
    </dgm:pt>
    <dgm:pt modelId="{9EF3F06C-9EB7-034B-B8F6-5AF5C4B70A24}" type="pres">
      <dgm:prSet presAssocID="{FA74A735-8782-FE4B-873C-25E32B35E96D}" presName="rootComposite" presStyleCnt="0"/>
      <dgm:spPr/>
      <dgm:t>
        <a:bodyPr/>
        <a:lstStyle/>
        <a:p>
          <a:endParaRPr lang="en-US"/>
        </a:p>
      </dgm:t>
    </dgm:pt>
    <dgm:pt modelId="{6C2340D2-7139-1049-8E11-388E878366EB}" type="pres">
      <dgm:prSet presAssocID="{FA74A735-8782-FE4B-873C-25E32B35E96D}" presName="rootText" presStyleLbl="node3" presStyleIdx="1" presStyleCnt="20">
        <dgm:presLayoutVars>
          <dgm:chPref val="3"/>
        </dgm:presLayoutVars>
      </dgm:prSet>
      <dgm:spPr/>
      <dgm:t>
        <a:bodyPr/>
        <a:lstStyle/>
        <a:p>
          <a:endParaRPr lang="en-US"/>
        </a:p>
      </dgm:t>
    </dgm:pt>
    <dgm:pt modelId="{7A2A60C0-F614-2A46-8C46-E76D188729C8}" type="pres">
      <dgm:prSet presAssocID="{FA74A735-8782-FE4B-873C-25E32B35E96D}" presName="rootConnector" presStyleLbl="node3" presStyleIdx="1" presStyleCnt="20"/>
      <dgm:spPr/>
      <dgm:t>
        <a:bodyPr/>
        <a:lstStyle/>
        <a:p>
          <a:endParaRPr lang="en-US"/>
        </a:p>
      </dgm:t>
    </dgm:pt>
    <dgm:pt modelId="{08106FE1-654F-414D-AE37-BC41D508E001}" type="pres">
      <dgm:prSet presAssocID="{FA74A735-8782-FE4B-873C-25E32B35E96D}" presName="hierChild4" presStyleCnt="0"/>
      <dgm:spPr/>
      <dgm:t>
        <a:bodyPr/>
        <a:lstStyle/>
        <a:p>
          <a:endParaRPr lang="en-US"/>
        </a:p>
      </dgm:t>
    </dgm:pt>
    <dgm:pt modelId="{85DC0778-1001-744D-96E3-3EDD9EAB064E}" type="pres">
      <dgm:prSet presAssocID="{FA74A735-8782-FE4B-873C-25E32B35E96D}" presName="hierChild5" presStyleCnt="0"/>
      <dgm:spPr/>
      <dgm:t>
        <a:bodyPr/>
        <a:lstStyle/>
        <a:p>
          <a:endParaRPr lang="en-US"/>
        </a:p>
      </dgm:t>
    </dgm:pt>
    <dgm:pt modelId="{17CF13F0-8471-1E46-8675-4E0F7D4B9948}" type="pres">
      <dgm:prSet presAssocID="{FC072A17-DB88-E54B-9995-DAE99836B0A9}" presName="Name37" presStyleLbl="parChTrans1D3" presStyleIdx="2" presStyleCnt="20"/>
      <dgm:spPr/>
      <dgm:t>
        <a:bodyPr/>
        <a:lstStyle/>
        <a:p>
          <a:endParaRPr lang="en-US"/>
        </a:p>
      </dgm:t>
    </dgm:pt>
    <dgm:pt modelId="{BF09ED56-1692-C14F-A2BD-9410B62AEA87}" type="pres">
      <dgm:prSet presAssocID="{0035E31F-1E22-2943-B907-4FFDA6052290}" presName="hierRoot2" presStyleCnt="0">
        <dgm:presLayoutVars>
          <dgm:hierBranch val="init"/>
        </dgm:presLayoutVars>
      </dgm:prSet>
      <dgm:spPr/>
      <dgm:t>
        <a:bodyPr/>
        <a:lstStyle/>
        <a:p>
          <a:endParaRPr lang="en-US"/>
        </a:p>
      </dgm:t>
    </dgm:pt>
    <dgm:pt modelId="{FDA00457-1B50-CA44-941E-C634F40DB3E0}" type="pres">
      <dgm:prSet presAssocID="{0035E31F-1E22-2943-B907-4FFDA6052290}" presName="rootComposite" presStyleCnt="0"/>
      <dgm:spPr/>
      <dgm:t>
        <a:bodyPr/>
        <a:lstStyle/>
        <a:p>
          <a:endParaRPr lang="en-US"/>
        </a:p>
      </dgm:t>
    </dgm:pt>
    <dgm:pt modelId="{8C25D845-30AF-DD44-9449-51DAAD0DD24B}" type="pres">
      <dgm:prSet presAssocID="{0035E31F-1E22-2943-B907-4FFDA6052290}" presName="rootText" presStyleLbl="node3" presStyleIdx="2" presStyleCnt="20">
        <dgm:presLayoutVars>
          <dgm:chPref val="3"/>
        </dgm:presLayoutVars>
      </dgm:prSet>
      <dgm:spPr/>
      <dgm:t>
        <a:bodyPr/>
        <a:lstStyle/>
        <a:p>
          <a:endParaRPr lang="en-US"/>
        </a:p>
      </dgm:t>
    </dgm:pt>
    <dgm:pt modelId="{0C4B8610-4FEC-A14F-8CB7-036A63DF2373}" type="pres">
      <dgm:prSet presAssocID="{0035E31F-1E22-2943-B907-4FFDA6052290}" presName="rootConnector" presStyleLbl="node3" presStyleIdx="2" presStyleCnt="20"/>
      <dgm:spPr/>
      <dgm:t>
        <a:bodyPr/>
        <a:lstStyle/>
        <a:p>
          <a:endParaRPr lang="en-US"/>
        </a:p>
      </dgm:t>
    </dgm:pt>
    <dgm:pt modelId="{C681CDD3-600B-EF45-A8CA-D271D9AAC098}" type="pres">
      <dgm:prSet presAssocID="{0035E31F-1E22-2943-B907-4FFDA6052290}" presName="hierChild4" presStyleCnt="0"/>
      <dgm:spPr/>
      <dgm:t>
        <a:bodyPr/>
        <a:lstStyle/>
        <a:p>
          <a:endParaRPr lang="en-US"/>
        </a:p>
      </dgm:t>
    </dgm:pt>
    <dgm:pt modelId="{B61CEFF4-475E-FF43-A673-39C83BB1C21B}" type="pres">
      <dgm:prSet presAssocID="{0035E31F-1E22-2943-B907-4FFDA6052290}" presName="hierChild5" presStyleCnt="0"/>
      <dgm:spPr/>
      <dgm:t>
        <a:bodyPr/>
        <a:lstStyle/>
        <a:p>
          <a:endParaRPr lang="en-US"/>
        </a:p>
      </dgm:t>
    </dgm:pt>
    <dgm:pt modelId="{9C6C0CDA-439E-854C-974B-EB52D73D9C28}" type="pres">
      <dgm:prSet presAssocID="{A4E80BC2-5E4B-A24C-8671-211539E69570}" presName="Name37" presStyleLbl="parChTrans1D3" presStyleIdx="3" presStyleCnt="20"/>
      <dgm:spPr/>
      <dgm:t>
        <a:bodyPr/>
        <a:lstStyle/>
        <a:p>
          <a:endParaRPr lang="en-US"/>
        </a:p>
      </dgm:t>
    </dgm:pt>
    <dgm:pt modelId="{049ABE69-9450-4348-AF9D-0510775B07B3}" type="pres">
      <dgm:prSet presAssocID="{B6602249-436C-9747-BC80-B1EDC9AF4A4E}" presName="hierRoot2" presStyleCnt="0">
        <dgm:presLayoutVars>
          <dgm:hierBranch val="init"/>
        </dgm:presLayoutVars>
      </dgm:prSet>
      <dgm:spPr/>
      <dgm:t>
        <a:bodyPr/>
        <a:lstStyle/>
        <a:p>
          <a:endParaRPr lang="en-US"/>
        </a:p>
      </dgm:t>
    </dgm:pt>
    <dgm:pt modelId="{4AE0E0C3-6D4C-2F43-B4D3-700BFEAF0F9A}" type="pres">
      <dgm:prSet presAssocID="{B6602249-436C-9747-BC80-B1EDC9AF4A4E}" presName="rootComposite" presStyleCnt="0"/>
      <dgm:spPr/>
      <dgm:t>
        <a:bodyPr/>
        <a:lstStyle/>
        <a:p>
          <a:endParaRPr lang="en-US"/>
        </a:p>
      </dgm:t>
    </dgm:pt>
    <dgm:pt modelId="{A3149568-94A6-C24C-A27C-BE2C872521BF}" type="pres">
      <dgm:prSet presAssocID="{B6602249-436C-9747-BC80-B1EDC9AF4A4E}" presName="rootText" presStyleLbl="node3" presStyleIdx="3" presStyleCnt="20">
        <dgm:presLayoutVars>
          <dgm:chPref val="3"/>
        </dgm:presLayoutVars>
      </dgm:prSet>
      <dgm:spPr/>
      <dgm:t>
        <a:bodyPr/>
        <a:lstStyle/>
        <a:p>
          <a:endParaRPr lang="en-US"/>
        </a:p>
      </dgm:t>
    </dgm:pt>
    <dgm:pt modelId="{1B191133-E5F2-E145-ADEE-15F3FDB7E64C}" type="pres">
      <dgm:prSet presAssocID="{B6602249-436C-9747-BC80-B1EDC9AF4A4E}" presName="rootConnector" presStyleLbl="node3" presStyleIdx="3" presStyleCnt="20"/>
      <dgm:spPr/>
      <dgm:t>
        <a:bodyPr/>
        <a:lstStyle/>
        <a:p>
          <a:endParaRPr lang="en-US"/>
        </a:p>
      </dgm:t>
    </dgm:pt>
    <dgm:pt modelId="{92754A2C-0836-1C4F-8BEB-435C046C8396}" type="pres">
      <dgm:prSet presAssocID="{B6602249-436C-9747-BC80-B1EDC9AF4A4E}" presName="hierChild4" presStyleCnt="0"/>
      <dgm:spPr/>
      <dgm:t>
        <a:bodyPr/>
        <a:lstStyle/>
        <a:p>
          <a:endParaRPr lang="en-US"/>
        </a:p>
      </dgm:t>
    </dgm:pt>
    <dgm:pt modelId="{C2BAA408-BAC8-694C-AF54-0C3BB96B87EC}" type="pres">
      <dgm:prSet presAssocID="{B6602249-436C-9747-BC80-B1EDC9AF4A4E}" presName="hierChild5" presStyleCnt="0"/>
      <dgm:spPr/>
      <dgm:t>
        <a:bodyPr/>
        <a:lstStyle/>
        <a:p>
          <a:endParaRPr lang="en-US"/>
        </a:p>
      </dgm:t>
    </dgm:pt>
    <dgm:pt modelId="{2893283E-9FA3-1A48-87E9-6F1C2883D995}" type="pres">
      <dgm:prSet presAssocID="{6075967C-87E7-7E44-A81F-E1285A8C3284}" presName="hierChild5" presStyleCnt="0"/>
      <dgm:spPr/>
      <dgm:t>
        <a:bodyPr/>
        <a:lstStyle/>
        <a:p>
          <a:endParaRPr lang="en-US"/>
        </a:p>
      </dgm:t>
    </dgm:pt>
    <dgm:pt modelId="{33FE96F7-0F64-9D49-A4C8-7DA28F1E89ED}" type="pres">
      <dgm:prSet presAssocID="{BDA126B5-3C45-6C4D-8855-DED2B293DA16}" presName="Name37" presStyleLbl="parChTrans1D2" presStyleIdx="1" presStyleCnt="6"/>
      <dgm:spPr/>
      <dgm:t>
        <a:bodyPr/>
        <a:lstStyle/>
        <a:p>
          <a:endParaRPr lang="en-US"/>
        </a:p>
      </dgm:t>
    </dgm:pt>
    <dgm:pt modelId="{78127700-5D46-BB4D-BEBE-7FFB66295DBD}" type="pres">
      <dgm:prSet presAssocID="{C466F2B9-7624-4047-B23B-FCD527F28440}" presName="hierRoot2" presStyleCnt="0">
        <dgm:presLayoutVars>
          <dgm:hierBranch val="init"/>
        </dgm:presLayoutVars>
      </dgm:prSet>
      <dgm:spPr/>
      <dgm:t>
        <a:bodyPr/>
        <a:lstStyle/>
        <a:p>
          <a:endParaRPr lang="en-US"/>
        </a:p>
      </dgm:t>
    </dgm:pt>
    <dgm:pt modelId="{15DD330C-427C-C249-95C6-B4725CFC71B8}" type="pres">
      <dgm:prSet presAssocID="{C466F2B9-7624-4047-B23B-FCD527F28440}" presName="rootComposite" presStyleCnt="0"/>
      <dgm:spPr/>
      <dgm:t>
        <a:bodyPr/>
        <a:lstStyle/>
        <a:p>
          <a:endParaRPr lang="en-US"/>
        </a:p>
      </dgm:t>
    </dgm:pt>
    <dgm:pt modelId="{BB176D84-4494-BA4D-BF88-7BDD150179FA}" type="pres">
      <dgm:prSet presAssocID="{C466F2B9-7624-4047-B23B-FCD527F28440}" presName="rootText" presStyleLbl="node2" presStyleIdx="1" presStyleCnt="6">
        <dgm:presLayoutVars>
          <dgm:chPref val="3"/>
        </dgm:presLayoutVars>
      </dgm:prSet>
      <dgm:spPr/>
      <dgm:t>
        <a:bodyPr/>
        <a:lstStyle/>
        <a:p>
          <a:endParaRPr lang="en-US"/>
        </a:p>
      </dgm:t>
    </dgm:pt>
    <dgm:pt modelId="{3AB3575B-0111-4D4A-8C8C-70BB54335EC5}" type="pres">
      <dgm:prSet presAssocID="{C466F2B9-7624-4047-B23B-FCD527F28440}" presName="rootConnector" presStyleLbl="node2" presStyleIdx="1" presStyleCnt="6"/>
      <dgm:spPr/>
      <dgm:t>
        <a:bodyPr/>
        <a:lstStyle/>
        <a:p>
          <a:endParaRPr lang="en-US"/>
        </a:p>
      </dgm:t>
    </dgm:pt>
    <dgm:pt modelId="{5971E62F-0FC8-6342-B534-C186213D1512}" type="pres">
      <dgm:prSet presAssocID="{C466F2B9-7624-4047-B23B-FCD527F28440}" presName="hierChild4" presStyleCnt="0"/>
      <dgm:spPr/>
      <dgm:t>
        <a:bodyPr/>
        <a:lstStyle/>
        <a:p>
          <a:endParaRPr lang="en-US"/>
        </a:p>
      </dgm:t>
    </dgm:pt>
    <dgm:pt modelId="{3743CF69-9529-2F4A-96E8-B5735397DC8A}" type="pres">
      <dgm:prSet presAssocID="{0D18A391-B449-9E4E-93E7-6E665AAB952D}" presName="Name37" presStyleLbl="parChTrans1D3" presStyleIdx="4" presStyleCnt="20"/>
      <dgm:spPr/>
      <dgm:t>
        <a:bodyPr/>
        <a:lstStyle/>
        <a:p>
          <a:endParaRPr lang="en-US"/>
        </a:p>
      </dgm:t>
    </dgm:pt>
    <dgm:pt modelId="{8E4EF363-661F-904E-AE9B-7A3601906D31}" type="pres">
      <dgm:prSet presAssocID="{665CD367-554B-2149-B7A5-0D987ED785E8}" presName="hierRoot2" presStyleCnt="0">
        <dgm:presLayoutVars>
          <dgm:hierBranch val="init"/>
        </dgm:presLayoutVars>
      </dgm:prSet>
      <dgm:spPr/>
      <dgm:t>
        <a:bodyPr/>
        <a:lstStyle/>
        <a:p>
          <a:endParaRPr lang="en-US"/>
        </a:p>
      </dgm:t>
    </dgm:pt>
    <dgm:pt modelId="{B34688CE-82BC-7243-9BE9-113E3B958066}" type="pres">
      <dgm:prSet presAssocID="{665CD367-554B-2149-B7A5-0D987ED785E8}" presName="rootComposite" presStyleCnt="0"/>
      <dgm:spPr/>
      <dgm:t>
        <a:bodyPr/>
        <a:lstStyle/>
        <a:p>
          <a:endParaRPr lang="en-US"/>
        </a:p>
      </dgm:t>
    </dgm:pt>
    <dgm:pt modelId="{EA26F5D9-4BC4-CB43-9190-E308636A1720}" type="pres">
      <dgm:prSet presAssocID="{665CD367-554B-2149-B7A5-0D987ED785E8}" presName="rootText" presStyleLbl="node3" presStyleIdx="4" presStyleCnt="20">
        <dgm:presLayoutVars>
          <dgm:chPref val="3"/>
        </dgm:presLayoutVars>
      </dgm:prSet>
      <dgm:spPr/>
      <dgm:t>
        <a:bodyPr/>
        <a:lstStyle/>
        <a:p>
          <a:endParaRPr lang="en-US"/>
        </a:p>
      </dgm:t>
    </dgm:pt>
    <dgm:pt modelId="{A1C33CDE-E7FF-2846-94D2-E55797F1DB61}" type="pres">
      <dgm:prSet presAssocID="{665CD367-554B-2149-B7A5-0D987ED785E8}" presName="rootConnector" presStyleLbl="node3" presStyleIdx="4" presStyleCnt="20"/>
      <dgm:spPr/>
      <dgm:t>
        <a:bodyPr/>
        <a:lstStyle/>
        <a:p>
          <a:endParaRPr lang="en-US"/>
        </a:p>
      </dgm:t>
    </dgm:pt>
    <dgm:pt modelId="{15449AAF-95E7-864D-831F-A95DA2D7AE91}" type="pres">
      <dgm:prSet presAssocID="{665CD367-554B-2149-B7A5-0D987ED785E8}" presName="hierChild4" presStyleCnt="0"/>
      <dgm:spPr/>
      <dgm:t>
        <a:bodyPr/>
        <a:lstStyle/>
        <a:p>
          <a:endParaRPr lang="en-US"/>
        </a:p>
      </dgm:t>
    </dgm:pt>
    <dgm:pt modelId="{BCF3F0DC-67F4-B241-9DD1-60FC7989CF50}" type="pres">
      <dgm:prSet presAssocID="{665CD367-554B-2149-B7A5-0D987ED785E8}" presName="hierChild5" presStyleCnt="0"/>
      <dgm:spPr/>
      <dgm:t>
        <a:bodyPr/>
        <a:lstStyle/>
        <a:p>
          <a:endParaRPr lang="en-US"/>
        </a:p>
      </dgm:t>
    </dgm:pt>
    <dgm:pt modelId="{A813F7FC-7989-6A45-A0CC-47EA21FE4CE1}" type="pres">
      <dgm:prSet presAssocID="{8D2E7D02-F2B2-8045-91BC-58621D3F35D0}" presName="Name37" presStyleLbl="parChTrans1D3" presStyleIdx="5" presStyleCnt="20"/>
      <dgm:spPr/>
      <dgm:t>
        <a:bodyPr/>
        <a:lstStyle/>
        <a:p>
          <a:endParaRPr lang="en-US"/>
        </a:p>
      </dgm:t>
    </dgm:pt>
    <dgm:pt modelId="{6F7BA9F1-1A2E-424E-8FE7-BBBA4577048E}" type="pres">
      <dgm:prSet presAssocID="{41C6B2C7-BF5D-A441-80FE-7B0666BCFC39}" presName="hierRoot2" presStyleCnt="0">
        <dgm:presLayoutVars>
          <dgm:hierBranch val="init"/>
        </dgm:presLayoutVars>
      </dgm:prSet>
      <dgm:spPr/>
      <dgm:t>
        <a:bodyPr/>
        <a:lstStyle/>
        <a:p>
          <a:endParaRPr lang="en-US"/>
        </a:p>
      </dgm:t>
    </dgm:pt>
    <dgm:pt modelId="{E328609C-4803-5F4B-B8DE-B3430CFD3706}" type="pres">
      <dgm:prSet presAssocID="{41C6B2C7-BF5D-A441-80FE-7B0666BCFC39}" presName="rootComposite" presStyleCnt="0"/>
      <dgm:spPr/>
      <dgm:t>
        <a:bodyPr/>
        <a:lstStyle/>
        <a:p>
          <a:endParaRPr lang="en-US"/>
        </a:p>
      </dgm:t>
    </dgm:pt>
    <dgm:pt modelId="{687FBBB0-5795-934E-AE6A-DDFADF1C1052}" type="pres">
      <dgm:prSet presAssocID="{41C6B2C7-BF5D-A441-80FE-7B0666BCFC39}" presName="rootText" presStyleLbl="node3" presStyleIdx="5" presStyleCnt="20">
        <dgm:presLayoutVars>
          <dgm:chPref val="3"/>
        </dgm:presLayoutVars>
      </dgm:prSet>
      <dgm:spPr/>
      <dgm:t>
        <a:bodyPr/>
        <a:lstStyle/>
        <a:p>
          <a:endParaRPr lang="en-US"/>
        </a:p>
      </dgm:t>
    </dgm:pt>
    <dgm:pt modelId="{3CFE5C21-6B4E-1F42-B391-58D5CCDB81F6}" type="pres">
      <dgm:prSet presAssocID="{41C6B2C7-BF5D-A441-80FE-7B0666BCFC39}" presName="rootConnector" presStyleLbl="node3" presStyleIdx="5" presStyleCnt="20"/>
      <dgm:spPr/>
      <dgm:t>
        <a:bodyPr/>
        <a:lstStyle/>
        <a:p>
          <a:endParaRPr lang="en-US"/>
        </a:p>
      </dgm:t>
    </dgm:pt>
    <dgm:pt modelId="{FF3A6D13-C751-204A-BF3F-8BE906F655D9}" type="pres">
      <dgm:prSet presAssocID="{41C6B2C7-BF5D-A441-80FE-7B0666BCFC39}" presName="hierChild4" presStyleCnt="0"/>
      <dgm:spPr/>
      <dgm:t>
        <a:bodyPr/>
        <a:lstStyle/>
        <a:p>
          <a:endParaRPr lang="en-US"/>
        </a:p>
      </dgm:t>
    </dgm:pt>
    <dgm:pt modelId="{813E45ED-67D9-9E4A-A83C-B10E45D98E4C}" type="pres">
      <dgm:prSet presAssocID="{41C6B2C7-BF5D-A441-80FE-7B0666BCFC39}" presName="hierChild5" presStyleCnt="0"/>
      <dgm:spPr/>
      <dgm:t>
        <a:bodyPr/>
        <a:lstStyle/>
        <a:p>
          <a:endParaRPr lang="en-US"/>
        </a:p>
      </dgm:t>
    </dgm:pt>
    <dgm:pt modelId="{CF245440-55C5-D24C-B9D3-7201644DCB6C}" type="pres">
      <dgm:prSet presAssocID="{E3A710A6-28D1-DE47-9A72-D2B1AA412F4F}" presName="Name37" presStyleLbl="parChTrans1D3" presStyleIdx="6" presStyleCnt="20"/>
      <dgm:spPr/>
      <dgm:t>
        <a:bodyPr/>
        <a:lstStyle/>
        <a:p>
          <a:endParaRPr lang="en-US"/>
        </a:p>
      </dgm:t>
    </dgm:pt>
    <dgm:pt modelId="{04187E34-C264-DF48-95E0-A6ABB2907ED8}" type="pres">
      <dgm:prSet presAssocID="{D351CA21-E9D4-2B40-BABF-CB99D0EB2530}" presName="hierRoot2" presStyleCnt="0">
        <dgm:presLayoutVars>
          <dgm:hierBranch val="init"/>
        </dgm:presLayoutVars>
      </dgm:prSet>
      <dgm:spPr/>
      <dgm:t>
        <a:bodyPr/>
        <a:lstStyle/>
        <a:p>
          <a:endParaRPr lang="en-US"/>
        </a:p>
      </dgm:t>
    </dgm:pt>
    <dgm:pt modelId="{B940E952-A0CA-EA4A-8146-C11E3C6D18FD}" type="pres">
      <dgm:prSet presAssocID="{D351CA21-E9D4-2B40-BABF-CB99D0EB2530}" presName="rootComposite" presStyleCnt="0"/>
      <dgm:spPr/>
      <dgm:t>
        <a:bodyPr/>
        <a:lstStyle/>
        <a:p>
          <a:endParaRPr lang="en-US"/>
        </a:p>
      </dgm:t>
    </dgm:pt>
    <dgm:pt modelId="{D3F7C522-E487-2F4D-AF03-C04D90BE9EC7}" type="pres">
      <dgm:prSet presAssocID="{D351CA21-E9D4-2B40-BABF-CB99D0EB2530}" presName="rootText" presStyleLbl="node3" presStyleIdx="6" presStyleCnt="20">
        <dgm:presLayoutVars>
          <dgm:chPref val="3"/>
        </dgm:presLayoutVars>
      </dgm:prSet>
      <dgm:spPr/>
      <dgm:t>
        <a:bodyPr/>
        <a:lstStyle/>
        <a:p>
          <a:endParaRPr lang="en-US"/>
        </a:p>
      </dgm:t>
    </dgm:pt>
    <dgm:pt modelId="{D1D2EC8C-BB80-8A44-9B2B-A1CF3F7879E7}" type="pres">
      <dgm:prSet presAssocID="{D351CA21-E9D4-2B40-BABF-CB99D0EB2530}" presName="rootConnector" presStyleLbl="node3" presStyleIdx="6" presStyleCnt="20"/>
      <dgm:spPr/>
      <dgm:t>
        <a:bodyPr/>
        <a:lstStyle/>
        <a:p>
          <a:endParaRPr lang="en-US"/>
        </a:p>
      </dgm:t>
    </dgm:pt>
    <dgm:pt modelId="{A6574C19-22E0-D24A-A4C0-8119C431E254}" type="pres">
      <dgm:prSet presAssocID="{D351CA21-E9D4-2B40-BABF-CB99D0EB2530}" presName="hierChild4" presStyleCnt="0"/>
      <dgm:spPr/>
      <dgm:t>
        <a:bodyPr/>
        <a:lstStyle/>
        <a:p>
          <a:endParaRPr lang="en-US"/>
        </a:p>
      </dgm:t>
    </dgm:pt>
    <dgm:pt modelId="{F39DF4DC-4D68-3D4A-9B26-43DDAD0AC78E}" type="pres">
      <dgm:prSet presAssocID="{D351CA21-E9D4-2B40-BABF-CB99D0EB2530}" presName="hierChild5" presStyleCnt="0"/>
      <dgm:spPr/>
      <dgm:t>
        <a:bodyPr/>
        <a:lstStyle/>
        <a:p>
          <a:endParaRPr lang="en-US"/>
        </a:p>
      </dgm:t>
    </dgm:pt>
    <dgm:pt modelId="{7983FA7E-A517-A44F-B9E2-1581956A039D}" type="pres">
      <dgm:prSet presAssocID="{C466F2B9-7624-4047-B23B-FCD527F28440}" presName="hierChild5" presStyleCnt="0"/>
      <dgm:spPr/>
      <dgm:t>
        <a:bodyPr/>
        <a:lstStyle/>
        <a:p>
          <a:endParaRPr lang="en-US"/>
        </a:p>
      </dgm:t>
    </dgm:pt>
    <dgm:pt modelId="{2729072B-E1EB-094B-8C27-EAED5C2ED74E}" type="pres">
      <dgm:prSet presAssocID="{77EA35AA-FB30-EB41-A23A-74958FBDFE5B}" presName="Name37" presStyleLbl="parChTrans1D2" presStyleIdx="2" presStyleCnt="6"/>
      <dgm:spPr/>
      <dgm:t>
        <a:bodyPr/>
        <a:lstStyle/>
        <a:p>
          <a:endParaRPr lang="en-US"/>
        </a:p>
      </dgm:t>
    </dgm:pt>
    <dgm:pt modelId="{3A5272BB-2957-4D4E-ADA9-DCB7BD2B21BB}" type="pres">
      <dgm:prSet presAssocID="{E0B1A847-DDB6-6948-BEC6-6B93129074AE}" presName="hierRoot2" presStyleCnt="0">
        <dgm:presLayoutVars>
          <dgm:hierBranch val="init"/>
        </dgm:presLayoutVars>
      </dgm:prSet>
      <dgm:spPr/>
      <dgm:t>
        <a:bodyPr/>
        <a:lstStyle/>
        <a:p>
          <a:endParaRPr lang="en-US"/>
        </a:p>
      </dgm:t>
    </dgm:pt>
    <dgm:pt modelId="{4B51A841-2E92-0640-B640-EF8EB7F27128}" type="pres">
      <dgm:prSet presAssocID="{E0B1A847-DDB6-6948-BEC6-6B93129074AE}" presName="rootComposite" presStyleCnt="0"/>
      <dgm:spPr/>
      <dgm:t>
        <a:bodyPr/>
        <a:lstStyle/>
        <a:p>
          <a:endParaRPr lang="en-US"/>
        </a:p>
      </dgm:t>
    </dgm:pt>
    <dgm:pt modelId="{040E38C6-DBC9-B647-B6FE-7A6FC32EF278}" type="pres">
      <dgm:prSet presAssocID="{E0B1A847-DDB6-6948-BEC6-6B93129074AE}" presName="rootText" presStyleLbl="node2" presStyleIdx="2" presStyleCnt="6">
        <dgm:presLayoutVars>
          <dgm:chPref val="3"/>
        </dgm:presLayoutVars>
      </dgm:prSet>
      <dgm:spPr/>
      <dgm:t>
        <a:bodyPr/>
        <a:lstStyle/>
        <a:p>
          <a:endParaRPr lang="en-US"/>
        </a:p>
      </dgm:t>
    </dgm:pt>
    <dgm:pt modelId="{5BF69AF9-FF4C-3543-AC3F-5CD90DAD9C3B}" type="pres">
      <dgm:prSet presAssocID="{E0B1A847-DDB6-6948-BEC6-6B93129074AE}" presName="rootConnector" presStyleLbl="node2" presStyleIdx="2" presStyleCnt="6"/>
      <dgm:spPr/>
      <dgm:t>
        <a:bodyPr/>
        <a:lstStyle/>
        <a:p>
          <a:endParaRPr lang="en-US"/>
        </a:p>
      </dgm:t>
    </dgm:pt>
    <dgm:pt modelId="{FD83A35A-E270-9140-8EDB-13A59F840632}" type="pres">
      <dgm:prSet presAssocID="{E0B1A847-DDB6-6948-BEC6-6B93129074AE}" presName="hierChild4" presStyleCnt="0"/>
      <dgm:spPr/>
      <dgm:t>
        <a:bodyPr/>
        <a:lstStyle/>
        <a:p>
          <a:endParaRPr lang="en-US"/>
        </a:p>
      </dgm:t>
    </dgm:pt>
    <dgm:pt modelId="{C59E4D34-6640-9847-A02D-8F506151FDF2}" type="pres">
      <dgm:prSet presAssocID="{11559D89-AF3D-CE49-ACF7-727BFDD1426F}" presName="Name37" presStyleLbl="parChTrans1D3" presStyleIdx="7" presStyleCnt="20"/>
      <dgm:spPr/>
      <dgm:t>
        <a:bodyPr/>
        <a:lstStyle/>
        <a:p>
          <a:endParaRPr lang="en-US"/>
        </a:p>
      </dgm:t>
    </dgm:pt>
    <dgm:pt modelId="{0ECFFF33-E52F-4F44-8FA0-F0330D7BE59D}" type="pres">
      <dgm:prSet presAssocID="{67801D00-6580-BE47-A46D-8506B9C324DB}" presName="hierRoot2" presStyleCnt="0">
        <dgm:presLayoutVars>
          <dgm:hierBranch val="init"/>
        </dgm:presLayoutVars>
      </dgm:prSet>
      <dgm:spPr/>
      <dgm:t>
        <a:bodyPr/>
        <a:lstStyle/>
        <a:p>
          <a:endParaRPr lang="en-US"/>
        </a:p>
      </dgm:t>
    </dgm:pt>
    <dgm:pt modelId="{20E4E5F1-31F9-514A-8129-21EA73EBC23A}" type="pres">
      <dgm:prSet presAssocID="{67801D00-6580-BE47-A46D-8506B9C324DB}" presName="rootComposite" presStyleCnt="0"/>
      <dgm:spPr/>
      <dgm:t>
        <a:bodyPr/>
        <a:lstStyle/>
        <a:p>
          <a:endParaRPr lang="en-US"/>
        </a:p>
      </dgm:t>
    </dgm:pt>
    <dgm:pt modelId="{0D74E372-56B0-0044-8D4B-FDAF03E88C64}" type="pres">
      <dgm:prSet presAssocID="{67801D00-6580-BE47-A46D-8506B9C324DB}" presName="rootText" presStyleLbl="node3" presStyleIdx="7" presStyleCnt="20">
        <dgm:presLayoutVars>
          <dgm:chPref val="3"/>
        </dgm:presLayoutVars>
      </dgm:prSet>
      <dgm:spPr/>
      <dgm:t>
        <a:bodyPr/>
        <a:lstStyle/>
        <a:p>
          <a:endParaRPr lang="en-US"/>
        </a:p>
      </dgm:t>
    </dgm:pt>
    <dgm:pt modelId="{B8640F32-45C9-9A43-9AAC-EDEFBAAF95DD}" type="pres">
      <dgm:prSet presAssocID="{67801D00-6580-BE47-A46D-8506B9C324DB}" presName="rootConnector" presStyleLbl="node3" presStyleIdx="7" presStyleCnt="20"/>
      <dgm:spPr/>
      <dgm:t>
        <a:bodyPr/>
        <a:lstStyle/>
        <a:p>
          <a:endParaRPr lang="en-US"/>
        </a:p>
      </dgm:t>
    </dgm:pt>
    <dgm:pt modelId="{A3A92223-44DA-734D-B33C-3763EA8B2BB2}" type="pres">
      <dgm:prSet presAssocID="{67801D00-6580-BE47-A46D-8506B9C324DB}" presName="hierChild4" presStyleCnt="0"/>
      <dgm:spPr/>
      <dgm:t>
        <a:bodyPr/>
        <a:lstStyle/>
        <a:p>
          <a:endParaRPr lang="en-US"/>
        </a:p>
      </dgm:t>
    </dgm:pt>
    <dgm:pt modelId="{B53D09C4-E4DB-A140-AED8-CDA24245430F}" type="pres">
      <dgm:prSet presAssocID="{67801D00-6580-BE47-A46D-8506B9C324DB}" presName="hierChild5" presStyleCnt="0"/>
      <dgm:spPr/>
      <dgm:t>
        <a:bodyPr/>
        <a:lstStyle/>
        <a:p>
          <a:endParaRPr lang="en-US"/>
        </a:p>
      </dgm:t>
    </dgm:pt>
    <dgm:pt modelId="{4EFFA948-90A3-644C-B18D-869BC6E5682D}" type="pres">
      <dgm:prSet presAssocID="{EA07FFCA-7107-634F-AED4-0B7CDAE66818}" presName="Name37" presStyleLbl="parChTrans1D3" presStyleIdx="8" presStyleCnt="20"/>
      <dgm:spPr/>
      <dgm:t>
        <a:bodyPr/>
        <a:lstStyle/>
        <a:p>
          <a:endParaRPr lang="en-US"/>
        </a:p>
      </dgm:t>
    </dgm:pt>
    <dgm:pt modelId="{28C3FEA1-1371-5743-B768-72388AFDC2F3}" type="pres">
      <dgm:prSet presAssocID="{6B640C9A-2396-644B-BAAF-0A2BA36164E7}" presName="hierRoot2" presStyleCnt="0">
        <dgm:presLayoutVars>
          <dgm:hierBranch val="init"/>
        </dgm:presLayoutVars>
      </dgm:prSet>
      <dgm:spPr/>
      <dgm:t>
        <a:bodyPr/>
        <a:lstStyle/>
        <a:p>
          <a:endParaRPr lang="en-US"/>
        </a:p>
      </dgm:t>
    </dgm:pt>
    <dgm:pt modelId="{B05167A6-8DA7-A549-B2F6-694BCF4A83C7}" type="pres">
      <dgm:prSet presAssocID="{6B640C9A-2396-644B-BAAF-0A2BA36164E7}" presName="rootComposite" presStyleCnt="0"/>
      <dgm:spPr/>
      <dgm:t>
        <a:bodyPr/>
        <a:lstStyle/>
        <a:p>
          <a:endParaRPr lang="en-US"/>
        </a:p>
      </dgm:t>
    </dgm:pt>
    <dgm:pt modelId="{2D951881-778F-BF4B-97AB-7E6DF48FBDD3}" type="pres">
      <dgm:prSet presAssocID="{6B640C9A-2396-644B-BAAF-0A2BA36164E7}" presName="rootText" presStyleLbl="node3" presStyleIdx="8" presStyleCnt="20">
        <dgm:presLayoutVars>
          <dgm:chPref val="3"/>
        </dgm:presLayoutVars>
      </dgm:prSet>
      <dgm:spPr/>
      <dgm:t>
        <a:bodyPr/>
        <a:lstStyle/>
        <a:p>
          <a:endParaRPr lang="en-US"/>
        </a:p>
      </dgm:t>
    </dgm:pt>
    <dgm:pt modelId="{EB5DD97F-9FC0-504B-A85F-4F706F99EC19}" type="pres">
      <dgm:prSet presAssocID="{6B640C9A-2396-644B-BAAF-0A2BA36164E7}" presName="rootConnector" presStyleLbl="node3" presStyleIdx="8" presStyleCnt="20"/>
      <dgm:spPr/>
      <dgm:t>
        <a:bodyPr/>
        <a:lstStyle/>
        <a:p>
          <a:endParaRPr lang="en-US"/>
        </a:p>
      </dgm:t>
    </dgm:pt>
    <dgm:pt modelId="{1818A229-2DC2-E74F-8AAC-CDC43FE7B58D}" type="pres">
      <dgm:prSet presAssocID="{6B640C9A-2396-644B-BAAF-0A2BA36164E7}" presName="hierChild4" presStyleCnt="0"/>
      <dgm:spPr/>
      <dgm:t>
        <a:bodyPr/>
        <a:lstStyle/>
        <a:p>
          <a:endParaRPr lang="en-US"/>
        </a:p>
      </dgm:t>
    </dgm:pt>
    <dgm:pt modelId="{6F72F2DE-057A-EA44-B9E2-1A849FE69B4F}" type="pres">
      <dgm:prSet presAssocID="{6B640C9A-2396-644B-BAAF-0A2BA36164E7}" presName="hierChild5" presStyleCnt="0"/>
      <dgm:spPr/>
      <dgm:t>
        <a:bodyPr/>
        <a:lstStyle/>
        <a:p>
          <a:endParaRPr lang="en-US"/>
        </a:p>
      </dgm:t>
    </dgm:pt>
    <dgm:pt modelId="{27BFA3E0-ED7D-2F4C-AC90-9BED8D01573E}" type="pres">
      <dgm:prSet presAssocID="{51D4F123-E4CF-884E-A6A5-99928825FD02}" presName="Name37" presStyleLbl="parChTrans1D3" presStyleIdx="9" presStyleCnt="20"/>
      <dgm:spPr/>
      <dgm:t>
        <a:bodyPr/>
        <a:lstStyle/>
        <a:p>
          <a:endParaRPr lang="en-US"/>
        </a:p>
      </dgm:t>
    </dgm:pt>
    <dgm:pt modelId="{DABC5E2D-8229-3942-94CD-BC9A65FBCA2F}" type="pres">
      <dgm:prSet presAssocID="{5060D7EB-AD7D-6D4F-B968-442D09AAD388}" presName="hierRoot2" presStyleCnt="0">
        <dgm:presLayoutVars>
          <dgm:hierBranch val="init"/>
        </dgm:presLayoutVars>
      </dgm:prSet>
      <dgm:spPr/>
      <dgm:t>
        <a:bodyPr/>
        <a:lstStyle/>
        <a:p>
          <a:endParaRPr lang="en-US"/>
        </a:p>
      </dgm:t>
    </dgm:pt>
    <dgm:pt modelId="{16DE417A-1023-6143-B61C-7CE24E7FD0B8}" type="pres">
      <dgm:prSet presAssocID="{5060D7EB-AD7D-6D4F-B968-442D09AAD388}" presName="rootComposite" presStyleCnt="0"/>
      <dgm:spPr/>
      <dgm:t>
        <a:bodyPr/>
        <a:lstStyle/>
        <a:p>
          <a:endParaRPr lang="en-US"/>
        </a:p>
      </dgm:t>
    </dgm:pt>
    <dgm:pt modelId="{0D8E24C9-4047-FE45-994F-9665B92E0136}" type="pres">
      <dgm:prSet presAssocID="{5060D7EB-AD7D-6D4F-B968-442D09AAD388}" presName="rootText" presStyleLbl="node3" presStyleIdx="9" presStyleCnt="20">
        <dgm:presLayoutVars>
          <dgm:chPref val="3"/>
        </dgm:presLayoutVars>
      </dgm:prSet>
      <dgm:spPr/>
      <dgm:t>
        <a:bodyPr/>
        <a:lstStyle/>
        <a:p>
          <a:endParaRPr lang="en-US"/>
        </a:p>
      </dgm:t>
    </dgm:pt>
    <dgm:pt modelId="{FADB5004-7CBC-614C-A923-986A51CF4B16}" type="pres">
      <dgm:prSet presAssocID="{5060D7EB-AD7D-6D4F-B968-442D09AAD388}" presName="rootConnector" presStyleLbl="node3" presStyleIdx="9" presStyleCnt="20"/>
      <dgm:spPr/>
      <dgm:t>
        <a:bodyPr/>
        <a:lstStyle/>
        <a:p>
          <a:endParaRPr lang="en-US"/>
        </a:p>
      </dgm:t>
    </dgm:pt>
    <dgm:pt modelId="{16F3331A-FBD1-0A48-90A3-4F4357B25036}" type="pres">
      <dgm:prSet presAssocID="{5060D7EB-AD7D-6D4F-B968-442D09AAD388}" presName="hierChild4" presStyleCnt="0"/>
      <dgm:spPr/>
      <dgm:t>
        <a:bodyPr/>
        <a:lstStyle/>
        <a:p>
          <a:endParaRPr lang="en-US"/>
        </a:p>
      </dgm:t>
    </dgm:pt>
    <dgm:pt modelId="{C1046831-790C-0049-8BA5-082A15A70EFB}" type="pres">
      <dgm:prSet presAssocID="{5060D7EB-AD7D-6D4F-B968-442D09AAD388}" presName="hierChild5" presStyleCnt="0"/>
      <dgm:spPr/>
      <dgm:t>
        <a:bodyPr/>
        <a:lstStyle/>
        <a:p>
          <a:endParaRPr lang="en-US"/>
        </a:p>
      </dgm:t>
    </dgm:pt>
    <dgm:pt modelId="{448759E3-37E5-024D-A105-BC3D8F2881F8}" type="pres">
      <dgm:prSet presAssocID="{D6E7438F-0BED-EB49-949C-8A56B8C4709B}" presName="Name37" presStyleLbl="parChTrans1D3" presStyleIdx="10" presStyleCnt="20"/>
      <dgm:spPr/>
      <dgm:t>
        <a:bodyPr/>
        <a:lstStyle/>
        <a:p>
          <a:endParaRPr lang="en-US"/>
        </a:p>
      </dgm:t>
    </dgm:pt>
    <dgm:pt modelId="{482AD9B0-B310-2845-AE91-36D834EFBE7F}" type="pres">
      <dgm:prSet presAssocID="{81065369-9867-0C4E-B229-9F5B277ED1D0}" presName="hierRoot2" presStyleCnt="0">
        <dgm:presLayoutVars>
          <dgm:hierBranch val="init"/>
        </dgm:presLayoutVars>
      </dgm:prSet>
      <dgm:spPr/>
      <dgm:t>
        <a:bodyPr/>
        <a:lstStyle/>
        <a:p>
          <a:endParaRPr lang="en-US"/>
        </a:p>
      </dgm:t>
    </dgm:pt>
    <dgm:pt modelId="{C3D065B7-8F96-BB48-9F76-6660ED964C70}" type="pres">
      <dgm:prSet presAssocID="{81065369-9867-0C4E-B229-9F5B277ED1D0}" presName="rootComposite" presStyleCnt="0"/>
      <dgm:spPr/>
      <dgm:t>
        <a:bodyPr/>
        <a:lstStyle/>
        <a:p>
          <a:endParaRPr lang="en-US"/>
        </a:p>
      </dgm:t>
    </dgm:pt>
    <dgm:pt modelId="{90A3BD98-3164-094D-A481-AD955515B98B}" type="pres">
      <dgm:prSet presAssocID="{81065369-9867-0C4E-B229-9F5B277ED1D0}" presName="rootText" presStyleLbl="node3" presStyleIdx="10" presStyleCnt="20">
        <dgm:presLayoutVars>
          <dgm:chPref val="3"/>
        </dgm:presLayoutVars>
      </dgm:prSet>
      <dgm:spPr/>
      <dgm:t>
        <a:bodyPr/>
        <a:lstStyle/>
        <a:p>
          <a:endParaRPr lang="en-US"/>
        </a:p>
      </dgm:t>
    </dgm:pt>
    <dgm:pt modelId="{46BE6152-BC20-204C-861C-83368758A5AF}" type="pres">
      <dgm:prSet presAssocID="{81065369-9867-0C4E-B229-9F5B277ED1D0}" presName="rootConnector" presStyleLbl="node3" presStyleIdx="10" presStyleCnt="20"/>
      <dgm:spPr/>
      <dgm:t>
        <a:bodyPr/>
        <a:lstStyle/>
        <a:p>
          <a:endParaRPr lang="en-US"/>
        </a:p>
      </dgm:t>
    </dgm:pt>
    <dgm:pt modelId="{7BCAD4BD-B4D7-E14F-A985-85029EA37022}" type="pres">
      <dgm:prSet presAssocID="{81065369-9867-0C4E-B229-9F5B277ED1D0}" presName="hierChild4" presStyleCnt="0"/>
      <dgm:spPr/>
      <dgm:t>
        <a:bodyPr/>
        <a:lstStyle/>
        <a:p>
          <a:endParaRPr lang="en-US"/>
        </a:p>
      </dgm:t>
    </dgm:pt>
    <dgm:pt modelId="{7AC06C43-15BA-7B4D-AEC8-F7624EAAD755}" type="pres">
      <dgm:prSet presAssocID="{81065369-9867-0C4E-B229-9F5B277ED1D0}" presName="hierChild5" presStyleCnt="0"/>
      <dgm:spPr/>
      <dgm:t>
        <a:bodyPr/>
        <a:lstStyle/>
        <a:p>
          <a:endParaRPr lang="en-US"/>
        </a:p>
      </dgm:t>
    </dgm:pt>
    <dgm:pt modelId="{84550184-EC0E-924E-95CF-8B48B0A73B48}" type="pres">
      <dgm:prSet presAssocID="{E0B1A847-DDB6-6948-BEC6-6B93129074AE}" presName="hierChild5" presStyleCnt="0"/>
      <dgm:spPr/>
      <dgm:t>
        <a:bodyPr/>
        <a:lstStyle/>
        <a:p>
          <a:endParaRPr lang="en-US"/>
        </a:p>
      </dgm:t>
    </dgm:pt>
    <dgm:pt modelId="{D049CD53-D421-5647-85DA-C2A67F850CD8}" type="pres">
      <dgm:prSet presAssocID="{A901742A-B3A2-BF4A-B535-AE756E841998}" presName="Name37" presStyleLbl="parChTrans1D2" presStyleIdx="3" presStyleCnt="6"/>
      <dgm:spPr/>
      <dgm:t>
        <a:bodyPr/>
        <a:lstStyle/>
        <a:p>
          <a:endParaRPr lang="en-US"/>
        </a:p>
      </dgm:t>
    </dgm:pt>
    <dgm:pt modelId="{FA80B9E1-D2D6-CA41-944B-4C7D936EF048}" type="pres">
      <dgm:prSet presAssocID="{2FB172AB-DD20-6A49-A25A-8020AE7A0E5A}" presName="hierRoot2" presStyleCnt="0">
        <dgm:presLayoutVars>
          <dgm:hierBranch val="init"/>
        </dgm:presLayoutVars>
      </dgm:prSet>
      <dgm:spPr/>
      <dgm:t>
        <a:bodyPr/>
        <a:lstStyle/>
        <a:p>
          <a:endParaRPr lang="en-US"/>
        </a:p>
      </dgm:t>
    </dgm:pt>
    <dgm:pt modelId="{15354E00-7776-E04D-B5F3-17F70FC51960}" type="pres">
      <dgm:prSet presAssocID="{2FB172AB-DD20-6A49-A25A-8020AE7A0E5A}" presName="rootComposite" presStyleCnt="0"/>
      <dgm:spPr/>
      <dgm:t>
        <a:bodyPr/>
        <a:lstStyle/>
        <a:p>
          <a:endParaRPr lang="en-US"/>
        </a:p>
      </dgm:t>
    </dgm:pt>
    <dgm:pt modelId="{34821EEE-18C4-4645-81D2-38FE97014019}" type="pres">
      <dgm:prSet presAssocID="{2FB172AB-DD20-6A49-A25A-8020AE7A0E5A}" presName="rootText" presStyleLbl="node2" presStyleIdx="3" presStyleCnt="6">
        <dgm:presLayoutVars>
          <dgm:chPref val="3"/>
        </dgm:presLayoutVars>
      </dgm:prSet>
      <dgm:spPr/>
      <dgm:t>
        <a:bodyPr/>
        <a:lstStyle/>
        <a:p>
          <a:endParaRPr lang="en-US"/>
        </a:p>
      </dgm:t>
    </dgm:pt>
    <dgm:pt modelId="{3A8B0A48-B768-1D4D-85E2-9696B5D1ED8C}" type="pres">
      <dgm:prSet presAssocID="{2FB172AB-DD20-6A49-A25A-8020AE7A0E5A}" presName="rootConnector" presStyleLbl="node2" presStyleIdx="3" presStyleCnt="6"/>
      <dgm:spPr/>
      <dgm:t>
        <a:bodyPr/>
        <a:lstStyle/>
        <a:p>
          <a:endParaRPr lang="en-US"/>
        </a:p>
      </dgm:t>
    </dgm:pt>
    <dgm:pt modelId="{43AA3698-759B-DF41-9280-CE4103322BD7}" type="pres">
      <dgm:prSet presAssocID="{2FB172AB-DD20-6A49-A25A-8020AE7A0E5A}" presName="hierChild4" presStyleCnt="0"/>
      <dgm:spPr/>
      <dgm:t>
        <a:bodyPr/>
        <a:lstStyle/>
        <a:p>
          <a:endParaRPr lang="en-US"/>
        </a:p>
      </dgm:t>
    </dgm:pt>
    <dgm:pt modelId="{21C298EC-38CF-F34D-A8EF-F5A2D20BFAF3}" type="pres">
      <dgm:prSet presAssocID="{49FA0814-F1A4-6C42-A601-E28A14CE68F4}" presName="Name37" presStyleLbl="parChTrans1D3" presStyleIdx="11" presStyleCnt="20"/>
      <dgm:spPr/>
      <dgm:t>
        <a:bodyPr/>
        <a:lstStyle/>
        <a:p>
          <a:endParaRPr lang="en-US"/>
        </a:p>
      </dgm:t>
    </dgm:pt>
    <dgm:pt modelId="{3A41EE78-73DB-2746-9ED6-3804A69FC991}" type="pres">
      <dgm:prSet presAssocID="{BBFA5B9E-0F36-8843-AB83-C17BA2B4845B}" presName="hierRoot2" presStyleCnt="0">
        <dgm:presLayoutVars>
          <dgm:hierBranch val="init"/>
        </dgm:presLayoutVars>
      </dgm:prSet>
      <dgm:spPr/>
      <dgm:t>
        <a:bodyPr/>
        <a:lstStyle/>
        <a:p>
          <a:endParaRPr lang="en-US"/>
        </a:p>
      </dgm:t>
    </dgm:pt>
    <dgm:pt modelId="{A694869F-F90F-FA49-A28A-5F07B8C643D9}" type="pres">
      <dgm:prSet presAssocID="{BBFA5B9E-0F36-8843-AB83-C17BA2B4845B}" presName="rootComposite" presStyleCnt="0"/>
      <dgm:spPr/>
      <dgm:t>
        <a:bodyPr/>
        <a:lstStyle/>
        <a:p>
          <a:endParaRPr lang="en-US"/>
        </a:p>
      </dgm:t>
    </dgm:pt>
    <dgm:pt modelId="{C1CBB071-6D73-0445-853E-761E6EA180CD}" type="pres">
      <dgm:prSet presAssocID="{BBFA5B9E-0F36-8843-AB83-C17BA2B4845B}" presName="rootText" presStyleLbl="node3" presStyleIdx="11" presStyleCnt="20">
        <dgm:presLayoutVars>
          <dgm:chPref val="3"/>
        </dgm:presLayoutVars>
      </dgm:prSet>
      <dgm:spPr/>
      <dgm:t>
        <a:bodyPr/>
        <a:lstStyle/>
        <a:p>
          <a:endParaRPr lang="en-US"/>
        </a:p>
      </dgm:t>
    </dgm:pt>
    <dgm:pt modelId="{3F928984-7ACE-EF4B-A92E-7C06B93321C2}" type="pres">
      <dgm:prSet presAssocID="{BBFA5B9E-0F36-8843-AB83-C17BA2B4845B}" presName="rootConnector" presStyleLbl="node3" presStyleIdx="11" presStyleCnt="20"/>
      <dgm:spPr/>
      <dgm:t>
        <a:bodyPr/>
        <a:lstStyle/>
        <a:p>
          <a:endParaRPr lang="en-US"/>
        </a:p>
      </dgm:t>
    </dgm:pt>
    <dgm:pt modelId="{3138EA03-5DB1-DD49-8CD7-D0506BD4C09D}" type="pres">
      <dgm:prSet presAssocID="{BBFA5B9E-0F36-8843-AB83-C17BA2B4845B}" presName="hierChild4" presStyleCnt="0"/>
      <dgm:spPr/>
      <dgm:t>
        <a:bodyPr/>
        <a:lstStyle/>
        <a:p>
          <a:endParaRPr lang="en-US"/>
        </a:p>
      </dgm:t>
    </dgm:pt>
    <dgm:pt modelId="{21662E5B-3448-9244-B303-7F77E6B99722}" type="pres">
      <dgm:prSet presAssocID="{BBFA5B9E-0F36-8843-AB83-C17BA2B4845B}" presName="hierChild5" presStyleCnt="0"/>
      <dgm:spPr/>
      <dgm:t>
        <a:bodyPr/>
        <a:lstStyle/>
        <a:p>
          <a:endParaRPr lang="en-US"/>
        </a:p>
      </dgm:t>
    </dgm:pt>
    <dgm:pt modelId="{6125ED6B-731A-CA43-863E-83BFC4A7AA90}" type="pres">
      <dgm:prSet presAssocID="{9C8962C3-9852-4744-B200-767D90FA1795}" presName="Name37" presStyleLbl="parChTrans1D3" presStyleIdx="12" presStyleCnt="20"/>
      <dgm:spPr/>
      <dgm:t>
        <a:bodyPr/>
        <a:lstStyle/>
        <a:p>
          <a:endParaRPr lang="en-US"/>
        </a:p>
      </dgm:t>
    </dgm:pt>
    <dgm:pt modelId="{2E8FEE46-55E1-9F4F-85A8-22F058FA4D67}" type="pres">
      <dgm:prSet presAssocID="{C0CCEA92-CB4A-E447-88B1-99197542972D}" presName="hierRoot2" presStyleCnt="0">
        <dgm:presLayoutVars>
          <dgm:hierBranch val="init"/>
        </dgm:presLayoutVars>
      </dgm:prSet>
      <dgm:spPr/>
      <dgm:t>
        <a:bodyPr/>
        <a:lstStyle/>
        <a:p>
          <a:endParaRPr lang="en-US"/>
        </a:p>
      </dgm:t>
    </dgm:pt>
    <dgm:pt modelId="{E234B6F1-CE07-C14A-B39C-82B8B2706D9F}" type="pres">
      <dgm:prSet presAssocID="{C0CCEA92-CB4A-E447-88B1-99197542972D}" presName="rootComposite" presStyleCnt="0"/>
      <dgm:spPr/>
      <dgm:t>
        <a:bodyPr/>
        <a:lstStyle/>
        <a:p>
          <a:endParaRPr lang="en-US"/>
        </a:p>
      </dgm:t>
    </dgm:pt>
    <dgm:pt modelId="{F0C59A6E-1A79-864F-9070-57123F67145B}" type="pres">
      <dgm:prSet presAssocID="{C0CCEA92-CB4A-E447-88B1-99197542972D}" presName="rootText" presStyleLbl="node3" presStyleIdx="12" presStyleCnt="20">
        <dgm:presLayoutVars>
          <dgm:chPref val="3"/>
        </dgm:presLayoutVars>
      </dgm:prSet>
      <dgm:spPr/>
      <dgm:t>
        <a:bodyPr/>
        <a:lstStyle/>
        <a:p>
          <a:endParaRPr lang="en-US"/>
        </a:p>
      </dgm:t>
    </dgm:pt>
    <dgm:pt modelId="{025C668F-36AE-3E44-BD36-7E1AB548CEE2}" type="pres">
      <dgm:prSet presAssocID="{C0CCEA92-CB4A-E447-88B1-99197542972D}" presName="rootConnector" presStyleLbl="node3" presStyleIdx="12" presStyleCnt="20"/>
      <dgm:spPr/>
      <dgm:t>
        <a:bodyPr/>
        <a:lstStyle/>
        <a:p>
          <a:endParaRPr lang="en-US"/>
        </a:p>
      </dgm:t>
    </dgm:pt>
    <dgm:pt modelId="{7B601CA8-B707-514D-A476-0D92C26E5DE0}" type="pres">
      <dgm:prSet presAssocID="{C0CCEA92-CB4A-E447-88B1-99197542972D}" presName="hierChild4" presStyleCnt="0"/>
      <dgm:spPr/>
      <dgm:t>
        <a:bodyPr/>
        <a:lstStyle/>
        <a:p>
          <a:endParaRPr lang="en-US"/>
        </a:p>
      </dgm:t>
    </dgm:pt>
    <dgm:pt modelId="{BAEC6EBA-14C0-0041-9633-2DFE4478E1B3}" type="pres">
      <dgm:prSet presAssocID="{C0CCEA92-CB4A-E447-88B1-99197542972D}" presName="hierChild5" presStyleCnt="0"/>
      <dgm:spPr/>
      <dgm:t>
        <a:bodyPr/>
        <a:lstStyle/>
        <a:p>
          <a:endParaRPr lang="en-US"/>
        </a:p>
      </dgm:t>
    </dgm:pt>
    <dgm:pt modelId="{27B529CA-3B71-8D4E-9D7B-403AF623DBFB}" type="pres">
      <dgm:prSet presAssocID="{4139CE89-4E64-B545-8091-123D71A8090D}" presName="Name37" presStyleLbl="parChTrans1D3" presStyleIdx="13" presStyleCnt="20"/>
      <dgm:spPr/>
      <dgm:t>
        <a:bodyPr/>
        <a:lstStyle/>
        <a:p>
          <a:endParaRPr lang="en-US"/>
        </a:p>
      </dgm:t>
    </dgm:pt>
    <dgm:pt modelId="{A388E6CA-CF36-6947-8B02-C08843073339}" type="pres">
      <dgm:prSet presAssocID="{4FE4356F-6F5E-F841-9459-369EDDB9B4E8}" presName="hierRoot2" presStyleCnt="0">
        <dgm:presLayoutVars>
          <dgm:hierBranch val="init"/>
        </dgm:presLayoutVars>
      </dgm:prSet>
      <dgm:spPr/>
      <dgm:t>
        <a:bodyPr/>
        <a:lstStyle/>
        <a:p>
          <a:endParaRPr lang="en-US"/>
        </a:p>
      </dgm:t>
    </dgm:pt>
    <dgm:pt modelId="{12F85620-BD2F-3C4E-B765-28C2B59DD4CD}" type="pres">
      <dgm:prSet presAssocID="{4FE4356F-6F5E-F841-9459-369EDDB9B4E8}" presName="rootComposite" presStyleCnt="0"/>
      <dgm:spPr/>
      <dgm:t>
        <a:bodyPr/>
        <a:lstStyle/>
        <a:p>
          <a:endParaRPr lang="en-US"/>
        </a:p>
      </dgm:t>
    </dgm:pt>
    <dgm:pt modelId="{E883B1BA-3907-7949-B7EA-B4F3CF2CA515}" type="pres">
      <dgm:prSet presAssocID="{4FE4356F-6F5E-F841-9459-369EDDB9B4E8}" presName="rootText" presStyleLbl="node3" presStyleIdx="13" presStyleCnt="20">
        <dgm:presLayoutVars>
          <dgm:chPref val="3"/>
        </dgm:presLayoutVars>
      </dgm:prSet>
      <dgm:spPr/>
      <dgm:t>
        <a:bodyPr/>
        <a:lstStyle/>
        <a:p>
          <a:endParaRPr lang="en-US"/>
        </a:p>
      </dgm:t>
    </dgm:pt>
    <dgm:pt modelId="{A1757E0F-0A66-9642-9597-7C8D36D83C60}" type="pres">
      <dgm:prSet presAssocID="{4FE4356F-6F5E-F841-9459-369EDDB9B4E8}" presName="rootConnector" presStyleLbl="node3" presStyleIdx="13" presStyleCnt="20"/>
      <dgm:spPr/>
      <dgm:t>
        <a:bodyPr/>
        <a:lstStyle/>
        <a:p>
          <a:endParaRPr lang="en-US"/>
        </a:p>
      </dgm:t>
    </dgm:pt>
    <dgm:pt modelId="{59495A67-3A27-3241-824B-1463DE91FD70}" type="pres">
      <dgm:prSet presAssocID="{4FE4356F-6F5E-F841-9459-369EDDB9B4E8}" presName="hierChild4" presStyleCnt="0"/>
      <dgm:spPr/>
      <dgm:t>
        <a:bodyPr/>
        <a:lstStyle/>
        <a:p>
          <a:endParaRPr lang="en-US"/>
        </a:p>
      </dgm:t>
    </dgm:pt>
    <dgm:pt modelId="{AC84C8ED-6899-B14A-9B81-16A2ED160947}" type="pres">
      <dgm:prSet presAssocID="{4FE4356F-6F5E-F841-9459-369EDDB9B4E8}" presName="hierChild5" presStyleCnt="0"/>
      <dgm:spPr/>
      <dgm:t>
        <a:bodyPr/>
        <a:lstStyle/>
        <a:p>
          <a:endParaRPr lang="en-US"/>
        </a:p>
      </dgm:t>
    </dgm:pt>
    <dgm:pt modelId="{3771A816-E5B3-5048-A34C-2D044A1848C5}" type="pres">
      <dgm:prSet presAssocID="{3427185B-8962-5545-AE6C-2B93C75077F1}" presName="Name37" presStyleLbl="parChTrans1D3" presStyleIdx="14" presStyleCnt="20"/>
      <dgm:spPr/>
      <dgm:t>
        <a:bodyPr/>
        <a:lstStyle/>
        <a:p>
          <a:endParaRPr lang="en-US"/>
        </a:p>
      </dgm:t>
    </dgm:pt>
    <dgm:pt modelId="{C6A0F952-B33D-B042-BF23-7CDE3AF3C6DD}" type="pres">
      <dgm:prSet presAssocID="{260DE858-D03B-2442-979A-8BFE87BE0F90}" presName="hierRoot2" presStyleCnt="0">
        <dgm:presLayoutVars>
          <dgm:hierBranch val="init"/>
        </dgm:presLayoutVars>
      </dgm:prSet>
      <dgm:spPr/>
      <dgm:t>
        <a:bodyPr/>
        <a:lstStyle/>
        <a:p>
          <a:endParaRPr lang="en-US"/>
        </a:p>
      </dgm:t>
    </dgm:pt>
    <dgm:pt modelId="{2D89462F-FB84-884E-A3BC-2190F84F6157}" type="pres">
      <dgm:prSet presAssocID="{260DE858-D03B-2442-979A-8BFE87BE0F90}" presName="rootComposite" presStyleCnt="0"/>
      <dgm:spPr/>
      <dgm:t>
        <a:bodyPr/>
        <a:lstStyle/>
        <a:p>
          <a:endParaRPr lang="en-US"/>
        </a:p>
      </dgm:t>
    </dgm:pt>
    <dgm:pt modelId="{12410D5C-4C54-EF4C-B741-EDDC10DBAFF9}" type="pres">
      <dgm:prSet presAssocID="{260DE858-D03B-2442-979A-8BFE87BE0F90}" presName="rootText" presStyleLbl="node3" presStyleIdx="14" presStyleCnt="20">
        <dgm:presLayoutVars>
          <dgm:chPref val="3"/>
        </dgm:presLayoutVars>
      </dgm:prSet>
      <dgm:spPr/>
      <dgm:t>
        <a:bodyPr/>
        <a:lstStyle/>
        <a:p>
          <a:endParaRPr lang="en-US"/>
        </a:p>
      </dgm:t>
    </dgm:pt>
    <dgm:pt modelId="{6F8C0394-D394-AA48-B0CD-9A5E4EAB7213}" type="pres">
      <dgm:prSet presAssocID="{260DE858-D03B-2442-979A-8BFE87BE0F90}" presName="rootConnector" presStyleLbl="node3" presStyleIdx="14" presStyleCnt="20"/>
      <dgm:spPr/>
      <dgm:t>
        <a:bodyPr/>
        <a:lstStyle/>
        <a:p>
          <a:endParaRPr lang="en-US"/>
        </a:p>
      </dgm:t>
    </dgm:pt>
    <dgm:pt modelId="{77AE4447-6929-5E49-A200-3AED2A828645}" type="pres">
      <dgm:prSet presAssocID="{260DE858-D03B-2442-979A-8BFE87BE0F90}" presName="hierChild4" presStyleCnt="0"/>
      <dgm:spPr/>
      <dgm:t>
        <a:bodyPr/>
        <a:lstStyle/>
        <a:p>
          <a:endParaRPr lang="en-US"/>
        </a:p>
      </dgm:t>
    </dgm:pt>
    <dgm:pt modelId="{6D1EA1C1-9BE0-694B-9C42-20E4F73197C5}" type="pres">
      <dgm:prSet presAssocID="{260DE858-D03B-2442-979A-8BFE87BE0F90}" presName="hierChild5" presStyleCnt="0"/>
      <dgm:spPr/>
      <dgm:t>
        <a:bodyPr/>
        <a:lstStyle/>
        <a:p>
          <a:endParaRPr lang="en-US"/>
        </a:p>
      </dgm:t>
    </dgm:pt>
    <dgm:pt modelId="{B7A3D30E-0EAD-9445-9D50-8379FF31FF84}" type="pres">
      <dgm:prSet presAssocID="{3FABE590-1AA2-EC47-A3C4-322236FECDC1}" presName="Name37" presStyleLbl="parChTrans1D3" presStyleIdx="15" presStyleCnt="20"/>
      <dgm:spPr/>
      <dgm:t>
        <a:bodyPr/>
        <a:lstStyle/>
        <a:p>
          <a:endParaRPr lang="en-US"/>
        </a:p>
      </dgm:t>
    </dgm:pt>
    <dgm:pt modelId="{92B2C54F-1AB5-7A43-BCFD-00E0873D3E1D}" type="pres">
      <dgm:prSet presAssocID="{F6D8FBD4-4814-4A44-A1ED-918E4B79E904}" presName="hierRoot2" presStyleCnt="0">
        <dgm:presLayoutVars>
          <dgm:hierBranch val="init"/>
        </dgm:presLayoutVars>
      </dgm:prSet>
      <dgm:spPr/>
      <dgm:t>
        <a:bodyPr/>
        <a:lstStyle/>
        <a:p>
          <a:endParaRPr lang="en-US"/>
        </a:p>
      </dgm:t>
    </dgm:pt>
    <dgm:pt modelId="{B80099FD-A7A5-754E-B5A5-1069DD3332D9}" type="pres">
      <dgm:prSet presAssocID="{F6D8FBD4-4814-4A44-A1ED-918E4B79E904}" presName="rootComposite" presStyleCnt="0"/>
      <dgm:spPr/>
      <dgm:t>
        <a:bodyPr/>
        <a:lstStyle/>
        <a:p>
          <a:endParaRPr lang="en-US"/>
        </a:p>
      </dgm:t>
    </dgm:pt>
    <dgm:pt modelId="{82DCE9AD-F8BD-5441-AFC8-83E61D05CB9F}" type="pres">
      <dgm:prSet presAssocID="{F6D8FBD4-4814-4A44-A1ED-918E4B79E904}" presName="rootText" presStyleLbl="node3" presStyleIdx="15" presStyleCnt="20">
        <dgm:presLayoutVars>
          <dgm:chPref val="3"/>
        </dgm:presLayoutVars>
      </dgm:prSet>
      <dgm:spPr/>
      <dgm:t>
        <a:bodyPr/>
        <a:lstStyle/>
        <a:p>
          <a:endParaRPr lang="en-US"/>
        </a:p>
      </dgm:t>
    </dgm:pt>
    <dgm:pt modelId="{5B92A990-5F0A-5F43-95C9-0AB4910A9935}" type="pres">
      <dgm:prSet presAssocID="{F6D8FBD4-4814-4A44-A1ED-918E4B79E904}" presName="rootConnector" presStyleLbl="node3" presStyleIdx="15" presStyleCnt="20"/>
      <dgm:spPr/>
      <dgm:t>
        <a:bodyPr/>
        <a:lstStyle/>
        <a:p>
          <a:endParaRPr lang="en-US"/>
        </a:p>
      </dgm:t>
    </dgm:pt>
    <dgm:pt modelId="{52082100-C613-B243-944B-921675028D4E}" type="pres">
      <dgm:prSet presAssocID="{F6D8FBD4-4814-4A44-A1ED-918E4B79E904}" presName="hierChild4" presStyleCnt="0"/>
      <dgm:spPr/>
      <dgm:t>
        <a:bodyPr/>
        <a:lstStyle/>
        <a:p>
          <a:endParaRPr lang="en-US"/>
        </a:p>
      </dgm:t>
    </dgm:pt>
    <dgm:pt modelId="{49B31B21-C5DB-7647-BB46-5685B54FB252}" type="pres">
      <dgm:prSet presAssocID="{F6D8FBD4-4814-4A44-A1ED-918E4B79E904}" presName="hierChild5" presStyleCnt="0"/>
      <dgm:spPr/>
      <dgm:t>
        <a:bodyPr/>
        <a:lstStyle/>
        <a:p>
          <a:endParaRPr lang="en-US"/>
        </a:p>
      </dgm:t>
    </dgm:pt>
    <dgm:pt modelId="{92C8B00E-E172-8440-BA86-95DC355D3AC0}" type="pres">
      <dgm:prSet presAssocID="{2FB172AB-DD20-6A49-A25A-8020AE7A0E5A}" presName="hierChild5" presStyleCnt="0"/>
      <dgm:spPr/>
      <dgm:t>
        <a:bodyPr/>
        <a:lstStyle/>
        <a:p>
          <a:endParaRPr lang="en-US"/>
        </a:p>
      </dgm:t>
    </dgm:pt>
    <dgm:pt modelId="{E714DBBA-3CA3-B841-86F2-B9324E8E671B}" type="pres">
      <dgm:prSet presAssocID="{031FCFF3-EE21-7949-9B0E-4E41337F7B6A}" presName="Name37" presStyleLbl="parChTrans1D2" presStyleIdx="4" presStyleCnt="6"/>
      <dgm:spPr/>
      <dgm:t>
        <a:bodyPr/>
        <a:lstStyle/>
        <a:p>
          <a:endParaRPr lang="en-US"/>
        </a:p>
      </dgm:t>
    </dgm:pt>
    <dgm:pt modelId="{744012E9-E9A1-8342-AB45-E5760C980BEF}" type="pres">
      <dgm:prSet presAssocID="{6E08B4A4-5782-9E41-9C5B-F323BBD856CB}" presName="hierRoot2" presStyleCnt="0">
        <dgm:presLayoutVars>
          <dgm:hierBranch val="init"/>
        </dgm:presLayoutVars>
      </dgm:prSet>
      <dgm:spPr/>
      <dgm:t>
        <a:bodyPr/>
        <a:lstStyle/>
        <a:p>
          <a:endParaRPr lang="en-US"/>
        </a:p>
      </dgm:t>
    </dgm:pt>
    <dgm:pt modelId="{6D4923A9-630C-0A48-85FF-87147431980C}" type="pres">
      <dgm:prSet presAssocID="{6E08B4A4-5782-9E41-9C5B-F323BBD856CB}" presName="rootComposite" presStyleCnt="0"/>
      <dgm:spPr/>
      <dgm:t>
        <a:bodyPr/>
        <a:lstStyle/>
        <a:p>
          <a:endParaRPr lang="en-US"/>
        </a:p>
      </dgm:t>
    </dgm:pt>
    <dgm:pt modelId="{A79CD5D0-83BE-8543-8646-4235FA4B8F4A}" type="pres">
      <dgm:prSet presAssocID="{6E08B4A4-5782-9E41-9C5B-F323BBD856CB}" presName="rootText" presStyleLbl="node2" presStyleIdx="4" presStyleCnt="6">
        <dgm:presLayoutVars>
          <dgm:chPref val="3"/>
        </dgm:presLayoutVars>
      </dgm:prSet>
      <dgm:spPr/>
      <dgm:t>
        <a:bodyPr/>
        <a:lstStyle/>
        <a:p>
          <a:endParaRPr lang="en-US"/>
        </a:p>
      </dgm:t>
    </dgm:pt>
    <dgm:pt modelId="{99A556D9-3BEE-5644-AC1F-DB92ED591466}" type="pres">
      <dgm:prSet presAssocID="{6E08B4A4-5782-9E41-9C5B-F323BBD856CB}" presName="rootConnector" presStyleLbl="node2" presStyleIdx="4" presStyleCnt="6"/>
      <dgm:spPr/>
      <dgm:t>
        <a:bodyPr/>
        <a:lstStyle/>
        <a:p>
          <a:endParaRPr lang="en-US"/>
        </a:p>
      </dgm:t>
    </dgm:pt>
    <dgm:pt modelId="{0F8CFA10-252B-3048-BE59-0252266CD96C}" type="pres">
      <dgm:prSet presAssocID="{6E08B4A4-5782-9E41-9C5B-F323BBD856CB}" presName="hierChild4" presStyleCnt="0"/>
      <dgm:spPr/>
      <dgm:t>
        <a:bodyPr/>
        <a:lstStyle/>
        <a:p>
          <a:endParaRPr lang="en-US"/>
        </a:p>
      </dgm:t>
    </dgm:pt>
    <dgm:pt modelId="{6F717234-2831-F747-9E38-F0F83E84CABD}" type="pres">
      <dgm:prSet presAssocID="{6CB9C76D-5C38-1A4B-883C-2B018A7F0210}" presName="Name37" presStyleLbl="parChTrans1D3" presStyleIdx="16" presStyleCnt="20"/>
      <dgm:spPr/>
      <dgm:t>
        <a:bodyPr/>
        <a:lstStyle/>
        <a:p>
          <a:endParaRPr lang="en-US"/>
        </a:p>
      </dgm:t>
    </dgm:pt>
    <dgm:pt modelId="{579B1AAE-7820-BF40-8544-21C03510F1A5}" type="pres">
      <dgm:prSet presAssocID="{97CB344B-66F6-7648-A92F-36D4070B25A1}" presName="hierRoot2" presStyleCnt="0">
        <dgm:presLayoutVars>
          <dgm:hierBranch val="init"/>
        </dgm:presLayoutVars>
      </dgm:prSet>
      <dgm:spPr/>
      <dgm:t>
        <a:bodyPr/>
        <a:lstStyle/>
        <a:p>
          <a:endParaRPr lang="en-US"/>
        </a:p>
      </dgm:t>
    </dgm:pt>
    <dgm:pt modelId="{5E1DAF5D-79C1-A44F-8D44-4CBED8E024F4}" type="pres">
      <dgm:prSet presAssocID="{97CB344B-66F6-7648-A92F-36D4070B25A1}" presName="rootComposite" presStyleCnt="0"/>
      <dgm:spPr/>
      <dgm:t>
        <a:bodyPr/>
        <a:lstStyle/>
        <a:p>
          <a:endParaRPr lang="en-US"/>
        </a:p>
      </dgm:t>
    </dgm:pt>
    <dgm:pt modelId="{DF8D915E-3684-C04A-984E-21A7375C0DC9}" type="pres">
      <dgm:prSet presAssocID="{97CB344B-66F6-7648-A92F-36D4070B25A1}" presName="rootText" presStyleLbl="node3" presStyleIdx="16" presStyleCnt="20">
        <dgm:presLayoutVars>
          <dgm:chPref val="3"/>
        </dgm:presLayoutVars>
      </dgm:prSet>
      <dgm:spPr/>
      <dgm:t>
        <a:bodyPr/>
        <a:lstStyle/>
        <a:p>
          <a:endParaRPr lang="en-US"/>
        </a:p>
      </dgm:t>
    </dgm:pt>
    <dgm:pt modelId="{E00439E0-7218-0B4E-901D-799386AB45E6}" type="pres">
      <dgm:prSet presAssocID="{97CB344B-66F6-7648-A92F-36D4070B25A1}" presName="rootConnector" presStyleLbl="node3" presStyleIdx="16" presStyleCnt="20"/>
      <dgm:spPr/>
      <dgm:t>
        <a:bodyPr/>
        <a:lstStyle/>
        <a:p>
          <a:endParaRPr lang="en-US"/>
        </a:p>
      </dgm:t>
    </dgm:pt>
    <dgm:pt modelId="{94A53D0C-BCC2-2142-9F9A-52F331764748}" type="pres">
      <dgm:prSet presAssocID="{97CB344B-66F6-7648-A92F-36D4070B25A1}" presName="hierChild4" presStyleCnt="0"/>
      <dgm:spPr/>
      <dgm:t>
        <a:bodyPr/>
        <a:lstStyle/>
        <a:p>
          <a:endParaRPr lang="en-US"/>
        </a:p>
      </dgm:t>
    </dgm:pt>
    <dgm:pt modelId="{9653AF38-4E06-0348-B7C5-9095E55C7C21}" type="pres">
      <dgm:prSet presAssocID="{97CB344B-66F6-7648-A92F-36D4070B25A1}" presName="hierChild5" presStyleCnt="0"/>
      <dgm:spPr/>
      <dgm:t>
        <a:bodyPr/>
        <a:lstStyle/>
        <a:p>
          <a:endParaRPr lang="en-US"/>
        </a:p>
      </dgm:t>
    </dgm:pt>
    <dgm:pt modelId="{4F93A0BD-82E7-5A49-A07B-06FF4FECC3B2}" type="pres">
      <dgm:prSet presAssocID="{92479A3E-4EC1-1044-832F-3533000DA3E9}" presName="Name37" presStyleLbl="parChTrans1D3" presStyleIdx="17" presStyleCnt="20"/>
      <dgm:spPr/>
      <dgm:t>
        <a:bodyPr/>
        <a:lstStyle/>
        <a:p>
          <a:endParaRPr lang="en-US"/>
        </a:p>
      </dgm:t>
    </dgm:pt>
    <dgm:pt modelId="{C7DAD5F5-D528-D748-8AFB-C47B226A243C}" type="pres">
      <dgm:prSet presAssocID="{80D86D4B-3416-094A-B28F-867B1CFD6CF1}" presName="hierRoot2" presStyleCnt="0">
        <dgm:presLayoutVars>
          <dgm:hierBranch val="init"/>
        </dgm:presLayoutVars>
      </dgm:prSet>
      <dgm:spPr/>
      <dgm:t>
        <a:bodyPr/>
        <a:lstStyle/>
        <a:p>
          <a:endParaRPr lang="en-US"/>
        </a:p>
      </dgm:t>
    </dgm:pt>
    <dgm:pt modelId="{9B340B55-7115-9A46-B7C1-416FECFAED2F}" type="pres">
      <dgm:prSet presAssocID="{80D86D4B-3416-094A-B28F-867B1CFD6CF1}" presName="rootComposite" presStyleCnt="0"/>
      <dgm:spPr/>
      <dgm:t>
        <a:bodyPr/>
        <a:lstStyle/>
        <a:p>
          <a:endParaRPr lang="en-US"/>
        </a:p>
      </dgm:t>
    </dgm:pt>
    <dgm:pt modelId="{C8B03F75-D5D9-0F4C-AE22-BA435A115118}" type="pres">
      <dgm:prSet presAssocID="{80D86D4B-3416-094A-B28F-867B1CFD6CF1}" presName="rootText" presStyleLbl="node3" presStyleIdx="17" presStyleCnt="20">
        <dgm:presLayoutVars>
          <dgm:chPref val="3"/>
        </dgm:presLayoutVars>
      </dgm:prSet>
      <dgm:spPr/>
      <dgm:t>
        <a:bodyPr/>
        <a:lstStyle/>
        <a:p>
          <a:endParaRPr lang="en-US"/>
        </a:p>
      </dgm:t>
    </dgm:pt>
    <dgm:pt modelId="{7B6B941B-9634-6646-843D-129207DADB8B}" type="pres">
      <dgm:prSet presAssocID="{80D86D4B-3416-094A-B28F-867B1CFD6CF1}" presName="rootConnector" presStyleLbl="node3" presStyleIdx="17" presStyleCnt="20"/>
      <dgm:spPr/>
      <dgm:t>
        <a:bodyPr/>
        <a:lstStyle/>
        <a:p>
          <a:endParaRPr lang="en-US"/>
        </a:p>
      </dgm:t>
    </dgm:pt>
    <dgm:pt modelId="{8ADE79DB-0E39-3245-87DE-2E10E7B762CA}" type="pres">
      <dgm:prSet presAssocID="{80D86D4B-3416-094A-B28F-867B1CFD6CF1}" presName="hierChild4" presStyleCnt="0"/>
      <dgm:spPr/>
      <dgm:t>
        <a:bodyPr/>
        <a:lstStyle/>
        <a:p>
          <a:endParaRPr lang="en-US"/>
        </a:p>
      </dgm:t>
    </dgm:pt>
    <dgm:pt modelId="{A888CDD2-60BD-1A48-A016-A22362680BBD}" type="pres">
      <dgm:prSet presAssocID="{80D86D4B-3416-094A-B28F-867B1CFD6CF1}" presName="hierChild5" presStyleCnt="0"/>
      <dgm:spPr/>
      <dgm:t>
        <a:bodyPr/>
        <a:lstStyle/>
        <a:p>
          <a:endParaRPr lang="en-US"/>
        </a:p>
      </dgm:t>
    </dgm:pt>
    <dgm:pt modelId="{40EBD4C6-C4C9-AD4F-A110-FA644F9429D8}" type="pres">
      <dgm:prSet presAssocID="{4F63B221-E068-D749-8531-B33F466AD0AE}" presName="Name37" presStyleLbl="parChTrans1D3" presStyleIdx="18" presStyleCnt="20"/>
      <dgm:spPr/>
      <dgm:t>
        <a:bodyPr/>
        <a:lstStyle/>
        <a:p>
          <a:endParaRPr lang="en-US"/>
        </a:p>
      </dgm:t>
    </dgm:pt>
    <dgm:pt modelId="{0437CB5C-E144-874C-AD6F-0581664F3B36}" type="pres">
      <dgm:prSet presAssocID="{67AC8A74-76CE-1449-BE73-CDE65BD86BA3}" presName="hierRoot2" presStyleCnt="0">
        <dgm:presLayoutVars>
          <dgm:hierBranch val="init"/>
        </dgm:presLayoutVars>
      </dgm:prSet>
      <dgm:spPr/>
      <dgm:t>
        <a:bodyPr/>
        <a:lstStyle/>
        <a:p>
          <a:endParaRPr lang="en-US"/>
        </a:p>
      </dgm:t>
    </dgm:pt>
    <dgm:pt modelId="{CB827BBF-6516-B04C-8971-810C7177FB6E}" type="pres">
      <dgm:prSet presAssocID="{67AC8A74-76CE-1449-BE73-CDE65BD86BA3}" presName="rootComposite" presStyleCnt="0"/>
      <dgm:spPr/>
      <dgm:t>
        <a:bodyPr/>
        <a:lstStyle/>
        <a:p>
          <a:endParaRPr lang="en-US"/>
        </a:p>
      </dgm:t>
    </dgm:pt>
    <dgm:pt modelId="{A04565EA-F61F-454E-A067-90B3D579CFBC}" type="pres">
      <dgm:prSet presAssocID="{67AC8A74-76CE-1449-BE73-CDE65BD86BA3}" presName="rootText" presStyleLbl="node3" presStyleIdx="18" presStyleCnt="20">
        <dgm:presLayoutVars>
          <dgm:chPref val="3"/>
        </dgm:presLayoutVars>
      </dgm:prSet>
      <dgm:spPr/>
      <dgm:t>
        <a:bodyPr/>
        <a:lstStyle/>
        <a:p>
          <a:endParaRPr lang="en-US"/>
        </a:p>
      </dgm:t>
    </dgm:pt>
    <dgm:pt modelId="{D1FDB056-F625-BC4E-BBBE-3A306BCF78BC}" type="pres">
      <dgm:prSet presAssocID="{67AC8A74-76CE-1449-BE73-CDE65BD86BA3}" presName="rootConnector" presStyleLbl="node3" presStyleIdx="18" presStyleCnt="20"/>
      <dgm:spPr/>
      <dgm:t>
        <a:bodyPr/>
        <a:lstStyle/>
        <a:p>
          <a:endParaRPr lang="en-US"/>
        </a:p>
      </dgm:t>
    </dgm:pt>
    <dgm:pt modelId="{2EAA54F8-54D3-2E41-8366-D9999C7222D6}" type="pres">
      <dgm:prSet presAssocID="{67AC8A74-76CE-1449-BE73-CDE65BD86BA3}" presName="hierChild4" presStyleCnt="0"/>
      <dgm:spPr/>
      <dgm:t>
        <a:bodyPr/>
        <a:lstStyle/>
        <a:p>
          <a:endParaRPr lang="en-US"/>
        </a:p>
      </dgm:t>
    </dgm:pt>
    <dgm:pt modelId="{083F1259-6FE8-2046-9C46-1B29DB5BB4C1}" type="pres">
      <dgm:prSet presAssocID="{67AC8A74-76CE-1449-BE73-CDE65BD86BA3}" presName="hierChild5" presStyleCnt="0"/>
      <dgm:spPr/>
      <dgm:t>
        <a:bodyPr/>
        <a:lstStyle/>
        <a:p>
          <a:endParaRPr lang="en-US"/>
        </a:p>
      </dgm:t>
    </dgm:pt>
    <dgm:pt modelId="{63280023-831D-B840-9296-9708C201D959}" type="pres">
      <dgm:prSet presAssocID="{8EB4E1D9-DEA5-494B-8D44-3DE286B33BF8}" presName="Name37" presStyleLbl="parChTrans1D3" presStyleIdx="19" presStyleCnt="20"/>
      <dgm:spPr/>
      <dgm:t>
        <a:bodyPr/>
        <a:lstStyle/>
        <a:p>
          <a:endParaRPr lang="en-US"/>
        </a:p>
      </dgm:t>
    </dgm:pt>
    <dgm:pt modelId="{015D5576-57D7-104D-B6F7-C5A8CF4907CF}" type="pres">
      <dgm:prSet presAssocID="{D088BBEB-EDB2-6448-8044-7D7FA56E8DB6}" presName="hierRoot2" presStyleCnt="0">
        <dgm:presLayoutVars>
          <dgm:hierBranch val="init"/>
        </dgm:presLayoutVars>
      </dgm:prSet>
      <dgm:spPr/>
      <dgm:t>
        <a:bodyPr/>
        <a:lstStyle/>
        <a:p>
          <a:endParaRPr lang="en-US"/>
        </a:p>
      </dgm:t>
    </dgm:pt>
    <dgm:pt modelId="{07BBF580-B23A-D843-8751-D78CF5E9E154}" type="pres">
      <dgm:prSet presAssocID="{D088BBEB-EDB2-6448-8044-7D7FA56E8DB6}" presName="rootComposite" presStyleCnt="0"/>
      <dgm:spPr/>
      <dgm:t>
        <a:bodyPr/>
        <a:lstStyle/>
        <a:p>
          <a:endParaRPr lang="en-US"/>
        </a:p>
      </dgm:t>
    </dgm:pt>
    <dgm:pt modelId="{8BBD3367-7B59-2B40-AEBD-554AB9C671D9}" type="pres">
      <dgm:prSet presAssocID="{D088BBEB-EDB2-6448-8044-7D7FA56E8DB6}" presName="rootText" presStyleLbl="node3" presStyleIdx="19" presStyleCnt="20">
        <dgm:presLayoutVars>
          <dgm:chPref val="3"/>
        </dgm:presLayoutVars>
      </dgm:prSet>
      <dgm:spPr/>
      <dgm:t>
        <a:bodyPr/>
        <a:lstStyle/>
        <a:p>
          <a:endParaRPr lang="en-US"/>
        </a:p>
      </dgm:t>
    </dgm:pt>
    <dgm:pt modelId="{251F0854-55BE-034F-A109-6A505A5EC1AE}" type="pres">
      <dgm:prSet presAssocID="{D088BBEB-EDB2-6448-8044-7D7FA56E8DB6}" presName="rootConnector" presStyleLbl="node3" presStyleIdx="19" presStyleCnt="20"/>
      <dgm:spPr/>
      <dgm:t>
        <a:bodyPr/>
        <a:lstStyle/>
        <a:p>
          <a:endParaRPr lang="en-US"/>
        </a:p>
      </dgm:t>
    </dgm:pt>
    <dgm:pt modelId="{DBD5C2B1-3E84-8F49-916C-DE2C965D64EE}" type="pres">
      <dgm:prSet presAssocID="{D088BBEB-EDB2-6448-8044-7D7FA56E8DB6}" presName="hierChild4" presStyleCnt="0"/>
      <dgm:spPr/>
      <dgm:t>
        <a:bodyPr/>
        <a:lstStyle/>
        <a:p>
          <a:endParaRPr lang="en-US"/>
        </a:p>
      </dgm:t>
    </dgm:pt>
    <dgm:pt modelId="{ED8CB624-C329-F14A-AA95-AFB5DF47ED3A}" type="pres">
      <dgm:prSet presAssocID="{D088BBEB-EDB2-6448-8044-7D7FA56E8DB6}" presName="hierChild5" presStyleCnt="0"/>
      <dgm:spPr/>
      <dgm:t>
        <a:bodyPr/>
        <a:lstStyle/>
        <a:p>
          <a:endParaRPr lang="en-US"/>
        </a:p>
      </dgm:t>
    </dgm:pt>
    <dgm:pt modelId="{9869CCB7-7BE3-E942-B375-F65739775FAE}" type="pres">
      <dgm:prSet presAssocID="{6E08B4A4-5782-9E41-9C5B-F323BBD856CB}" presName="hierChild5" presStyleCnt="0"/>
      <dgm:spPr/>
      <dgm:t>
        <a:bodyPr/>
        <a:lstStyle/>
        <a:p>
          <a:endParaRPr lang="en-US"/>
        </a:p>
      </dgm:t>
    </dgm:pt>
    <dgm:pt modelId="{6C9F0202-208C-1740-B8D1-38216AD21F0B}" type="pres">
      <dgm:prSet presAssocID="{E35F6236-B980-B540-9F1F-B5F84EB4CE2B}" presName="Name37" presStyleLbl="parChTrans1D2" presStyleIdx="5" presStyleCnt="6"/>
      <dgm:spPr/>
      <dgm:t>
        <a:bodyPr/>
        <a:lstStyle/>
        <a:p>
          <a:endParaRPr lang="en-US"/>
        </a:p>
      </dgm:t>
    </dgm:pt>
    <dgm:pt modelId="{35E13509-4A23-B048-85C3-BFE95152A76B}" type="pres">
      <dgm:prSet presAssocID="{E0FE7CA0-1CD8-394D-81ED-DAEF8DFD9550}" presName="hierRoot2" presStyleCnt="0">
        <dgm:presLayoutVars>
          <dgm:hierBranch val="init"/>
        </dgm:presLayoutVars>
      </dgm:prSet>
      <dgm:spPr/>
      <dgm:t>
        <a:bodyPr/>
        <a:lstStyle/>
        <a:p>
          <a:endParaRPr lang="en-US"/>
        </a:p>
      </dgm:t>
    </dgm:pt>
    <dgm:pt modelId="{85A41139-28AE-5944-91F6-88BE43A50FD9}" type="pres">
      <dgm:prSet presAssocID="{E0FE7CA0-1CD8-394D-81ED-DAEF8DFD9550}" presName="rootComposite" presStyleCnt="0"/>
      <dgm:spPr/>
      <dgm:t>
        <a:bodyPr/>
        <a:lstStyle/>
        <a:p>
          <a:endParaRPr lang="en-US"/>
        </a:p>
      </dgm:t>
    </dgm:pt>
    <dgm:pt modelId="{60DF87A3-77B5-B741-98E5-5BEF464A2536}" type="pres">
      <dgm:prSet presAssocID="{E0FE7CA0-1CD8-394D-81ED-DAEF8DFD9550}" presName="rootText" presStyleLbl="node2" presStyleIdx="5" presStyleCnt="6">
        <dgm:presLayoutVars>
          <dgm:chPref val="3"/>
        </dgm:presLayoutVars>
      </dgm:prSet>
      <dgm:spPr/>
      <dgm:t>
        <a:bodyPr/>
        <a:lstStyle/>
        <a:p>
          <a:endParaRPr lang="en-US"/>
        </a:p>
      </dgm:t>
    </dgm:pt>
    <dgm:pt modelId="{C32E1E7E-71AC-3B47-95FE-ACE1F47484CA}" type="pres">
      <dgm:prSet presAssocID="{E0FE7CA0-1CD8-394D-81ED-DAEF8DFD9550}" presName="rootConnector" presStyleLbl="node2" presStyleIdx="5" presStyleCnt="6"/>
      <dgm:spPr/>
      <dgm:t>
        <a:bodyPr/>
        <a:lstStyle/>
        <a:p>
          <a:endParaRPr lang="en-US"/>
        </a:p>
      </dgm:t>
    </dgm:pt>
    <dgm:pt modelId="{E77D4084-B95D-EC4A-A574-1684D92DFAAE}" type="pres">
      <dgm:prSet presAssocID="{E0FE7CA0-1CD8-394D-81ED-DAEF8DFD9550}" presName="hierChild4" presStyleCnt="0"/>
      <dgm:spPr/>
      <dgm:t>
        <a:bodyPr/>
        <a:lstStyle/>
        <a:p>
          <a:endParaRPr lang="en-US"/>
        </a:p>
      </dgm:t>
    </dgm:pt>
    <dgm:pt modelId="{5658B0E3-3CCA-D645-8335-3B8FF7E24AB7}" type="pres">
      <dgm:prSet presAssocID="{E0FE7CA0-1CD8-394D-81ED-DAEF8DFD9550}" presName="hierChild5" presStyleCnt="0"/>
      <dgm:spPr/>
      <dgm:t>
        <a:bodyPr/>
        <a:lstStyle/>
        <a:p>
          <a:endParaRPr lang="en-US"/>
        </a:p>
      </dgm:t>
    </dgm:pt>
    <dgm:pt modelId="{5DB1392A-A826-234B-9967-D99BC31EC256}" type="pres">
      <dgm:prSet presAssocID="{4DEE5CE7-47FC-994C-AE4D-FCF8DCF5C38D}" presName="hierChild3" presStyleCnt="0"/>
      <dgm:spPr/>
      <dgm:t>
        <a:bodyPr/>
        <a:lstStyle/>
        <a:p>
          <a:endParaRPr lang="en-US"/>
        </a:p>
      </dgm:t>
    </dgm:pt>
  </dgm:ptLst>
  <dgm:cxnLst>
    <dgm:cxn modelId="{98CF6B21-AE11-3F45-95EF-3879C8A8D8D2}" type="presOf" srcId="{6E08B4A4-5782-9E41-9C5B-F323BBD856CB}" destId="{99A556D9-3BEE-5644-AC1F-DB92ED591466}" srcOrd="1" destOrd="0" presId="urn:microsoft.com/office/officeart/2005/8/layout/orgChart1"/>
    <dgm:cxn modelId="{8ACBDA08-E5FE-014E-A050-2073D0EC1D43}" type="presOf" srcId="{B6602249-436C-9747-BC80-B1EDC9AF4A4E}" destId="{A3149568-94A6-C24C-A27C-BE2C872521BF}" srcOrd="0" destOrd="0" presId="urn:microsoft.com/office/officeart/2005/8/layout/orgChart1"/>
    <dgm:cxn modelId="{852282DF-D9AA-5C41-8B60-B3D96999DFC4}" srcId="{6075967C-87E7-7E44-A81F-E1285A8C3284}" destId="{FA74A735-8782-FE4B-873C-25E32B35E96D}" srcOrd="1" destOrd="0" parTransId="{7E112C13-BD3D-FE4D-8DA1-0BE96758C29D}" sibTransId="{9091179D-EC40-8A47-90E4-BFC7DF6BEE45}"/>
    <dgm:cxn modelId="{A5A3C066-96CD-FC4A-BB62-5620B21E427F}" type="presOf" srcId="{8EB4E1D9-DEA5-494B-8D44-3DE286B33BF8}" destId="{63280023-831D-B840-9296-9708C201D959}" srcOrd="0" destOrd="0" presId="urn:microsoft.com/office/officeart/2005/8/layout/orgChart1"/>
    <dgm:cxn modelId="{A3CECE56-160F-D04C-998F-BCD1124F4071}" type="presOf" srcId="{FC072A17-DB88-E54B-9995-DAE99836B0A9}" destId="{17CF13F0-8471-1E46-8675-4E0F7D4B9948}" srcOrd="0" destOrd="0" presId="urn:microsoft.com/office/officeart/2005/8/layout/orgChart1"/>
    <dgm:cxn modelId="{2EEFC617-176E-4A45-BC6C-515010BCA765}" type="presOf" srcId="{B6602249-436C-9747-BC80-B1EDC9AF4A4E}" destId="{1B191133-E5F2-E145-ADEE-15F3FDB7E64C}" srcOrd="1" destOrd="0" presId="urn:microsoft.com/office/officeart/2005/8/layout/orgChart1"/>
    <dgm:cxn modelId="{CEDAB258-5DA1-2343-86F2-7A7980749A4D}" type="presOf" srcId="{3E4A3C92-2C2E-974F-BE26-33766407F693}" destId="{F049CC04-D0D7-5047-A95C-1644B9C76B1C}" srcOrd="1" destOrd="0" presId="urn:microsoft.com/office/officeart/2005/8/layout/orgChart1"/>
    <dgm:cxn modelId="{7A6DAC40-7DBD-BD42-BE87-94A6523A6149}" type="presOf" srcId="{0035E31F-1E22-2943-B907-4FFDA6052290}" destId="{0C4B8610-4FEC-A14F-8CB7-036A63DF2373}" srcOrd="1" destOrd="0" presId="urn:microsoft.com/office/officeart/2005/8/layout/orgChart1"/>
    <dgm:cxn modelId="{86CD702B-620D-BC48-ABEE-20F8C8AAD249}" srcId="{E0B1A847-DDB6-6948-BEC6-6B93129074AE}" destId="{6B640C9A-2396-644B-BAAF-0A2BA36164E7}" srcOrd="1" destOrd="0" parTransId="{EA07FFCA-7107-634F-AED4-0B7CDAE66818}" sibTransId="{2A236DD1-EF8B-054A-83F1-60C9B34F235D}"/>
    <dgm:cxn modelId="{CB86A720-066F-3C4D-AB76-9ABC7397949B}" srcId="{E0B1A847-DDB6-6948-BEC6-6B93129074AE}" destId="{5060D7EB-AD7D-6D4F-B968-442D09AAD388}" srcOrd="2" destOrd="0" parTransId="{51D4F123-E4CF-884E-A6A5-99928825FD02}" sibTransId="{32D23519-B506-6040-AA38-5304B3FBF19A}"/>
    <dgm:cxn modelId="{523762E0-9CE6-FC44-876C-8E1FE8765703}" type="presOf" srcId="{EA07FFCA-7107-634F-AED4-0B7CDAE66818}" destId="{4EFFA948-90A3-644C-B18D-869BC6E5682D}" srcOrd="0" destOrd="0" presId="urn:microsoft.com/office/officeart/2005/8/layout/orgChart1"/>
    <dgm:cxn modelId="{E8B877FC-E408-C647-887F-308E8EEAAA8F}" type="presOf" srcId="{41C6B2C7-BF5D-A441-80FE-7B0666BCFC39}" destId="{687FBBB0-5795-934E-AE6A-DDFADF1C1052}" srcOrd="0" destOrd="0" presId="urn:microsoft.com/office/officeart/2005/8/layout/orgChart1"/>
    <dgm:cxn modelId="{E43CAC8E-0EFC-9848-B411-C2551D8602E0}" srcId="{6E08B4A4-5782-9E41-9C5B-F323BBD856CB}" destId="{D088BBEB-EDB2-6448-8044-7D7FA56E8DB6}" srcOrd="3" destOrd="0" parTransId="{8EB4E1D9-DEA5-494B-8D44-3DE286B33BF8}" sibTransId="{B6C822CC-E74E-764D-958F-402C152B889D}"/>
    <dgm:cxn modelId="{7E396DD1-1C7A-5D48-AFBA-AA81FD80E32C}" type="presOf" srcId="{4DEE5CE7-47FC-994C-AE4D-FCF8DCF5C38D}" destId="{50DCC28D-0AE2-C841-841D-96B7B3132315}" srcOrd="0" destOrd="0" presId="urn:microsoft.com/office/officeart/2005/8/layout/orgChart1"/>
    <dgm:cxn modelId="{2FCA7769-4A0D-BF45-A1A1-C89916F9EEDF}" type="presOf" srcId="{92479A3E-4EC1-1044-832F-3533000DA3E9}" destId="{4F93A0BD-82E7-5A49-A07B-06FF4FECC3B2}" srcOrd="0" destOrd="0" presId="urn:microsoft.com/office/officeart/2005/8/layout/orgChart1"/>
    <dgm:cxn modelId="{AA2E99A5-EFF9-7448-81E6-D8D25D4EA5F7}" srcId="{4DEE5CE7-47FC-994C-AE4D-FCF8DCF5C38D}" destId="{2FB172AB-DD20-6A49-A25A-8020AE7A0E5A}" srcOrd="3" destOrd="0" parTransId="{A901742A-B3A2-BF4A-B535-AE756E841998}" sibTransId="{C745EFA5-7F78-2748-BA44-FF863F35F11F}"/>
    <dgm:cxn modelId="{EEC9B6C5-E7FB-8943-8487-0BF3C41FD92D}" type="presOf" srcId="{F6D8FBD4-4814-4A44-A1ED-918E4B79E904}" destId="{5B92A990-5F0A-5F43-95C9-0AB4910A9935}" srcOrd="1" destOrd="0" presId="urn:microsoft.com/office/officeart/2005/8/layout/orgChart1"/>
    <dgm:cxn modelId="{95C4C98C-6BB3-A442-A6EB-7291D1CEFE38}" type="presOf" srcId="{BBFA5B9E-0F36-8843-AB83-C17BA2B4845B}" destId="{3F928984-7ACE-EF4B-A92E-7C06B93321C2}" srcOrd="1" destOrd="0" presId="urn:microsoft.com/office/officeart/2005/8/layout/orgChart1"/>
    <dgm:cxn modelId="{BBCA2D22-36BB-8F49-9D02-6E81A5A0003C}" type="presOf" srcId="{6E08B4A4-5782-9E41-9C5B-F323BBD856CB}" destId="{A79CD5D0-83BE-8543-8646-4235FA4B8F4A}" srcOrd="0" destOrd="0" presId="urn:microsoft.com/office/officeart/2005/8/layout/orgChart1"/>
    <dgm:cxn modelId="{9571064B-C7A9-7740-9412-F3DFDCA155AC}" type="presOf" srcId="{8D2E7D02-F2B2-8045-91BC-58621D3F35D0}" destId="{A813F7FC-7989-6A45-A0CC-47EA21FE4CE1}" srcOrd="0" destOrd="0" presId="urn:microsoft.com/office/officeart/2005/8/layout/orgChart1"/>
    <dgm:cxn modelId="{B3357D5A-C5EA-2245-8913-4219538C67F8}" type="presOf" srcId="{6075967C-87E7-7E44-A81F-E1285A8C3284}" destId="{82B1CF36-E796-5748-85E2-CAE1D883F14B}" srcOrd="0" destOrd="0" presId="urn:microsoft.com/office/officeart/2005/8/layout/orgChart1"/>
    <dgm:cxn modelId="{19E4A589-5119-594E-9F50-20CF1C09AA15}" type="presOf" srcId="{81065369-9867-0C4E-B229-9F5B277ED1D0}" destId="{46BE6152-BC20-204C-861C-83368758A5AF}" srcOrd="1" destOrd="0" presId="urn:microsoft.com/office/officeart/2005/8/layout/orgChart1"/>
    <dgm:cxn modelId="{A09350DF-3EBB-F947-9FF9-62BAA065A8C9}" type="presOf" srcId="{4FE4356F-6F5E-F841-9459-369EDDB9B4E8}" destId="{A1757E0F-0A66-9642-9597-7C8D36D83C60}" srcOrd="1" destOrd="0" presId="urn:microsoft.com/office/officeart/2005/8/layout/orgChart1"/>
    <dgm:cxn modelId="{8AF6082E-9725-864B-BDF9-00A421C17020}" type="presOf" srcId="{67801D00-6580-BE47-A46D-8506B9C324DB}" destId="{B8640F32-45C9-9A43-9AAC-EDEFBAAF95DD}" srcOrd="1" destOrd="0" presId="urn:microsoft.com/office/officeart/2005/8/layout/orgChart1"/>
    <dgm:cxn modelId="{E1FD1C5F-C5DC-9B4A-9C7B-C5C967CD4BDE}" srcId="{2FB172AB-DD20-6A49-A25A-8020AE7A0E5A}" destId="{4FE4356F-6F5E-F841-9459-369EDDB9B4E8}" srcOrd="2" destOrd="0" parTransId="{4139CE89-4E64-B545-8091-123D71A8090D}" sibTransId="{1E36C1BE-3672-124B-B131-419469D5F92A}"/>
    <dgm:cxn modelId="{C25890AB-344F-FB45-876C-BF982EC35A32}" type="presOf" srcId="{E0B1A847-DDB6-6948-BEC6-6B93129074AE}" destId="{040E38C6-DBC9-B647-B6FE-7A6FC32EF278}" srcOrd="0" destOrd="0" presId="urn:microsoft.com/office/officeart/2005/8/layout/orgChart1"/>
    <dgm:cxn modelId="{DB072454-F51D-7C4A-A60E-8E7DFB047B6B}" srcId="{4DEE5CE7-47FC-994C-AE4D-FCF8DCF5C38D}" destId="{6075967C-87E7-7E44-A81F-E1285A8C3284}" srcOrd="0" destOrd="0" parTransId="{1EED97F4-35DD-144D-AF0F-DBC5027CE5E4}" sibTransId="{CA5ACD41-D4A7-FA45-9714-E73733FB380D}"/>
    <dgm:cxn modelId="{2906469C-E4AF-004A-B942-44F3DBE5A77A}" type="presOf" srcId="{FA74A735-8782-FE4B-873C-25E32B35E96D}" destId="{6C2340D2-7139-1049-8E11-388E878366EB}" srcOrd="0" destOrd="0" presId="urn:microsoft.com/office/officeart/2005/8/layout/orgChart1"/>
    <dgm:cxn modelId="{061097E2-3411-114D-9D6D-541554102808}" srcId="{4DEE5CE7-47FC-994C-AE4D-FCF8DCF5C38D}" destId="{6E08B4A4-5782-9E41-9C5B-F323BBD856CB}" srcOrd="4" destOrd="0" parTransId="{031FCFF3-EE21-7949-9B0E-4E41337F7B6A}" sibTransId="{6E1B07C2-CD40-BF49-9B24-B92452FF2791}"/>
    <dgm:cxn modelId="{236EF195-42F1-E545-AF5A-9A8B7EFBCDF1}" srcId="{2FB172AB-DD20-6A49-A25A-8020AE7A0E5A}" destId="{F6D8FBD4-4814-4A44-A1ED-918E4B79E904}" srcOrd="4" destOrd="0" parTransId="{3FABE590-1AA2-EC47-A3C4-322236FECDC1}" sibTransId="{5EFC4D08-18C7-3F4B-8DB7-D8E8D270858F}"/>
    <dgm:cxn modelId="{260BBF06-23E0-6C45-BEFF-9D18BBCEDAEB}" type="presOf" srcId="{511D6567-0E52-EA49-A32A-954F38EA9119}" destId="{0BA3873C-34E6-004A-AD8F-E4E148E4748F}" srcOrd="0" destOrd="0" presId="urn:microsoft.com/office/officeart/2005/8/layout/orgChart1"/>
    <dgm:cxn modelId="{437F20C4-6023-094E-AADA-8D274F06DC38}" type="presOf" srcId="{3FABE590-1AA2-EC47-A3C4-322236FECDC1}" destId="{B7A3D30E-0EAD-9445-9D50-8379FF31FF84}" srcOrd="0" destOrd="0" presId="urn:microsoft.com/office/officeart/2005/8/layout/orgChart1"/>
    <dgm:cxn modelId="{0C37151F-E895-B24E-BDD5-DF8820DE195B}" type="presOf" srcId="{97CB344B-66F6-7648-A92F-36D4070B25A1}" destId="{DF8D915E-3684-C04A-984E-21A7375C0DC9}" srcOrd="0" destOrd="0" presId="urn:microsoft.com/office/officeart/2005/8/layout/orgChart1"/>
    <dgm:cxn modelId="{8E571F22-E8F1-B04B-BC4B-1C391E76E0DE}" type="presOf" srcId="{E0B1A847-DDB6-6948-BEC6-6B93129074AE}" destId="{5BF69AF9-FF4C-3543-AC3F-5CD90DAD9C3B}" srcOrd="1" destOrd="0" presId="urn:microsoft.com/office/officeart/2005/8/layout/orgChart1"/>
    <dgm:cxn modelId="{26ACAB76-51F1-3C48-960A-242FD749030F}" type="presOf" srcId="{6CB9C76D-5C38-1A4B-883C-2B018A7F0210}" destId="{6F717234-2831-F747-9E38-F0F83E84CABD}" srcOrd="0" destOrd="0" presId="urn:microsoft.com/office/officeart/2005/8/layout/orgChart1"/>
    <dgm:cxn modelId="{F04FDB00-6B80-8349-8056-039010412009}" type="presOf" srcId="{D088BBEB-EDB2-6448-8044-7D7FA56E8DB6}" destId="{8BBD3367-7B59-2B40-AEBD-554AB9C671D9}" srcOrd="0" destOrd="0" presId="urn:microsoft.com/office/officeart/2005/8/layout/orgChart1"/>
    <dgm:cxn modelId="{FBD1E558-EB35-7646-B7E8-F4F7521D5CC6}" type="presOf" srcId="{5C7D5EDF-55FE-334A-95B5-53F83F7B45D3}" destId="{83026FE9-632C-A444-975B-E31813619028}" srcOrd="0" destOrd="0" presId="urn:microsoft.com/office/officeart/2005/8/layout/orgChart1"/>
    <dgm:cxn modelId="{243F5DF6-305E-B140-9F11-AC0C89578A51}" type="presOf" srcId="{7E112C13-BD3D-FE4D-8DA1-0BE96758C29D}" destId="{C557D7BC-4CB2-FA47-8C87-96CD89D90096}" srcOrd="0" destOrd="0" presId="urn:microsoft.com/office/officeart/2005/8/layout/orgChart1"/>
    <dgm:cxn modelId="{B4E738EB-93CF-434B-9EAB-ED7E6513665A}" type="presOf" srcId="{E0FE7CA0-1CD8-394D-81ED-DAEF8DFD9550}" destId="{C32E1E7E-71AC-3B47-95FE-ACE1F47484CA}" srcOrd="1" destOrd="0" presId="urn:microsoft.com/office/officeart/2005/8/layout/orgChart1"/>
    <dgm:cxn modelId="{5C15C08A-A828-3943-BD62-57762A4EC4DC}" srcId="{4DEE5CE7-47FC-994C-AE4D-FCF8DCF5C38D}" destId="{E0FE7CA0-1CD8-394D-81ED-DAEF8DFD9550}" srcOrd="5" destOrd="0" parTransId="{E35F6236-B980-B540-9F1F-B5F84EB4CE2B}" sibTransId="{516F5C63-6101-2E48-B4D4-4A947693BAAC}"/>
    <dgm:cxn modelId="{896A95DF-DF4B-1841-A3A6-4A9A2AFE7A7F}" type="presOf" srcId="{D088BBEB-EDB2-6448-8044-7D7FA56E8DB6}" destId="{251F0854-55BE-034F-A109-6A505A5EC1AE}" srcOrd="1" destOrd="0" presId="urn:microsoft.com/office/officeart/2005/8/layout/orgChart1"/>
    <dgm:cxn modelId="{F9908731-6798-B443-A60E-373071B6FB4A}" type="presOf" srcId="{0035E31F-1E22-2943-B907-4FFDA6052290}" destId="{8C25D845-30AF-DD44-9449-51DAAD0DD24B}" srcOrd="0" destOrd="0" presId="urn:microsoft.com/office/officeart/2005/8/layout/orgChart1"/>
    <dgm:cxn modelId="{F852DB18-406E-8F4C-9FC6-7D036ACC3CB5}" type="presOf" srcId="{E35F6236-B980-B540-9F1F-B5F84EB4CE2B}" destId="{6C9F0202-208C-1740-B8D1-38216AD21F0B}" srcOrd="0" destOrd="0" presId="urn:microsoft.com/office/officeart/2005/8/layout/orgChart1"/>
    <dgm:cxn modelId="{F81B3C20-57B2-0841-97EB-F55025A5DD38}" type="presOf" srcId="{97CB344B-66F6-7648-A92F-36D4070B25A1}" destId="{E00439E0-7218-0B4E-901D-799386AB45E6}" srcOrd="1" destOrd="0" presId="urn:microsoft.com/office/officeart/2005/8/layout/orgChart1"/>
    <dgm:cxn modelId="{515DAB07-6D83-DC41-A1E8-051F72EB31B2}" srcId="{511D6567-0E52-EA49-A32A-954F38EA9119}" destId="{4DEE5CE7-47FC-994C-AE4D-FCF8DCF5C38D}" srcOrd="0" destOrd="0" parTransId="{87A92CB0-07D0-C44B-B0D9-421D5251963D}" sibTransId="{6A9076A9-31BC-2F4E-9296-7FEEC7D56AE5}"/>
    <dgm:cxn modelId="{4F921636-51C7-C749-AC91-1F5D40093D76}" srcId="{6075967C-87E7-7E44-A81F-E1285A8C3284}" destId="{0035E31F-1E22-2943-B907-4FFDA6052290}" srcOrd="2" destOrd="0" parTransId="{FC072A17-DB88-E54B-9995-DAE99836B0A9}" sibTransId="{E588FB14-9FF2-6B48-9031-F67C139FCC19}"/>
    <dgm:cxn modelId="{9849B36D-93F2-924B-A181-0381F2F4F3A7}" srcId="{C466F2B9-7624-4047-B23B-FCD527F28440}" destId="{665CD367-554B-2149-B7A5-0D987ED785E8}" srcOrd="0" destOrd="0" parTransId="{0D18A391-B449-9E4E-93E7-6E665AAB952D}" sibTransId="{21BCB667-B806-924E-84B2-F8906C87D754}"/>
    <dgm:cxn modelId="{16E4363C-198B-4349-B294-8D95DB6E4901}" type="presOf" srcId="{D351CA21-E9D4-2B40-BABF-CB99D0EB2530}" destId="{D3F7C522-E487-2F4D-AF03-C04D90BE9EC7}" srcOrd="0" destOrd="0" presId="urn:microsoft.com/office/officeart/2005/8/layout/orgChart1"/>
    <dgm:cxn modelId="{5BA6336C-3AB0-E545-9E63-B0BFC6AA534E}" type="presOf" srcId="{3427185B-8962-5545-AE6C-2B93C75077F1}" destId="{3771A816-E5B3-5048-A34C-2D044A1848C5}" srcOrd="0" destOrd="0" presId="urn:microsoft.com/office/officeart/2005/8/layout/orgChart1"/>
    <dgm:cxn modelId="{5BCA5563-5021-274F-B6F4-FE1B3876FB38}" srcId="{C466F2B9-7624-4047-B23B-FCD527F28440}" destId="{D351CA21-E9D4-2B40-BABF-CB99D0EB2530}" srcOrd="2" destOrd="0" parTransId="{E3A710A6-28D1-DE47-9A72-D2B1AA412F4F}" sibTransId="{D6E4C7E7-7FB1-D24E-AA1F-83AA23C8FA94}"/>
    <dgm:cxn modelId="{6C51D373-7371-054B-8E5D-4271188A1455}" srcId="{4DEE5CE7-47FC-994C-AE4D-FCF8DCF5C38D}" destId="{C466F2B9-7624-4047-B23B-FCD527F28440}" srcOrd="1" destOrd="0" parTransId="{BDA126B5-3C45-6C4D-8855-DED2B293DA16}" sibTransId="{505AAE01-FD09-A342-B432-2FBE597DFAD3}"/>
    <dgm:cxn modelId="{AB79E02A-AED8-9E4A-8863-D94F95047D47}" srcId="{E0B1A847-DDB6-6948-BEC6-6B93129074AE}" destId="{67801D00-6580-BE47-A46D-8506B9C324DB}" srcOrd="0" destOrd="0" parTransId="{11559D89-AF3D-CE49-ACF7-727BFDD1426F}" sibTransId="{E7D5A87A-6680-4A48-8BCE-B14D455D50CB}"/>
    <dgm:cxn modelId="{22A648F9-5ACD-5C4A-90FA-643A41A5D44B}" srcId="{2FB172AB-DD20-6A49-A25A-8020AE7A0E5A}" destId="{BBFA5B9E-0F36-8843-AB83-C17BA2B4845B}" srcOrd="0" destOrd="0" parTransId="{49FA0814-F1A4-6C42-A601-E28A14CE68F4}" sibTransId="{90CBEC5B-1554-F24B-8DD3-359E50129C42}"/>
    <dgm:cxn modelId="{A0C3F197-51B7-154C-9C49-F7BFDBAFDACF}" type="presOf" srcId="{FA74A735-8782-FE4B-873C-25E32B35E96D}" destId="{7A2A60C0-F614-2A46-8C46-E76D188729C8}" srcOrd="1" destOrd="0" presId="urn:microsoft.com/office/officeart/2005/8/layout/orgChart1"/>
    <dgm:cxn modelId="{F3A5C81E-D50A-474C-90DA-257C2253CF5A}" type="presOf" srcId="{11559D89-AF3D-CE49-ACF7-727BFDD1426F}" destId="{C59E4D34-6640-9847-A02D-8F506151FDF2}" srcOrd="0" destOrd="0" presId="urn:microsoft.com/office/officeart/2005/8/layout/orgChart1"/>
    <dgm:cxn modelId="{7B7099F4-5479-F24B-A32F-BF5640915F4D}" type="presOf" srcId="{5060D7EB-AD7D-6D4F-B968-442D09AAD388}" destId="{0D8E24C9-4047-FE45-994F-9665B92E0136}" srcOrd="0" destOrd="0" presId="urn:microsoft.com/office/officeart/2005/8/layout/orgChart1"/>
    <dgm:cxn modelId="{8AE1F951-C358-BE44-A915-A1625246B47F}" type="presOf" srcId="{4DEE5CE7-47FC-994C-AE4D-FCF8DCF5C38D}" destId="{27E642FC-3631-DB40-B6F3-5FF336F6B2F7}" srcOrd="1" destOrd="0" presId="urn:microsoft.com/office/officeart/2005/8/layout/orgChart1"/>
    <dgm:cxn modelId="{DDAD9869-3E44-D84C-95D6-466AA2536E2E}" type="presOf" srcId="{77EA35AA-FB30-EB41-A23A-74958FBDFE5B}" destId="{2729072B-E1EB-094B-8C27-EAED5C2ED74E}" srcOrd="0" destOrd="0" presId="urn:microsoft.com/office/officeart/2005/8/layout/orgChart1"/>
    <dgm:cxn modelId="{7C8C29B9-1C3A-7944-AA52-0FE234BF49C9}" srcId="{6E08B4A4-5782-9E41-9C5B-F323BBD856CB}" destId="{80D86D4B-3416-094A-B28F-867B1CFD6CF1}" srcOrd="1" destOrd="0" parTransId="{92479A3E-4EC1-1044-832F-3533000DA3E9}" sibTransId="{F29A00D7-4983-8D42-A4A2-13A1138017A5}"/>
    <dgm:cxn modelId="{BD2A691D-657A-C845-8579-D8FCC4B2147E}" type="presOf" srcId="{67801D00-6580-BE47-A46D-8506B9C324DB}" destId="{0D74E372-56B0-0044-8D4B-FDAF03E88C64}" srcOrd="0" destOrd="0" presId="urn:microsoft.com/office/officeart/2005/8/layout/orgChart1"/>
    <dgm:cxn modelId="{2014A1D1-D2B0-ED49-B342-31EA4B30286E}" type="presOf" srcId="{E0FE7CA0-1CD8-394D-81ED-DAEF8DFD9550}" destId="{60DF87A3-77B5-B741-98E5-5BEF464A2536}" srcOrd="0" destOrd="0" presId="urn:microsoft.com/office/officeart/2005/8/layout/orgChart1"/>
    <dgm:cxn modelId="{DDA13CA7-95EC-534B-A133-3C4CFDD889DA}" type="presOf" srcId="{6075967C-87E7-7E44-A81F-E1285A8C3284}" destId="{57917E34-C2C4-8040-B1B6-D9686953D18D}" srcOrd="1" destOrd="0" presId="urn:microsoft.com/office/officeart/2005/8/layout/orgChart1"/>
    <dgm:cxn modelId="{47527F98-8686-8243-B8DA-7DD2A85565BB}" srcId="{6075967C-87E7-7E44-A81F-E1285A8C3284}" destId="{3E4A3C92-2C2E-974F-BE26-33766407F693}" srcOrd="0" destOrd="0" parTransId="{5C7D5EDF-55FE-334A-95B5-53F83F7B45D3}" sibTransId="{703DA8CE-BC90-7A40-97CB-940D3D9822F1}"/>
    <dgm:cxn modelId="{2594FBD0-04E3-4D4F-9530-6F358E7A7976}" srcId="{2FB172AB-DD20-6A49-A25A-8020AE7A0E5A}" destId="{C0CCEA92-CB4A-E447-88B1-99197542972D}" srcOrd="1" destOrd="0" parTransId="{9C8962C3-9852-4744-B200-767D90FA1795}" sibTransId="{1AE1F357-4828-414B-9DA5-7833C59E3F8C}"/>
    <dgm:cxn modelId="{9F4A4FCD-A654-E14C-A2E3-5F19EFBAC4A8}" type="presOf" srcId="{3E4A3C92-2C2E-974F-BE26-33766407F693}" destId="{F08E69E2-C990-E449-ABD3-60097380E04F}" srcOrd="0" destOrd="0" presId="urn:microsoft.com/office/officeart/2005/8/layout/orgChart1"/>
    <dgm:cxn modelId="{BD77A9C1-B249-B94E-A5C9-47431C0AE056}" type="presOf" srcId="{665CD367-554B-2149-B7A5-0D987ED785E8}" destId="{A1C33CDE-E7FF-2846-94D2-E55797F1DB61}" srcOrd="1" destOrd="0" presId="urn:microsoft.com/office/officeart/2005/8/layout/orgChart1"/>
    <dgm:cxn modelId="{D02072FB-5257-B148-83A5-5703F4ADEB75}" type="presOf" srcId="{5060D7EB-AD7D-6D4F-B968-442D09AAD388}" destId="{FADB5004-7CBC-614C-A923-986A51CF4B16}" srcOrd="1" destOrd="0" presId="urn:microsoft.com/office/officeart/2005/8/layout/orgChart1"/>
    <dgm:cxn modelId="{55A5A8AE-FA01-844E-8233-AC549B5B9082}" srcId="{6075967C-87E7-7E44-A81F-E1285A8C3284}" destId="{B6602249-436C-9747-BC80-B1EDC9AF4A4E}" srcOrd="3" destOrd="0" parTransId="{A4E80BC2-5E4B-A24C-8671-211539E69570}" sibTransId="{2C6B15DB-F17E-1844-BD9F-D6C7CD8F21DD}"/>
    <dgm:cxn modelId="{53C86D63-7836-DB43-A2C5-9301193BC758}" type="presOf" srcId="{4139CE89-4E64-B545-8091-123D71A8090D}" destId="{27B529CA-3B71-8D4E-9D7B-403AF623DBFB}" srcOrd="0" destOrd="0" presId="urn:microsoft.com/office/officeart/2005/8/layout/orgChart1"/>
    <dgm:cxn modelId="{359D7AE2-17BA-AB49-B44E-1F9944AF83EC}" type="presOf" srcId="{A901742A-B3A2-BF4A-B535-AE756E841998}" destId="{D049CD53-D421-5647-85DA-C2A67F850CD8}" srcOrd="0" destOrd="0" presId="urn:microsoft.com/office/officeart/2005/8/layout/orgChart1"/>
    <dgm:cxn modelId="{2CE799FE-3DBA-954F-BB07-35B06A9E80D2}" type="presOf" srcId="{C466F2B9-7624-4047-B23B-FCD527F28440}" destId="{BB176D84-4494-BA4D-BF88-7BDD150179FA}" srcOrd="0" destOrd="0" presId="urn:microsoft.com/office/officeart/2005/8/layout/orgChart1"/>
    <dgm:cxn modelId="{A07A3E10-36A6-A044-A1C5-610F311FED45}" type="presOf" srcId="{031FCFF3-EE21-7949-9B0E-4E41337F7B6A}" destId="{E714DBBA-3CA3-B841-86F2-B9324E8E671B}" srcOrd="0" destOrd="0" presId="urn:microsoft.com/office/officeart/2005/8/layout/orgChart1"/>
    <dgm:cxn modelId="{49E5C6F7-D55F-4642-A156-612889F8E338}" type="presOf" srcId="{4FE4356F-6F5E-F841-9459-369EDDB9B4E8}" destId="{E883B1BA-3907-7949-B7EA-B4F3CF2CA515}" srcOrd="0" destOrd="0" presId="urn:microsoft.com/office/officeart/2005/8/layout/orgChart1"/>
    <dgm:cxn modelId="{DCAE661B-4223-3F42-A0B0-BB1286E54775}" type="presOf" srcId="{BDA126B5-3C45-6C4D-8855-DED2B293DA16}" destId="{33FE96F7-0F64-9D49-A4C8-7DA28F1E89ED}" srcOrd="0" destOrd="0" presId="urn:microsoft.com/office/officeart/2005/8/layout/orgChart1"/>
    <dgm:cxn modelId="{1DDCCB2E-3732-6C42-9C15-CB9826CF8312}" type="presOf" srcId="{49FA0814-F1A4-6C42-A601-E28A14CE68F4}" destId="{21C298EC-38CF-F34D-A8EF-F5A2D20BFAF3}" srcOrd="0" destOrd="0" presId="urn:microsoft.com/office/officeart/2005/8/layout/orgChart1"/>
    <dgm:cxn modelId="{53C9F73B-F3CC-D646-A6B0-FA192E2C38E2}" srcId="{4DEE5CE7-47FC-994C-AE4D-FCF8DCF5C38D}" destId="{E0B1A847-DDB6-6948-BEC6-6B93129074AE}" srcOrd="2" destOrd="0" parTransId="{77EA35AA-FB30-EB41-A23A-74958FBDFE5B}" sibTransId="{1F3DD565-CA62-064F-8956-26544160D50E}"/>
    <dgm:cxn modelId="{B00383D9-893B-934F-BE82-70AE009DF6F3}" type="presOf" srcId="{2FB172AB-DD20-6A49-A25A-8020AE7A0E5A}" destId="{3A8B0A48-B768-1D4D-85E2-9696B5D1ED8C}" srcOrd="1" destOrd="0" presId="urn:microsoft.com/office/officeart/2005/8/layout/orgChart1"/>
    <dgm:cxn modelId="{D1B69B23-6A5E-E342-A206-6034D4A8D0B1}" type="presOf" srcId="{260DE858-D03B-2442-979A-8BFE87BE0F90}" destId="{6F8C0394-D394-AA48-B0CD-9A5E4EAB7213}" srcOrd="1" destOrd="0" presId="urn:microsoft.com/office/officeart/2005/8/layout/orgChart1"/>
    <dgm:cxn modelId="{5B0AD39F-BD32-BC47-9D60-2732A50BC091}" type="presOf" srcId="{D351CA21-E9D4-2B40-BABF-CB99D0EB2530}" destId="{D1D2EC8C-BB80-8A44-9B2B-A1CF3F7879E7}" srcOrd="1" destOrd="0" presId="urn:microsoft.com/office/officeart/2005/8/layout/orgChart1"/>
    <dgm:cxn modelId="{30682CFD-1794-8F49-A68A-FE61AB1746B7}" type="presOf" srcId="{67AC8A74-76CE-1449-BE73-CDE65BD86BA3}" destId="{D1FDB056-F625-BC4E-BBBE-3A306BCF78BC}" srcOrd="1" destOrd="0" presId="urn:microsoft.com/office/officeart/2005/8/layout/orgChart1"/>
    <dgm:cxn modelId="{3F5873E0-E588-424C-83B4-3A573D81E008}" type="presOf" srcId="{67AC8A74-76CE-1449-BE73-CDE65BD86BA3}" destId="{A04565EA-F61F-454E-A067-90B3D579CFBC}" srcOrd="0" destOrd="0" presId="urn:microsoft.com/office/officeart/2005/8/layout/orgChart1"/>
    <dgm:cxn modelId="{DF530EA2-AF15-4F42-BB5C-A78F042F558A}" srcId="{6E08B4A4-5782-9E41-9C5B-F323BBD856CB}" destId="{97CB344B-66F6-7648-A92F-36D4070B25A1}" srcOrd="0" destOrd="0" parTransId="{6CB9C76D-5C38-1A4B-883C-2B018A7F0210}" sibTransId="{DD69A0BD-DAA7-824D-8571-99461D91D078}"/>
    <dgm:cxn modelId="{1B0BB68F-30BD-2B41-96FB-20FF0180605E}" type="presOf" srcId="{9C8962C3-9852-4744-B200-767D90FA1795}" destId="{6125ED6B-731A-CA43-863E-83BFC4A7AA90}" srcOrd="0" destOrd="0" presId="urn:microsoft.com/office/officeart/2005/8/layout/orgChart1"/>
    <dgm:cxn modelId="{9DB1B1D8-4F5E-874A-B5F8-C4FF7F50B761}" type="presOf" srcId="{41C6B2C7-BF5D-A441-80FE-7B0666BCFC39}" destId="{3CFE5C21-6B4E-1F42-B391-58D5CCDB81F6}" srcOrd="1" destOrd="0" presId="urn:microsoft.com/office/officeart/2005/8/layout/orgChart1"/>
    <dgm:cxn modelId="{E9E64ED3-965E-B64F-BDDA-C3624A1F8CB7}" type="presOf" srcId="{E3A710A6-28D1-DE47-9A72-D2B1AA412F4F}" destId="{CF245440-55C5-D24C-B9D3-7201644DCB6C}" srcOrd="0" destOrd="0" presId="urn:microsoft.com/office/officeart/2005/8/layout/orgChart1"/>
    <dgm:cxn modelId="{70F90F1B-47BB-7D45-BDD1-1E89DFC97B87}" type="presOf" srcId="{6B640C9A-2396-644B-BAAF-0A2BA36164E7}" destId="{2D951881-778F-BF4B-97AB-7E6DF48FBDD3}" srcOrd="0" destOrd="0" presId="urn:microsoft.com/office/officeart/2005/8/layout/orgChart1"/>
    <dgm:cxn modelId="{B6F8061E-402B-E042-87DA-1894A6925079}" type="presOf" srcId="{C0CCEA92-CB4A-E447-88B1-99197542972D}" destId="{F0C59A6E-1A79-864F-9070-57123F67145B}" srcOrd="0" destOrd="0" presId="urn:microsoft.com/office/officeart/2005/8/layout/orgChart1"/>
    <dgm:cxn modelId="{B3FB8F33-E025-8046-9C91-18929F6F125B}" srcId="{6E08B4A4-5782-9E41-9C5B-F323BBD856CB}" destId="{67AC8A74-76CE-1449-BE73-CDE65BD86BA3}" srcOrd="2" destOrd="0" parTransId="{4F63B221-E068-D749-8531-B33F466AD0AE}" sibTransId="{2CE23852-CEBB-6846-8FF6-70CCA12C4333}"/>
    <dgm:cxn modelId="{29F4E4F4-A396-0B40-9A6B-4789E6D1575E}" type="presOf" srcId="{80D86D4B-3416-094A-B28F-867B1CFD6CF1}" destId="{7B6B941B-9634-6646-843D-129207DADB8B}" srcOrd="1" destOrd="0" presId="urn:microsoft.com/office/officeart/2005/8/layout/orgChart1"/>
    <dgm:cxn modelId="{3BCC4544-C605-7648-A39D-E4C66EADFA7B}" type="presOf" srcId="{F6D8FBD4-4814-4A44-A1ED-918E4B79E904}" destId="{82DCE9AD-F8BD-5441-AFC8-83E61D05CB9F}" srcOrd="0" destOrd="0" presId="urn:microsoft.com/office/officeart/2005/8/layout/orgChart1"/>
    <dgm:cxn modelId="{33037974-18E8-DA4F-8911-243D8B613C35}" type="presOf" srcId="{6B640C9A-2396-644B-BAAF-0A2BA36164E7}" destId="{EB5DD97F-9FC0-504B-A85F-4F706F99EC19}" srcOrd="1" destOrd="0" presId="urn:microsoft.com/office/officeart/2005/8/layout/orgChart1"/>
    <dgm:cxn modelId="{4D0A78F0-9D99-B542-962F-6791826D75D0}" type="presOf" srcId="{2FB172AB-DD20-6A49-A25A-8020AE7A0E5A}" destId="{34821EEE-18C4-4645-81D2-38FE97014019}" srcOrd="0" destOrd="0" presId="urn:microsoft.com/office/officeart/2005/8/layout/orgChart1"/>
    <dgm:cxn modelId="{AFF2A27C-1031-EC45-9E7B-7B2C54E02B76}" type="presOf" srcId="{4F63B221-E068-D749-8531-B33F466AD0AE}" destId="{40EBD4C6-C4C9-AD4F-A110-FA644F9429D8}" srcOrd="0" destOrd="0" presId="urn:microsoft.com/office/officeart/2005/8/layout/orgChart1"/>
    <dgm:cxn modelId="{40EACD87-1647-C142-A401-8E6D7A7CC4B8}" type="presOf" srcId="{C0CCEA92-CB4A-E447-88B1-99197542972D}" destId="{025C668F-36AE-3E44-BD36-7E1AB548CEE2}" srcOrd="1" destOrd="0" presId="urn:microsoft.com/office/officeart/2005/8/layout/orgChart1"/>
    <dgm:cxn modelId="{33D1028F-906D-3E42-9AE1-A15C8CDA374C}" srcId="{C466F2B9-7624-4047-B23B-FCD527F28440}" destId="{41C6B2C7-BF5D-A441-80FE-7B0666BCFC39}" srcOrd="1" destOrd="0" parTransId="{8D2E7D02-F2B2-8045-91BC-58621D3F35D0}" sibTransId="{4E843562-D814-CA46-B679-48592B588D43}"/>
    <dgm:cxn modelId="{52095ED7-295C-D949-85C9-89580047E321}" type="presOf" srcId="{260DE858-D03B-2442-979A-8BFE87BE0F90}" destId="{12410D5C-4C54-EF4C-B741-EDDC10DBAFF9}" srcOrd="0" destOrd="0" presId="urn:microsoft.com/office/officeart/2005/8/layout/orgChart1"/>
    <dgm:cxn modelId="{F5CAAE4C-905B-0A49-B7E9-27D5E0903BBC}" srcId="{E0B1A847-DDB6-6948-BEC6-6B93129074AE}" destId="{81065369-9867-0C4E-B229-9F5B277ED1D0}" srcOrd="3" destOrd="0" parTransId="{D6E7438F-0BED-EB49-949C-8A56B8C4709B}" sibTransId="{24A9832E-98D7-5E4A-B057-70B6BCDAA5AB}"/>
    <dgm:cxn modelId="{7919E27B-2887-3241-999C-AE78D4C51EE6}" type="presOf" srcId="{BBFA5B9E-0F36-8843-AB83-C17BA2B4845B}" destId="{C1CBB071-6D73-0445-853E-761E6EA180CD}" srcOrd="0" destOrd="0" presId="urn:microsoft.com/office/officeart/2005/8/layout/orgChart1"/>
    <dgm:cxn modelId="{D7FC37BC-7FC0-3D4D-AEC6-0CE5C75DC484}" type="presOf" srcId="{80D86D4B-3416-094A-B28F-867B1CFD6CF1}" destId="{C8B03F75-D5D9-0F4C-AE22-BA435A115118}" srcOrd="0" destOrd="0" presId="urn:microsoft.com/office/officeart/2005/8/layout/orgChart1"/>
    <dgm:cxn modelId="{4D9A3E76-7CA6-C144-9F01-3BDDDC7F9465}" srcId="{2FB172AB-DD20-6A49-A25A-8020AE7A0E5A}" destId="{260DE858-D03B-2442-979A-8BFE87BE0F90}" srcOrd="3" destOrd="0" parTransId="{3427185B-8962-5545-AE6C-2B93C75077F1}" sibTransId="{1CDE3827-C6CD-9848-904F-1FC809BADDAC}"/>
    <dgm:cxn modelId="{042AA4C2-2A17-CF43-93D5-2A45009603BE}" type="presOf" srcId="{A4E80BC2-5E4B-A24C-8671-211539E69570}" destId="{9C6C0CDA-439E-854C-974B-EB52D73D9C28}" srcOrd="0" destOrd="0" presId="urn:microsoft.com/office/officeart/2005/8/layout/orgChart1"/>
    <dgm:cxn modelId="{3EE9D4A5-BE7A-6A45-9069-0AC27B349961}" type="presOf" srcId="{D6E7438F-0BED-EB49-949C-8A56B8C4709B}" destId="{448759E3-37E5-024D-A105-BC3D8F2881F8}" srcOrd="0" destOrd="0" presId="urn:microsoft.com/office/officeart/2005/8/layout/orgChart1"/>
    <dgm:cxn modelId="{C77787EE-506A-A448-8BD1-3AF1C54211AD}" type="presOf" srcId="{0D18A391-B449-9E4E-93E7-6E665AAB952D}" destId="{3743CF69-9529-2F4A-96E8-B5735397DC8A}" srcOrd="0" destOrd="0" presId="urn:microsoft.com/office/officeart/2005/8/layout/orgChart1"/>
    <dgm:cxn modelId="{19C14E45-1568-8F47-9F24-917AF850CCB7}" type="presOf" srcId="{665CD367-554B-2149-B7A5-0D987ED785E8}" destId="{EA26F5D9-4BC4-CB43-9190-E308636A1720}" srcOrd="0" destOrd="0" presId="urn:microsoft.com/office/officeart/2005/8/layout/orgChart1"/>
    <dgm:cxn modelId="{7A70DC1E-F04E-BE47-B593-7C107FD9594B}" type="presOf" srcId="{1EED97F4-35DD-144D-AF0F-DBC5027CE5E4}" destId="{71694922-49F1-B943-B54A-ED97B0DEEB77}" srcOrd="0" destOrd="0" presId="urn:microsoft.com/office/officeart/2005/8/layout/orgChart1"/>
    <dgm:cxn modelId="{5880BAFA-CFD8-6A45-8542-F956FE4A626F}" type="presOf" srcId="{81065369-9867-0C4E-B229-9F5B277ED1D0}" destId="{90A3BD98-3164-094D-A481-AD955515B98B}" srcOrd="0" destOrd="0" presId="urn:microsoft.com/office/officeart/2005/8/layout/orgChart1"/>
    <dgm:cxn modelId="{BB7AA9F2-7E97-864C-92A1-CB3C103F416C}" type="presOf" srcId="{51D4F123-E4CF-884E-A6A5-99928825FD02}" destId="{27BFA3E0-ED7D-2F4C-AC90-9BED8D01573E}" srcOrd="0" destOrd="0" presId="urn:microsoft.com/office/officeart/2005/8/layout/orgChart1"/>
    <dgm:cxn modelId="{5CE9DFA5-6602-8F4A-B105-18BB57E2B1AB}" type="presOf" srcId="{C466F2B9-7624-4047-B23B-FCD527F28440}" destId="{3AB3575B-0111-4D4A-8C8C-70BB54335EC5}" srcOrd="1" destOrd="0" presId="urn:microsoft.com/office/officeart/2005/8/layout/orgChart1"/>
    <dgm:cxn modelId="{3DE47B26-B6D2-DF40-9081-024C7458F3EF}" type="presParOf" srcId="{0BA3873C-34E6-004A-AD8F-E4E148E4748F}" destId="{138CDD6E-CBBB-4645-A9E6-B95A80119D28}" srcOrd="0" destOrd="0" presId="urn:microsoft.com/office/officeart/2005/8/layout/orgChart1"/>
    <dgm:cxn modelId="{3D3C4533-835B-544E-9840-50AD0316E579}" type="presParOf" srcId="{138CDD6E-CBBB-4645-A9E6-B95A80119D28}" destId="{1D32C7E5-1850-1242-995A-53536FE71B05}" srcOrd="0" destOrd="0" presId="urn:microsoft.com/office/officeart/2005/8/layout/orgChart1"/>
    <dgm:cxn modelId="{623AB278-EF2A-0748-AD9F-F532908FC0A9}" type="presParOf" srcId="{1D32C7E5-1850-1242-995A-53536FE71B05}" destId="{50DCC28D-0AE2-C841-841D-96B7B3132315}" srcOrd="0" destOrd="0" presId="urn:microsoft.com/office/officeart/2005/8/layout/orgChart1"/>
    <dgm:cxn modelId="{61BDD410-8EF1-7A4D-9293-6D720A7E84F2}" type="presParOf" srcId="{1D32C7E5-1850-1242-995A-53536FE71B05}" destId="{27E642FC-3631-DB40-B6F3-5FF336F6B2F7}" srcOrd="1" destOrd="0" presId="urn:microsoft.com/office/officeart/2005/8/layout/orgChart1"/>
    <dgm:cxn modelId="{F89553D7-46EC-124B-BE90-7D711314276A}" type="presParOf" srcId="{138CDD6E-CBBB-4645-A9E6-B95A80119D28}" destId="{F4F57946-F5D1-124F-B88E-F745C0909ED4}" srcOrd="1" destOrd="0" presId="urn:microsoft.com/office/officeart/2005/8/layout/orgChart1"/>
    <dgm:cxn modelId="{89210918-9E21-B246-B501-B9E6125ADFCC}" type="presParOf" srcId="{F4F57946-F5D1-124F-B88E-F745C0909ED4}" destId="{71694922-49F1-B943-B54A-ED97B0DEEB77}" srcOrd="0" destOrd="0" presId="urn:microsoft.com/office/officeart/2005/8/layout/orgChart1"/>
    <dgm:cxn modelId="{80654A83-67DD-7E41-8E51-C7A727ECB03D}" type="presParOf" srcId="{F4F57946-F5D1-124F-B88E-F745C0909ED4}" destId="{BFC03D1B-2971-6444-B454-EB689067B1A2}" srcOrd="1" destOrd="0" presId="urn:microsoft.com/office/officeart/2005/8/layout/orgChart1"/>
    <dgm:cxn modelId="{0E11CFCE-1638-424D-A990-B1CDAD24EA46}" type="presParOf" srcId="{BFC03D1B-2971-6444-B454-EB689067B1A2}" destId="{7DBF5A68-3CFA-D94C-92A1-EF872C9D3262}" srcOrd="0" destOrd="0" presId="urn:microsoft.com/office/officeart/2005/8/layout/orgChart1"/>
    <dgm:cxn modelId="{E3F348EC-ED30-2D4D-B3DD-D449E95E17E0}" type="presParOf" srcId="{7DBF5A68-3CFA-D94C-92A1-EF872C9D3262}" destId="{82B1CF36-E796-5748-85E2-CAE1D883F14B}" srcOrd="0" destOrd="0" presId="urn:microsoft.com/office/officeart/2005/8/layout/orgChart1"/>
    <dgm:cxn modelId="{CC4B838D-F8C1-3142-BD26-312D5B54713D}" type="presParOf" srcId="{7DBF5A68-3CFA-D94C-92A1-EF872C9D3262}" destId="{57917E34-C2C4-8040-B1B6-D9686953D18D}" srcOrd="1" destOrd="0" presId="urn:microsoft.com/office/officeart/2005/8/layout/orgChart1"/>
    <dgm:cxn modelId="{4A1DACB2-2B6A-1244-8EBC-F55A51C2CE41}" type="presParOf" srcId="{BFC03D1B-2971-6444-B454-EB689067B1A2}" destId="{5237B1F7-0CE2-D94C-A45A-77F3ECA82218}" srcOrd="1" destOrd="0" presId="urn:microsoft.com/office/officeart/2005/8/layout/orgChart1"/>
    <dgm:cxn modelId="{8E3A68B4-1C41-834C-B298-736DE9FEFABA}" type="presParOf" srcId="{5237B1F7-0CE2-D94C-A45A-77F3ECA82218}" destId="{83026FE9-632C-A444-975B-E31813619028}" srcOrd="0" destOrd="0" presId="urn:microsoft.com/office/officeart/2005/8/layout/orgChart1"/>
    <dgm:cxn modelId="{8CAE5D33-BA94-C648-A3B3-4E4546442D59}" type="presParOf" srcId="{5237B1F7-0CE2-D94C-A45A-77F3ECA82218}" destId="{AA7349FD-4B02-3648-9E1B-F9A091558173}" srcOrd="1" destOrd="0" presId="urn:microsoft.com/office/officeart/2005/8/layout/orgChart1"/>
    <dgm:cxn modelId="{8998AC93-6DCA-5944-AB86-9E805C601555}" type="presParOf" srcId="{AA7349FD-4B02-3648-9E1B-F9A091558173}" destId="{74A728F6-B590-F149-A255-691FE496939A}" srcOrd="0" destOrd="0" presId="urn:microsoft.com/office/officeart/2005/8/layout/orgChart1"/>
    <dgm:cxn modelId="{81DE8171-A6E3-8242-B74E-19CFFAD528BE}" type="presParOf" srcId="{74A728F6-B590-F149-A255-691FE496939A}" destId="{F08E69E2-C990-E449-ABD3-60097380E04F}" srcOrd="0" destOrd="0" presId="urn:microsoft.com/office/officeart/2005/8/layout/orgChart1"/>
    <dgm:cxn modelId="{77FFEB3F-71F4-EC4F-8CC2-6085AC8E1791}" type="presParOf" srcId="{74A728F6-B590-F149-A255-691FE496939A}" destId="{F049CC04-D0D7-5047-A95C-1644B9C76B1C}" srcOrd="1" destOrd="0" presId="urn:microsoft.com/office/officeart/2005/8/layout/orgChart1"/>
    <dgm:cxn modelId="{55749692-4F76-6144-BDF0-77F54154B477}" type="presParOf" srcId="{AA7349FD-4B02-3648-9E1B-F9A091558173}" destId="{7039CC33-C731-7C42-B9C3-B29ECC761794}" srcOrd="1" destOrd="0" presId="urn:microsoft.com/office/officeart/2005/8/layout/orgChart1"/>
    <dgm:cxn modelId="{40FC745A-22F6-A44C-BD0D-22508D78E217}" type="presParOf" srcId="{AA7349FD-4B02-3648-9E1B-F9A091558173}" destId="{A5CC23CB-C48E-EA4A-BFD6-F38D875C4BC9}" srcOrd="2" destOrd="0" presId="urn:microsoft.com/office/officeart/2005/8/layout/orgChart1"/>
    <dgm:cxn modelId="{904715B2-6EE5-834E-89AE-A659A03E7107}" type="presParOf" srcId="{5237B1F7-0CE2-D94C-A45A-77F3ECA82218}" destId="{C557D7BC-4CB2-FA47-8C87-96CD89D90096}" srcOrd="2" destOrd="0" presId="urn:microsoft.com/office/officeart/2005/8/layout/orgChart1"/>
    <dgm:cxn modelId="{D1EC77AE-4181-B84C-BAF1-57C7FB6B16DC}" type="presParOf" srcId="{5237B1F7-0CE2-D94C-A45A-77F3ECA82218}" destId="{85013624-BD84-4A44-ADC9-178353218E2D}" srcOrd="3" destOrd="0" presId="urn:microsoft.com/office/officeart/2005/8/layout/orgChart1"/>
    <dgm:cxn modelId="{64E3FD3B-6256-DD45-BB1C-2C6AA9A0C2F0}" type="presParOf" srcId="{85013624-BD84-4A44-ADC9-178353218E2D}" destId="{9EF3F06C-9EB7-034B-B8F6-5AF5C4B70A24}" srcOrd="0" destOrd="0" presId="urn:microsoft.com/office/officeart/2005/8/layout/orgChart1"/>
    <dgm:cxn modelId="{AD13B795-4359-DF4B-9351-6BB8D1C06D91}" type="presParOf" srcId="{9EF3F06C-9EB7-034B-B8F6-5AF5C4B70A24}" destId="{6C2340D2-7139-1049-8E11-388E878366EB}" srcOrd="0" destOrd="0" presId="urn:microsoft.com/office/officeart/2005/8/layout/orgChart1"/>
    <dgm:cxn modelId="{57E5C67D-F6EF-EA48-80C7-BDB87D0A9883}" type="presParOf" srcId="{9EF3F06C-9EB7-034B-B8F6-5AF5C4B70A24}" destId="{7A2A60C0-F614-2A46-8C46-E76D188729C8}" srcOrd="1" destOrd="0" presId="urn:microsoft.com/office/officeart/2005/8/layout/orgChart1"/>
    <dgm:cxn modelId="{FE0F15AC-3F84-0A4B-B6CF-BFE62231EBA3}" type="presParOf" srcId="{85013624-BD84-4A44-ADC9-178353218E2D}" destId="{08106FE1-654F-414D-AE37-BC41D508E001}" srcOrd="1" destOrd="0" presId="urn:microsoft.com/office/officeart/2005/8/layout/orgChart1"/>
    <dgm:cxn modelId="{358C3575-5212-9643-9A3B-5E0E036CA5B1}" type="presParOf" srcId="{85013624-BD84-4A44-ADC9-178353218E2D}" destId="{85DC0778-1001-744D-96E3-3EDD9EAB064E}" srcOrd="2" destOrd="0" presId="urn:microsoft.com/office/officeart/2005/8/layout/orgChart1"/>
    <dgm:cxn modelId="{985E2012-3717-1B42-864A-3FFFB3343128}" type="presParOf" srcId="{5237B1F7-0CE2-D94C-A45A-77F3ECA82218}" destId="{17CF13F0-8471-1E46-8675-4E0F7D4B9948}" srcOrd="4" destOrd="0" presId="urn:microsoft.com/office/officeart/2005/8/layout/orgChart1"/>
    <dgm:cxn modelId="{A39DE42D-9122-B841-9FD4-3C12E52EC9FF}" type="presParOf" srcId="{5237B1F7-0CE2-D94C-A45A-77F3ECA82218}" destId="{BF09ED56-1692-C14F-A2BD-9410B62AEA87}" srcOrd="5" destOrd="0" presId="urn:microsoft.com/office/officeart/2005/8/layout/orgChart1"/>
    <dgm:cxn modelId="{2FC92222-E391-7A46-9554-75857437EDF9}" type="presParOf" srcId="{BF09ED56-1692-C14F-A2BD-9410B62AEA87}" destId="{FDA00457-1B50-CA44-941E-C634F40DB3E0}" srcOrd="0" destOrd="0" presId="urn:microsoft.com/office/officeart/2005/8/layout/orgChart1"/>
    <dgm:cxn modelId="{5E21B193-1BDF-104C-9CC4-EE9F85162BAC}" type="presParOf" srcId="{FDA00457-1B50-CA44-941E-C634F40DB3E0}" destId="{8C25D845-30AF-DD44-9449-51DAAD0DD24B}" srcOrd="0" destOrd="0" presId="urn:microsoft.com/office/officeart/2005/8/layout/orgChart1"/>
    <dgm:cxn modelId="{18667BF5-2374-FC40-A533-B586C922B4D0}" type="presParOf" srcId="{FDA00457-1B50-CA44-941E-C634F40DB3E0}" destId="{0C4B8610-4FEC-A14F-8CB7-036A63DF2373}" srcOrd="1" destOrd="0" presId="urn:microsoft.com/office/officeart/2005/8/layout/orgChart1"/>
    <dgm:cxn modelId="{D96F28D5-E723-5849-84C9-5FC74A17F048}" type="presParOf" srcId="{BF09ED56-1692-C14F-A2BD-9410B62AEA87}" destId="{C681CDD3-600B-EF45-A8CA-D271D9AAC098}" srcOrd="1" destOrd="0" presId="urn:microsoft.com/office/officeart/2005/8/layout/orgChart1"/>
    <dgm:cxn modelId="{50E4D91B-9E33-4A41-AEC1-44E6B6948603}" type="presParOf" srcId="{BF09ED56-1692-C14F-A2BD-9410B62AEA87}" destId="{B61CEFF4-475E-FF43-A673-39C83BB1C21B}" srcOrd="2" destOrd="0" presId="urn:microsoft.com/office/officeart/2005/8/layout/orgChart1"/>
    <dgm:cxn modelId="{CDC0E89A-90A8-EE4E-8A8F-D03FFB7C481C}" type="presParOf" srcId="{5237B1F7-0CE2-D94C-A45A-77F3ECA82218}" destId="{9C6C0CDA-439E-854C-974B-EB52D73D9C28}" srcOrd="6" destOrd="0" presId="urn:microsoft.com/office/officeart/2005/8/layout/orgChart1"/>
    <dgm:cxn modelId="{7F8728C1-FB9E-A940-822B-C3945AD38F9A}" type="presParOf" srcId="{5237B1F7-0CE2-D94C-A45A-77F3ECA82218}" destId="{049ABE69-9450-4348-AF9D-0510775B07B3}" srcOrd="7" destOrd="0" presId="urn:microsoft.com/office/officeart/2005/8/layout/orgChart1"/>
    <dgm:cxn modelId="{07F06E0B-5DAC-634D-8029-AC435C947420}" type="presParOf" srcId="{049ABE69-9450-4348-AF9D-0510775B07B3}" destId="{4AE0E0C3-6D4C-2F43-B4D3-700BFEAF0F9A}" srcOrd="0" destOrd="0" presId="urn:microsoft.com/office/officeart/2005/8/layout/orgChart1"/>
    <dgm:cxn modelId="{F94642DE-245E-B245-82FA-086516635119}" type="presParOf" srcId="{4AE0E0C3-6D4C-2F43-B4D3-700BFEAF0F9A}" destId="{A3149568-94A6-C24C-A27C-BE2C872521BF}" srcOrd="0" destOrd="0" presId="urn:microsoft.com/office/officeart/2005/8/layout/orgChart1"/>
    <dgm:cxn modelId="{FB3563A4-BBE0-9F49-931F-FC329F6C9115}" type="presParOf" srcId="{4AE0E0C3-6D4C-2F43-B4D3-700BFEAF0F9A}" destId="{1B191133-E5F2-E145-ADEE-15F3FDB7E64C}" srcOrd="1" destOrd="0" presId="urn:microsoft.com/office/officeart/2005/8/layout/orgChart1"/>
    <dgm:cxn modelId="{B17E3CCF-2F26-1144-A704-FC897BA3D63C}" type="presParOf" srcId="{049ABE69-9450-4348-AF9D-0510775B07B3}" destId="{92754A2C-0836-1C4F-8BEB-435C046C8396}" srcOrd="1" destOrd="0" presId="urn:microsoft.com/office/officeart/2005/8/layout/orgChart1"/>
    <dgm:cxn modelId="{90FD7796-23B6-6748-8B55-8E7EDDAF960A}" type="presParOf" srcId="{049ABE69-9450-4348-AF9D-0510775B07B3}" destId="{C2BAA408-BAC8-694C-AF54-0C3BB96B87EC}" srcOrd="2" destOrd="0" presId="urn:microsoft.com/office/officeart/2005/8/layout/orgChart1"/>
    <dgm:cxn modelId="{3A118AA2-0F8D-9943-A33C-21447809AE07}" type="presParOf" srcId="{BFC03D1B-2971-6444-B454-EB689067B1A2}" destId="{2893283E-9FA3-1A48-87E9-6F1C2883D995}" srcOrd="2" destOrd="0" presId="urn:microsoft.com/office/officeart/2005/8/layout/orgChart1"/>
    <dgm:cxn modelId="{90DC5E15-4162-E14B-B703-37A5A384C07F}" type="presParOf" srcId="{F4F57946-F5D1-124F-B88E-F745C0909ED4}" destId="{33FE96F7-0F64-9D49-A4C8-7DA28F1E89ED}" srcOrd="2" destOrd="0" presId="urn:microsoft.com/office/officeart/2005/8/layout/orgChart1"/>
    <dgm:cxn modelId="{84388982-961A-1F41-9770-04219A9DE8F2}" type="presParOf" srcId="{F4F57946-F5D1-124F-B88E-F745C0909ED4}" destId="{78127700-5D46-BB4D-BEBE-7FFB66295DBD}" srcOrd="3" destOrd="0" presId="urn:microsoft.com/office/officeart/2005/8/layout/orgChart1"/>
    <dgm:cxn modelId="{3EE9CD2D-8781-7442-A694-F43AEDF15F33}" type="presParOf" srcId="{78127700-5D46-BB4D-BEBE-7FFB66295DBD}" destId="{15DD330C-427C-C249-95C6-B4725CFC71B8}" srcOrd="0" destOrd="0" presId="urn:microsoft.com/office/officeart/2005/8/layout/orgChart1"/>
    <dgm:cxn modelId="{C89349D5-721C-E047-BC2E-0DEE547A1656}" type="presParOf" srcId="{15DD330C-427C-C249-95C6-B4725CFC71B8}" destId="{BB176D84-4494-BA4D-BF88-7BDD150179FA}" srcOrd="0" destOrd="0" presId="urn:microsoft.com/office/officeart/2005/8/layout/orgChart1"/>
    <dgm:cxn modelId="{41543A07-D3F9-7B44-9148-813FDB0C3B1E}" type="presParOf" srcId="{15DD330C-427C-C249-95C6-B4725CFC71B8}" destId="{3AB3575B-0111-4D4A-8C8C-70BB54335EC5}" srcOrd="1" destOrd="0" presId="urn:microsoft.com/office/officeart/2005/8/layout/orgChart1"/>
    <dgm:cxn modelId="{9ADA2A41-20B4-F94B-9BE3-4B8AA925396A}" type="presParOf" srcId="{78127700-5D46-BB4D-BEBE-7FFB66295DBD}" destId="{5971E62F-0FC8-6342-B534-C186213D1512}" srcOrd="1" destOrd="0" presId="urn:microsoft.com/office/officeart/2005/8/layout/orgChart1"/>
    <dgm:cxn modelId="{1C759477-C46E-D040-B116-F44B8B6CE497}" type="presParOf" srcId="{5971E62F-0FC8-6342-B534-C186213D1512}" destId="{3743CF69-9529-2F4A-96E8-B5735397DC8A}" srcOrd="0" destOrd="0" presId="urn:microsoft.com/office/officeart/2005/8/layout/orgChart1"/>
    <dgm:cxn modelId="{928EC8E0-8ECC-FE44-9EB9-67D019F53164}" type="presParOf" srcId="{5971E62F-0FC8-6342-B534-C186213D1512}" destId="{8E4EF363-661F-904E-AE9B-7A3601906D31}" srcOrd="1" destOrd="0" presId="urn:microsoft.com/office/officeart/2005/8/layout/orgChart1"/>
    <dgm:cxn modelId="{25669AF3-784F-7747-AFAA-92AAB9AE4880}" type="presParOf" srcId="{8E4EF363-661F-904E-AE9B-7A3601906D31}" destId="{B34688CE-82BC-7243-9BE9-113E3B958066}" srcOrd="0" destOrd="0" presId="urn:microsoft.com/office/officeart/2005/8/layout/orgChart1"/>
    <dgm:cxn modelId="{A83B13EB-CF70-304F-B2D1-289EA5099543}" type="presParOf" srcId="{B34688CE-82BC-7243-9BE9-113E3B958066}" destId="{EA26F5D9-4BC4-CB43-9190-E308636A1720}" srcOrd="0" destOrd="0" presId="urn:microsoft.com/office/officeart/2005/8/layout/orgChart1"/>
    <dgm:cxn modelId="{4F9A8CBF-B834-BB4F-8723-AA3349696820}" type="presParOf" srcId="{B34688CE-82BC-7243-9BE9-113E3B958066}" destId="{A1C33CDE-E7FF-2846-94D2-E55797F1DB61}" srcOrd="1" destOrd="0" presId="urn:microsoft.com/office/officeart/2005/8/layout/orgChart1"/>
    <dgm:cxn modelId="{890824A0-527F-C04A-94E4-DCFD7A0AEFC4}" type="presParOf" srcId="{8E4EF363-661F-904E-AE9B-7A3601906D31}" destId="{15449AAF-95E7-864D-831F-A95DA2D7AE91}" srcOrd="1" destOrd="0" presId="urn:microsoft.com/office/officeart/2005/8/layout/orgChart1"/>
    <dgm:cxn modelId="{42993E81-4E0C-E44D-91E2-D85F36410656}" type="presParOf" srcId="{8E4EF363-661F-904E-AE9B-7A3601906D31}" destId="{BCF3F0DC-67F4-B241-9DD1-60FC7989CF50}" srcOrd="2" destOrd="0" presId="urn:microsoft.com/office/officeart/2005/8/layout/orgChart1"/>
    <dgm:cxn modelId="{98B7836B-047A-BB40-9B84-8AACC0076FA0}" type="presParOf" srcId="{5971E62F-0FC8-6342-B534-C186213D1512}" destId="{A813F7FC-7989-6A45-A0CC-47EA21FE4CE1}" srcOrd="2" destOrd="0" presId="urn:microsoft.com/office/officeart/2005/8/layout/orgChart1"/>
    <dgm:cxn modelId="{601FAABB-98B6-F941-8A57-F052BC05DF8A}" type="presParOf" srcId="{5971E62F-0FC8-6342-B534-C186213D1512}" destId="{6F7BA9F1-1A2E-424E-8FE7-BBBA4577048E}" srcOrd="3" destOrd="0" presId="urn:microsoft.com/office/officeart/2005/8/layout/orgChart1"/>
    <dgm:cxn modelId="{A417F8C7-E54B-8945-B68F-DA32886812A1}" type="presParOf" srcId="{6F7BA9F1-1A2E-424E-8FE7-BBBA4577048E}" destId="{E328609C-4803-5F4B-B8DE-B3430CFD3706}" srcOrd="0" destOrd="0" presId="urn:microsoft.com/office/officeart/2005/8/layout/orgChart1"/>
    <dgm:cxn modelId="{FB587B66-D3B9-B543-BD91-CE5CDC7B81D8}" type="presParOf" srcId="{E328609C-4803-5F4B-B8DE-B3430CFD3706}" destId="{687FBBB0-5795-934E-AE6A-DDFADF1C1052}" srcOrd="0" destOrd="0" presId="urn:microsoft.com/office/officeart/2005/8/layout/orgChart1"/>
    <dgm:cxn modelId="{986E80A8-F7BB-F54D-A007-A01D07FD1ED6}" type="presParOf" srcId="{E328609C-4803-5F4B-B8DE-B3430CFD3706}" destId="{3CFE5C21-6B4E-1F42-B391-58D5CCDB81F6}" srcOrd="1" destOrd="0" presId="urn:microsoft.com/office/officeart/2005/8/layout/orgChart1"/>
    <dgm:cxn modelId="{5C624E22-CC7E-884E-8967-695E856F23FA}" type="presParOf" srcId="{6F7BA9F1-1A2E-424E-8FE7-BBBA4577048E}" destId="{FF3A6D13-C751-204A-BF3F-8BE906F655D9}" srcOrd="1" destOrd="0" presId="urn:microsoft.com/office/officeart/2005/8/layout/orgChart1"/>
    <dgm:cxn modelId="{4C38DA52-3A29-8E47-967B-58C4E4712FDC}" type="presParOf" srcId="{6F7BA9F1-1A2E-424E-8FE7-BBBA4577048E}" destId="{813E45ED-67D9-9E4A-A83C-B10E45D98E4C}" srcOrd="2" destOrd="0" presId="urn:microsoft.com/office/officeart/2005/8/layout/orgChart1"/>
    <dgm:cxn modelId="{5F9E8A77-E97F-F348-8CC0-334917B2ECB8}" type="presParOf" srcId="{5971E62F-0FC8-6342-B534-C186213D1512}" destId="{CF245440-55C5-D24C-B9D3-7201644DCB6C}" srcOrd="4" destOrd="0" presId="urn:microsoft.com/office/officeart/2005/8/layout/orgChart1"/>
    <dgm:cxn modelId="{791482A7-00EA-F941-95E8-2F61E294CEB5}" type="presParOf" srcId="{5971E62F-0FC8-6342-B534-C186213D1512}" destId="{04187E34-C264-DF48-95E0-A6ABB2907ED8}" srcOrd="5" destOrd="0" presId="urn:microsoft.com/office/officeart/2005/8/layout/orgChart1"/>
    <dgm:cxn modelId="{E952EB0E-ADA5-FE4F-857A-D1BB28792872}" type="presParOf" srcId="{04187E34-C264-DF48-95E0-A6ABB2907ED8}" destId="{B940E952-A0CA-EA4A-8146-C11E3C6D18FD}" srcOrd="0" destOrd="0" presId="urn:microsoft.com/office/officeart/2005/8/layout/orgChart1"/>
    <dgm:cxn modelId="{69D4A58B-F74B-0A4D-8AE7-836CC20045C4}" type="presParOf" srcId="{B940E952-A0CA-EA4A-8146-C11E3C6D18FD}" destId="{D3F7C522-E487-2F4D-AF03-C04D90BE9EC7}" srcOrd="0" destOrd="0" presId="urn:microsoft.com/office/officeart/2005/8/layout/orgChart1"/>
    <dgm:cxn modelId="{B5D407E0-A891-E146-8823-178788AB909F}" type="presParOf" srcId="{B940E952-A0CA-EA4A-8146-C11E3C6D18FD}" destId="{D1D2EC8C-BB80-8A44-9B2B-A1CF3F7879E7}" srcOrd="1" destOrd="0" presId="urn:microsoft.com/office/officeart/2005/8/layout/orgChart1"/>
    <dgm:cxn modelId="{FA0553F0-9EDF-5D40-8BEC-7FB2963FF65E}" type="presParOf" srcId="{04187E34-C264-DF48-95E0-A6ABB2907ED8}" destId="{A6574C19-22E0-D24A-A4C0-8119C431E254}" srcOrd="1" destOrd="0" presId="urn:microsoft.com/office/officeart/2005/8/layout/orgChart1"/>
    <dgm:cxn modelId="{33FB7FC7-185C-AF4E-AB59-1CFD4A158074}" type="presParOf" srcId="{04187E34-C264-DF48-95E0-A6ABB2907ED8}" destId="{F39DF4DC-4D68-3D4A-9B26-43DDAD0AC78E}" srcOrd="2" destOrd="0" presId="urn:microsoft.com/office/officeart/2005/8/layout/orgChart1"/>
    <dgm:cxn modelId="{12463E43-D011-3F47-B162-933924B067D9}" type="presParOf" srcId="{78127700-5D46-BB4D-BEBE-7FFB66295DBD}" destId="{7983FA7E-A517-A44F-B9E2-1581956A039D}" srcOrd="2" destOrd="0" presId="urn:microsoft.com/office/officeart/2005/8/layout/orgChart1"/>
    <dgm:cxn modelId="{B81DCD97-3BE5-2F49-8FA8-F255B9048DAE}" type="presParOf" srcId="{F4F57946-F5D1-124F-B88E-F745C0909ED4}" destId="{2729072B-E1EB-094B-8C27-EAED5C2ED74E}" srcOrd="4" destOrd="0" presId="urn:microsoft.com/office/officeart/2005/8/layout/orgChart1"/>
    <dgm:cxn modelId="{3470143C-533C-B54B-A24E-64316791D7A2}" type="presParOf" srcId="{F4F57946-F5D1-124F-B88E-F745C0909ED4}" destId="{3A5272BB-2957-4D4E-ADA9-DCB7BD2B21BB}" srcOrd="5" destOrd="0" presId="urn:microsoft.com/office/officeart/2005/8/layout/orgChart1"/>
    <dgm:cxn modelId="{9A35C37D-0857-834F-BF23-A9CCACA8E77C}" type="presParOf" srcId="{3A5272BB-2957-4D4E-ADA9-DCB7BD2B21BB}" destId="{4B51A841-2E92-0640-B640-EF8EB7F27128}" srcOrd="0" destOrd="0" presId="urn:microsoft.com/office/officeart/2005/8/layout/orgChart1"/>
    <dgm:cxn modelId="{5CB40295-FFAC-5C4E-9F8C-66A8070B5A4F}" type="presParOf" srcId="{4B51A841-2E92-0640-B640-EF8EB7F27128}" destId="{040E38C6-DBC9-B647-B6FE-7A6FC32EF278}" srcOrd="0" destOrd="0" presId="urn:microsoft.com/office/officeart/2005/8/layout/orgChart1"/>
    <dgm:cxn modelId="{01448ECE-9F8A-064F-8E78-4FC2854892DE}" type="presParOf" srcId="{4B51A841-2E92-0640-B640-EF8EB7F27128}" destId="{5BF69AF9-FF4C-3543-AC3F-5CD90DAD9C3B}" srcOrd="1" destOrd="0" presId="urn:microsoft.com/office/officeart/2005/8/layout/orgChart1"/>
    <dgm:cxn modelId="{75D28A07-21A6-E34C-A0CB-80AB047956AC}" type="presParOf" srcId="{3A5272BB-2957-4D4E-ADA9-DCB7BD2B21BB}" destId="{FD83A35A-E270-9140-8EDB-13A59F840632}" srcOrd="1" destOrd="0" presId="urn:microsoft.com/office/officeart/2005/8/layout/orgChart1"/>
    <dgm:cxn modelId="{A226479D-C57A-F747-9823-38F4DE983DB0}" type="presParOf" srcId="{FD83A35A-E270-9140-8EDB-13A59F840632}" destId="{C59E4D34-6640-9847-A02D-8F506151FDF2}" srcOrd="0" destOrd="0" presId="urn:microsoft.com/office/officeart/2005/8/layout/orgChart1"/>
    <dgm:cxn modelId="{9483F5CD-53F9-1249-8599-BFE4F5A83441}" type="presParOf" srcId="{FD83A35A-E270-9140-8EDB-13A59F840632}" destId="{0ECFFF33-E52F-4F44-8FA0-F0330D7BE59D}" srcOrd="1" destOrd="0" presId="urn:microsoft.com/office/officeart/2005/8/layout/orgChart1"/>
    <dgm:cxn modelId="{8D5E2AF9-7F03-CC49-B52C-4DCB9FCA0CAD}" type="presParOf" srcId="{0ECFFF33-E52F-4F44-8FA0-F0330D7BE59D}" destId="{20E4E5F1-31F9-514A-8129-21EA73EBC23A}" srcOrd="0" destOrd="0" presId="urn:microsoft.com/office/officeart/2005/8/layout/orgChart1"/>
    <dgm:cxn modelId="{994494FE-149E-044C-A1CE-A4282012D0C3}" type="presParOf" srcId="{20E4E5F1-31F9-514A-8129-21EA73EBC23A}" destId="{0D74E372-56B0-0044-8D4B-FDAF03E88C64}" srcOrd="0" destOrd="0" presId="urn:microsoft.com/office/officeart/2005/8/layout/orgChart1"/>
    <dgm:cxn modelId="{D04B9223-6DCE-7A41-A53C-4E3F8B7745B6}" type="presParOf" srcId="{20E4E5F1-31F9-514A-8129-21EA73EBC23A}" destId="{B8640F32-45C9-9A43-9AAC-EDEFBAAF95DD}" srcOrd="1" destOrd="0" presId="urn:microsoft.com/office/officeart/2005/8/layout/orgChart1"/>
    <dgm:cxn modelId="{6AE8BD84-C513-BE43-8B65-A683A6DF0959}" type="presParOf" srcId="{0ECFFF33-E52F-4F44-8FA0-F0330D7BE59D}" destId="{A3A92223-44DA-734D-B33C-3763EA8B2BB2}" srcOrd="1" destOrd="0" presId="urn:microsoft.com/office/officeart/2005/8/layout/orgChart1"/>
    <dgm:cxn modelId="{D0867579-0CB3-A64C-B3ED-30C6D9A3CADE}" type="presParOf" srcId="{0ECFFF33-E52F-4F44-8FA0-F0330D7BE59D}" destId="{B53D09C4-E4DB-A140-AED8-CDA24245430F}" srcOrd="2" destOrd="0" presId="urn:microsoft.com/office/officeart/2005/8/layout/orgChart1"/>
    <dgm:cxn modelId="{0D0E0E13-D844-FD44-82B2-7A6B27F05B8C}" type="presParOf" srcId="{FD83A35A-E270-9140-8EDB-13A59F840632}" destId="{4EFFA948-90A3-644C-B18D-869BC6E5682D}" srcOrd="2" destOrd="0" presId="urn:microsoft.com/office/officeart/2005/8/layout/orgChart1"/>
    <dgm:cxn modelId="{FE9D4EBE-83DE-E740-BCAC-3E0C1DE43F69}" type="presParOf" srcId="{FD83A35A-E270-9140-8EDB-13A59F840632}" destId="{28C3FEA1-1371-5743-B768-72388AFDC2F3}" srcOrd="3" destOrd="0" presId="urn:microsoft.com/office/officeart/2005/8/layout/orgChart1"/>
    <dgm:cxn modelId="{B837F3FB-98BC-934E-BAC3-CD8009C8ED2B}" type="presParOf" srcId="{28C3FEA1-1371-5743-B768-72388AFDC2F3}" destId="{B05167A6-8DA7-A549-B2F6-694BCF4A83C7}" srcOrd="0" destOrd="0" presId="urn:microsoft.com/office/officeart/2005/8/layout/orgChart1"/>
    <dgm:cxn modelId="{4172D8F3-FB64-1F44-8DC5-97A0379B9657}" type="presParOf" srcId="{B05167A6-8DA7-A549-B2F6-694BCF4A83C7}" destId="{2D951881-778F-BF4B-97AB-7E6DF48FBDD3}" srcOrd="0" destOrd="0" presId="urn:microsoft.com/office/officeart/2005/8/layout/orgChart1"/>
    <dgm:cxn modelId="{437F3E32-6EAB-144D-AF21-C92A91C7F56D}" type="presParOf" srcId="{B05167A6-8DA7-A549-B2F6-694BCF4A83C7}" destId="{EB5DD97F-9FC0-504B-A85F-4F706F99EC19}" srcOrd="1" destOrd="0" presId="urn:microsoft.com/office/officeart/2005/8/layout/orgChart1"/>
    <dgm:cxn modelId="{0FEC5D73-CDC7-A143-AB3E-948FE67ECA4D}" type="presParOf" srcId="{28C3FEA1-1371-5743-B768-72388AFDC2F3}" destId="{1818A229-2DC2-E74F-8AAC-CDC43FE7B58D}" srcOrd="1" destOrd="0" presId="urn:microsoft.com/office/officeart/2005/8/layout/orgChart1"/>
    <dgm:cxn modelId="{99D9F0A8-F0B8-E942-B9F1-947CCB605194}" type="presParOf" srcId="{28C3FEA1-1371-5743-B768-72388AFDC2F3}" destId="{6F72F2DE-057A-EA44-B9E2-1A849FE69B4F}" srcOrd="2" destOrd="0" presId="urn:microsoft.com/office/officeart/2005/8/layout/orgChart1"/>
    <dgm:cxn modelId="{A24EDC5D-9161-3741-AA03-58D061A91713}" type="presParOf" srcId="{FD83A35A-E270-9140-8EDB-13A59F840632}" destId="{27BFA3E0-ED7D-2F4C-AC90-9BED8D01573E}" srcOrd="4" destOrd="0" presId="urn:microsoft.com/office/officeart/2005/8/layout/orgChart1"/>
    <dgm:cxn modelId="{5E02811B-A042-464A-8B7B-FA3D370544AE}" type="presParOf" srcId="{FD83A35A-E270-9140-8EDB-13A59F840632}" destId="{DABC5E2D-8229-3942-94CD-BC9A65FBCA2F}" srcOrd="5" destOrd="0" presId="urn:microsoft.com/office/officeart/2005/8/layout/orgChart1"/>
    <dgm:cxn modelId="{A6F9DB12-5B70-BF45-A95B-D61932F0F1CB}" type="presParOf" srcId="{DABC5E2D-8229-3942-94CD-BC9A65FBCA2F}" destId="{16DE417A-1023-6143-B61C-7CE24E7FD0B8}" srcOrd="0" destOrd="0" presId="urn:microsoft.com/office/officeart/2005/8/layout/orgChart1"/>
    <dgm:cxn modelId="{32BBB75F-5B1F-0A4B-BA86-39E4A8E80C08}" type="presParOf" srcId="{16DE417A-1023-6143-B61C-7CE24E7FD0B8}" destId="{0D8E24C9-4047-FE45-994F-9665B92E0136}" srcOrd="0" destOrd="0" presId="urn:microsoft.com/office/officeart/2005/8/layout/orgChart1"/>
    <dgm:cxn modelId="{D234C9DC-E4EB-C644-AB6D-71CA5887CE23}" type="presParOf" srcId="{16DE417A-1023-6143-B61C-7CE24E7FD0B8}" destId="{FADB5004-7CBC-614C-A923-986A51CF4B16}" srcOrd="1" destOrd="0" presId="urn:microsoft.com/office/officeart/2005/8/layout/orgChart1"/>
    <dgm:cxn modelId="{DB5C4D6E-A2E8-4448-8924-36C1C10089D4}" type="presParOf" srcId="{DABC5E2D-8229-3942-94CD-BC9A65FBCA2F}" destId="{16F3331A-FBD1-0A48-90A3-4F4357B25036}" srcOrd="1" destOrd="0" presId="urn:microsoft.com/office/officeart/2005/8/layout/orgChart1"/>
    <dgm:cxn modelId="{41B2D139-84D4-104E-907B-60234EE34159}" type="presParOf" srcId="{DABC5E2D-8229-3942-94CD-BC9A65FBCA2F}" destId="{C1046831-790C-0049-8BA5-082A15A70EFB}" srcOrd="2" destOrd="0" presId="urn:microsoft.com/office/officeart/2005/8/layout/orgChart1"/>
    <dgm:cxn modelId="{81C4E539-89E9-374B-B190-9AA4FD6A8741}" type="presParOf" srcId="{FD83A35A-E270-9140-8EDB-13A59F840632}" destId="{448759E3-37E5-024D-A105-BC3D8F2881F8}" srcOrd="6" destOrd="0" presId="urn:microsoft.com/office/officeart/2005/8/layout/orgChart1"/>
    <dgm:cxn modelId="{D1CD4E09-4147-2243-9C58-EB6133AF3417}" type="presParOf" srcId="{FD83A35A-E270-9140-8EDB-13A59F840632}" destId="{482AD9B0-B310-2845-AE91-36D834EFBE7F}" srcOrd="7" destOrd="0" presId="urn:microsoft.com/office/officeart/2005/8/layout/orgChart1"/>
    <dgm:cxn modelId="{A19F3D3E-811A-D249-8109-3D25F30DD30F}" type="presParOf" srcId="{482AD9B0-B310-2845-AE91-36D834EFBE7F}" destId="{C3D065B7-8F96-BB48-9F76-6660ED964C70}" srcOrd="0" destOrd="0" presId="urn:microsoft.com/office/officeart/2005/8/layout/orgChart1"/>
    <dgm:cxn modelId="{8C815EE1-6ADD-2C43-BBA2-48BAE2458735}" type="presParOf" srcId="{C3D065B7-8F96-BB48-9F76-6660ED964C70}" destId="{90A3BD98-3164-094D-A481-AD955515B98B}" srcOrd="0" destOrd="0" presId="urn:microsoft.com/office/officeart/2005/8/layout/orgChart1"/>
    <dgm:cxn modelId="{78FF1E8E-75C8-6243-A3FB-9038805F7521}" type="presParOf" srcId="{C3D065B7-8F96-BB48-9F76-6660ED964C70}" destId="{46BE6152-BC20-204C-861C-83368758A5AF}" srcOrd="1" destOrd="0" presId="urn:microsoft.com/office/officeart/2005/8/layout/orgChart1"/>
    <dgm:cxn modelId="{AEB9E4DF-CBA7-B44A-957C-CE37BCA88D73}" type="presParOf" srcId="{482AD9B0-B310-2845-AE91-36D834EFBE7F}" destId="{7BCAD4BD-B4D7-E14F-A985-85029EA37022}" srcOrd="1" destOrd="0" presId="urn:microsoft.com/office/officeart/2005/8/layout/orgChart1"/>
    <dgm:cxn modelId="{FDCB5112-DA0D-DF49-A1A6-06856E86A092}" type="presParOf" srcId="{482AD9B0-B310-2845-AE91-36D834EFBE7F}" destId="{7AC06C43-15BA-7B4D-AEC8-F7624EAAD755}" srcOrd="2" destOrd="0" presId="urn:microsoft.com/office/officeart/2005/8/layout/orgChart1"/>
    <dgm:cxn modelId="{EEFEA491-E7BE-994F-9D2C-AF0E328450AE}" type="presParOf" srcId="{3A5272BB-2957-4D4E-ADA9-DCB7BD2B21BB}" destId="{84550184-EC0E-924E-95CF-8B48B0A73B48}" srcOrd="2" destOrd="0" presId="urn:microsoft.com/office/officeart/2005/8/layout/orgChart1"/>
    <dgm:cxn modelId="{4660BB77-F278-CE4C-B8E0-8A018E421D45}" type="presParOf" srcId="{F4F57946-F5D1-124F-B88E-F745C0909ED4}" destId="{D049CD53-D421-5647-85DA-C2A67F850CD8}" srcOrd="6" destOrd="0" presId="urn:microsoft.com/office/officeart/2005/8/layout/orgChart1"/>
    <dgm:cxn modelId="{5D8AD3A1-46FF-7A44-AEF7-FBE8900ED1A7}" type="presParOf" srcId="{F4F57946-F5D1-124F-B88E-F745C0909ED4}" destId="{FA80B9E1-D2D6-CA41-944B-4C7D936EF048}" srcOrd="7" destOrd="0" presId="urn:microsoft.com/office/officeart/2005/8/layout/orgChart1"/>
    <dgm:cxn modelId="{56E5C304-C5AF-2248-AE80-3105050B1529}" type="presParOf" srcId="{FA80B9E1-D2D6-CA41-944B-4C7D936EF048}" destId="{15354E00-7776-E04D-B5F3-17F70FC51960}" srcOrd="0" destOrd="0" presId="urn:microsoft.com/office/officeart/2005/8/layout/orgChart1"/>
    <dgm:cxn modelId="{EBA2A357-39DD-084D-895B-814AE7C4924B}" type="presParOf" srcId="{15354E00-7776-E04D-B5F3-17F70FC51960}" destId="{34821EEE-18C4-4645-81D2-38FE97014019}" srcOrd="0" destOrd="0" presId="urn:microsoft.com/office/officeart/2005/8/layout/orgChart1"/>
    <dgm:cxn modelId="{F7B3E6E4-748E-F746-9FF7-340B30AAD4D1}" type="presParOf" srcId="{15354E00-7776-E04D-B5F3-17F70FC51960}" destId="{3A8B0A48-B768-1D4D-85E2-9696B5D1ED8C}" srcOrd="1" destOrd="0" presId="urn:microsoft.com/office/officeart/2005/8/layout/orgChart1"/>
    <dgm:cxn modelId="{B57FB769-E93A-3749-B874-21ADA3252F0D}" type="presParOf" srcId="{FA80B9E1-D2D6-CA41-944B-4C7D936EF048}" destId="{43AA3698-759B-DF41-9280-CE4103322BD7}" srcOrd="1" destOrd="0" presId="urn:microsoft.com/office/officeart/2005/8/layout/orgChart1"/>
    <dgm:cxn modelId="{79C03AE0-E88C-5248-B2F5-3F991187396E}" type="presParOf" srcId="{43AA3698-759B-DF41-9280-CE4103322BD7}" destId="{21C298EC-38CF-F34D-A8EF-F5A2D20BFAF3}" srcOrd="0" destOrd="0" presId="urn:microsoft.com/office/officeart/2005/8/layout/orgChart1"/>
    <dgm:cxn modelId="{9ED7AC3B-4280-F34A-B099-E85D92413068}" type="presParOf" srcId="{43AA3698-759B-DF41-9280-CE4103322BD7}" destId="{3A41EE78-73DB-2746-9ED6-3804A69FC991}" srcOrd="1" destOrd="0" presId="urn:microsoft.com/office/officeart/2005/8/layout/orgChart1"/>
    <dgm:cxn modelId="{C416C1C8-2BC1-3F44-8A25-B0514FBAFCC8}" type="presParOf" srcId="{3A41EE78-73DB-2746-9ED6-3804A69FC991}" destId="{A694869F-F90F-FA49-A28A-5F07B8C643D9}" srcOrd="0" destOrd="0" presId="urn:microsoft.com/office/officeart/2005/8/layout/orgChart1"/>
    <dgm:cxn modelId="{B42863DA-A647-C240-99F6-8599D9720B10}" type="presParOf" srcId="{A694869F-F90F-FA49-A28A-5F07B8C643D9}" destId="{C1CBB071-6D73-0445-853E-761E6EA180CD}" srcOrd="0" destOrd="0" presId="urn:microsoft.com/office/officeart/2005/8/layout/orgChart1"/>
    <dgm:cxn modelId="{252D99C6-4B84-D143-9EF8-4DEE85857678}" type="presParOf" srcId="{A694869F-F90F-FA49-A28A-5F07B8C643D9}" destId="{3F928984-7ACE-EF4B-A92E-7C06B93321C2}" srcOrd="1" destOrd="0" presId="urn:microsoft.com/office/officeart/2005/8/layout/orgChart1"/>
    <dgm:cxn modelId="{55B73F78-66F2-0940-BDF6-3C04E2F1F50C}" type="presParOf" srcId="{3A41EE78-73DB-2746-9ED6-3804A69FC991}" destId="{3138EA03-5DB1-DD49-8CD7-D0506BD4C09D}" srcOrd="1" destOrd="0" presId="urn:microsoft.com/office/officeart/2005/8/layout/orgChart1"/>
    <dgm:cxn modelId="{765ECD10-EBB0-1245-9D0A-379026DE3DD6}" type="presParOf" srcId="{3A41EE78-73DB-2746-9ED6-3804A69FC991}" destId="{21662E5B-3448-9244-B303-7F77E6B99722}" srcOrd="2" destOrd="0" presId="urn:microsoft.com/office/officeart/2005/8/layout/orgChart1"/>
    <dgm:cxn modelId="{4DD990B9-5C34-3B40-8B79-3BF08552B979}" type="presParOf" srcId="{43AA3698-759B-DF41-9280-CE4103322BD7}" destId="{6125ED6B-731A-CA43-863E-83BFC4A7AA90}" srcOrd="2" destOrd="0" presId="urn:microsoft.com/office/officeart/2005/8/layout/orgChart1"/>
    <dgm:cxn modelId="{B242BA4A-278A-4543-93D3-9B963B14B0A2}" type="presParOf" srcId="{43AA3698-759B-DF41-9280-CE4103322BD7}" destId="{2E8FEE46-55E1-9F4F-85A8-22F058FA4D67}" srcOrd="3" destOrd="0" presId="urn:microsoft.com/office/officeart/2005/8/layout/orgChart1"/>
    <dgm:cxn modelId="{5EA8C2EA-8EC3-7341-A940-2FE2373A2E97}" type="presParOf" srcId="{2E8FEE46-55E1-9F4F-85A8-22F058FA4D67}" destId="{E234B6F1-CE07-C14A-B39C-82B8B2706D9F}" srcOrd="0" destOrd="0" presId="urn:microsoft.com/office/officeart/2005/8/layout/orgChart1"/>
    <dgm:cxn modelId="{5BB2279B-D235-994A-B95A-98509AC85FD6}" type="presParOf" srcId="{E234B6F1-CE07-C14A-B39C-82B8B2706D9F}" destId="{F0C59A6E-1A79-864F-9070-57123F67145B}" srcOrd="0" destOrd="0" presId="urn:microsoft.com/office/officeart/2005/8/layout/orgChart1"/>
    <dgm:cxn modelId="{F3C2C23D-6A04-F84E-82F7-725E61E73501}" type="presParOf" srcId="{E234B6F1-CE07-C14A-B39C-82B8B2706D9F}" destId="{025C668F-36AE-3E44-BD36-7E1AB548CEE2}" srcOrd="1" destOrd="0" presId="urn:microsoft.com/office/officeart/2005/8/layout/orgChart1"/>
    <dgm:cxn modelId="{887BF156-BFEE-F64C-A405-0371A7863A5E}" type="presParOf" srcId="{2E8FEE46-55E1-9F4F-85A8-22F058FA4D67}" destId="{7B601CA8-B707-514D-A476-0D92C26E5DE0}" srcOrd="1" destOrd="0" presId="urn:microsoft.com/office/officeart/2005/8/layout/orgChart1"/>
    <dgm:cxn modelId="{6EFC8899-E7CB-324B-8C61-C525A8D5BC6C}" type="presParOf" srcId="{2E8FEE46-55E1-9F4F-85A8-22F058FA4D67}" destId="{BAEC6EBA-14C0-0041-9633-2DFE4478E1B3}" srcOrd="2" destOrd="0" presId="urn:microsoft.com/office/officeart/2005/8/layout/orgChart1"/>
    <dgm:cxn modelId="{665BB092-5C6B-234C-A3E5-378605E296F4}" type="presParOf" srcId="{43AA3698-759B-DF41-9280-CE4103322BD7}" destId="{27B529CA-3B71-8D4E-9D7B-403AF623DBFB}" srcOrd="4" destOrd="0" presId="urn:microsoft.com/office/officeart/2005/8/layout/orgChart1"/>
    <dgm:cxn modelId="{9D89ADF6-5204-8C41-B8CB-BFC1FEBB722E}" type="presParOf" srcId="{43AA3698-759B-DF41-9280-CE4103322BD7}" destId="{A388E6CA-CF36-6947-8B02-C08843073339}" srcOrd="5" destOrd="0" presId="urn:microsoft.com/office/officeart/2005/8/layout/orgChart1"/>
    <dgm:cxn modelId="{3153D3D6-1B20-1347-9D57-C64DCF766045}" type="presParOf" srcId="{A388E6CA-CF36-6947-8B02-C08843073339}" destId="{12F85620-BD2F-3C4E-B765-28C2B59DD4CD}" srcOrd="0" destOrd="0" presId="urn:microsoft.com/office/officeart/2005/8/layout/orgChart1"/>
    <dgm:cxn modelId="{B1EAE03D-85E1-2C46-9DFC-EF9868FAA142}" type="presParOf" srcId="{12F85620-BD2F-3C4E-B765-28C2B59DD4CD}" destId="{E883B1BA-3907-7949-B7EA-B4F3CF2CA515}" srcOrd="0" destOrd="0" presId="urn:microsoft.com/office/officeart/2005/8/layout/orgChart1"/>
    <dgm:cxn modelId="{81F08A4A-7D54-1344-9A44-7EF2EC2824DF}" type="presParOf" srcId="{12F85620-BD2F-3C4E-B765-28C2B59DD4CD}" destId="{A1757E0F-0A66-9642-9597-7C8D36D83C60}" srcOrd="1" destOrd="0" presId="urn:microsoft.com/office/officeart/2005/8/layout/orgChart1"/>
    <dgm:cxn modelId="{EF136EAC-4C6D-4B45-95D6-D9404732BB49}" type="presParOf" srcId="{A388E6CA-CF36-6947-8B02-C08843073339}" destId="{59495A67-3A27-3241-824B-1463DE91FD70}" srcOrd="1" destOrd="0" presId="urn:microsoft.com/office/officeart/2005/8/layout/orgChart1"/>
    <dgm:cxn modelId="{E14B6CEC-B04C-C744-BB7D-A8F512C04B02}" type="presParOf" srcId="{A388E6CA-CF36-6947-8B02-C08843073339}" destId="{AC84C8ED-6899-B14A-9B81-16A2ED160947}" srcOrd="2" destOrd="0" presId="urn:microsoft.com/office/officeart/2005/8/layout/orgChart1"/>
    <dgm:cxn modelId="{CD87E41B-13A8-2245-81F7-79F5DB1934DE}" type="presParOf" srcId="{43AA3698-759B-DF41-9280-CE4103322BD7}" destId="{3771A816-E5B3-5048-A34C-2D044A1848C5}" srcOrd="6" destOrd="0" presId="urn:microsoft.com/office/officeart/2005/8/layout/orgChart1"/>
    <dgm:cxn modelId="{3C6E2905-F69E-5249-B8C4-2B774333FE93}" type="presParOf" srcId="{43AA3698-759B-DF41-9280-CE4103322BD7}" destId="{C6A0F952-B33D-B042-BF23-7CDE3AF3C6DD}" srcOrd="7" destOrd="0" presId="urn:microsoft.com/office/officeart/2005/8/layout/orgChart1"/>
    <dgm:cxn modelId="{4FE864B4-D40E-7545-82DB-A92FB0C38413}" type="presParOf" srcId="{C6A0F952-B33D-B042-BF23-7CDE3AF3C6DD}" destId="{2D89462F-FB84-884E-A3BC-2190F84F6157}" srcOrd="0" destOrd="0" presId="urn:microsoft.com/office/officeart/2005/8/layout/orgChart1"/>
    <dgm:cxn modelId="{DF5D15A5-8265-6B4D-A749-644944F7E66C}" type="presParOf" srcId="{2D89462F-FB84-884E-A3BC-2190F84F6157}" destId="{12410D5C-4C54-EF4C-B741-EDDC10DBAFF9}" srcOrd="0" destOrd="0" presId="urn:microsoft.com/office/officeart/2005/8/layout/orgChart1"/>
    <dgm:cxn modelId="{5587298A-96D9-7748-972B-51F5A696D2CF}" type="presParOf" srcId="{2D89462F-FB84-884E-A3BC-2190F84F6157}" destId="{6F8C0394-D394-AA48-B0CD-9A5E4EAB7213}" srcOrd="1" destOrd="0" presId="urn:microsoft.com/office/officeart/2005/8/layout/orgChart1"/>
    <dgm:cxn modelId="{B076382D-E8F4-BF47-86DD-40BA234235D8}" type="presParOf" srcId="{C6A0F952-B33D-B042-BF23-7CDE3AF3C6DD}" destId="{77AE4447-6929-5E49-A200-3AED2A828645}" srcOrd="1" destOrd="0" presId="urn:microsoft.com/office/officeart/2005/8/layout/orgChart1"/>
    <dgm:cxn modelId="{A827A499-EF1F-AD46-94ED-219D03A80726}" type="presParOf" srcId="{C6A0F952-B33D-B042-BF23-7CDE3AF3C6DD}" destId="{6D1EA1C1-9BE0-694B-9C42-20E4F73197C5}" srcOrd="2" destOrd="0" presId="urn:microsoft.com/office/officeart/2005/8/layout/orgChart1"/>
    <dgm:cxn modelId="{22682E6C-322F-7745-B4CD-8FE294948883}" type="presParOf" srcId="{43AA3698-759B-DF41-9280-CE4103322BD7}" destId="{B7A3D30E-0EAD-9445-9D50-8379FF31FF84}" srcOrd="8" destOrd="0" presId="urn:microsoft.com/office/officeart/2005/8/layout/orgChart1"/>
    <dgm:cxn modelId="{3D115E8C-2100-FB45-9376-ED29DC38B9EF}" type="presParOf" srcId="{43AA3698-759B-DF41-9280-CE4103322BD7}" destId="{92B2C54F-1AB5-7A43-BCFD-00E0873D3E1D}" srcOrd="9" destOrd="0" presId="urn:microsoft.com/office/officeart/2005/8/layout/orgChart1"/>
    <dgm:cxn modelId="{E4F97C74-6892-384F-83F3-C76950C2F3AE}" type="presParOf" srcId="{92B2C54F-1AB5-7A43-BCFD-00E0873D3E1D}" destId="{B80099FD-A7A5-754E-B5A5-1069DD3332D9}" srcOrd="0" destOrd="0" presId="urn:microsoft.com/office/officeart/2005/8/layout/orgChart1"/>
    <dgm:cxn modelId="{69C2F726-925B-694A-8DA0-686A003E5678}" type="presParOf" srcId="{B80099FD-A7A5-754E-B5A5-1069DD3332D9}" destId="{82DCE9AD-F8BD-5441-AFC8-83E61D05CB9F}" srcOrd="0" destOrd="0" presId="urn:microsoft.com/office/officeart/2005/8/layout/orgChart1"/>
    <dgm:cxn modelId="{C9993F01-A29A-574C-B7A5-2533AF52531F}" type="presParOf" srcId="{B80099FD-A7A5-754E-B5A5-1069DD3332D9}" destId="{5B92A990-5F0A-5F43-95C9-0AB4910A9935}" srcOrd="1" destOrd="0" presId="urn:microsoft.com/office/officeart/2005/8/layout/orgChart1"/>
    <dgm:cxn modelId="{1251005B-E02F-2A43-AD9B-B169C5D0AB06}" type="presParOf" srcId="{92B2C54F-1AB5-7A43-BCFD-00E0873D3E1D}" destId="{52082100-C613-B243-944B-921675028D4E}" srcOrd="1" destOrd="0" presId="urn:microsoft.com/office/officeart/2005/8/layout/orgChart1"/>
    <dgm:cxn modelId="{E4D6D9C4-85E7-C24D-BFBE-F1D85A94DBBD}" type="presParOf" srcId="{92B2C54F-1AB5-7A43-BCFD-00E0873D3E1D}" destId="{49B31B21-C5DB-7647-BB46-5685B54FB252}" srcOrd="2" destOrd="0" presId="urn:microsoft.com/office/officeart/2005/8/layout/orgChart1"/>
    <dgm:cxn modelId="{D0FA6515-8CF0-6249-B55F-6B27AA9EE0D3}" type="presParOf" srcId="{FA80B9E1-D2D6-CA41-944B-4C7D936EF048}" destId="{92C8B00E-E172-8440-BA86-95DC355D3AC0}" srcOrd="2" destOrd="0" presId="urn:microsoft.com/office/officeart/2005/8/layout/orgChart1"/>
    <dgm:cxn modelId="{B4CEB99D-BF66-9B4D-8F96-655D94833855}" type="presParOf" srcId="{F4F57946-F5D1-124F-B88E-F745C0909ED4}" destId="{E714DBBA-3CA3-B841-86F2-B9324E8E671B}" srcOrd="8" destOrd="0" presId="urn:microsoft.com/office/officeart/2005/8/layout/orgChart1"/>
    <dgm:cxn modelId="{8F6C6073-507B-0D4C-93E8-B5F2202699FA}" type="presParOf" srcId="{F4F57946-F5D1-124F-B88E-F745C0909ED4}" destId="{744012E9-E9A1-8342-AB45-E5760C980BEF}" srcOrd="9" destOrd="0" presId="urn:microsoft.com/office/officeart/2005/8/layout/orgChart1"/>
    <dgm:cxn modelId="{F763D98A-B366-9B46-BB72-EB7FE4F51043}" type="presParOf" srcId="{744012E9-E9A1-8342-AB45-E5760C980BEF}" destId="{6D4923A9-630C-0A48-85FF-87147431980C}" srcOrd="0" destOrd="0" presId="urn:microsoft.com/office/officeart/2005/8/layout/orgChart1"/>
    <dgm:cxn modelId="{E3608A1C-442A-814E-AA5A-3AF6ED50CC4F}" type="presParOf" srcId="{6D4923A9-630C-0A48-85FF-87147431980C}" destId="{A79CD5D0-83BE-8543-8646-4235FA4B8F4A}" srcOrd="0" destOrd="0" presId="urn:microsoft.com/office/officeart/2005/8/layout/orgChart1"/>
    <dgm:cxn modelId="{67377608-C4AC-5E4A-B417-DEBC85194B9F}" type="presParOf" srcId="{6D4923A9-630C-0A48-85FF-87147431980C}" destId="{99A556D9-3BEE-5644-AC1F-DB92ED591466}" srcOrd="1" destOrd="0" presId="urn:microsoft.com/office/officeart/2005/8/layout/orgChart1"/>
    <dgm:cxn modelId="{DB9D0AC5-1ED6-6C43-9E51-2B32F1AE524C}" type="presParOf" srcId="{744012E9-E9A1-8342-AB45-E5760C980BEF}" destId="{0F8CFA10-252B-3048-BE59-0252266CD96C}" srcOrd="1" destOrd="0" presId="urn:microsoft.com/office/officeart/2005/8/layout/orgChart1"/>
    <dgm:cxn modelId="{5A68B006-7AA2-894D-9745-CEE03879B42E}" type="presParOf" srcId="{0F8CFA10-252B-3048-BE59-0252266CD96C}" destId="{6F717234-2831-F747-9E38-F0F83E84CABD}" srcOrd="0" destOrd="0" presId="urn:microsoft.com/office/officeart/2005/8/layout/orgChart1"/>
    <dgm:cxn modelId="{78212443-D24F-D949-81C7-A84A42C63A23}" type="presParOf" srcId="{0F8CFA10-252B-3048-BE59-0252266CD96C}" destId="{579B1AAE-7820-BF40-8544-21C03510F1A5}" srcOrd="1" destOrd="0" presId="urn:microsoft.com/office/officeart/2005/8/layout/orgChart1"/>
    <dgm:cxn modelId="{120FBD99-3F05-0D4D-9B20-EE3309A5B66F}" type="presParOf" srcId="{579B1AAE-7820-BF40-8544-21C03510F1A5}" destId="{5E1DAF5D-79C1-A44F-8D44-4CBED8E024F4}" srcOrd="0" destOrd="0" presId="urn:microsoft.com/office/officeart/2005/8/layout/orgChart1"/>
    <dgm:cxn modelId="{288D82E4-8D3E-254E-983E-EBF93F04F78E}" type="presParOf" srcId="{5E1DAF5D-79C1-A44F-8D44-4CBED8E024F4}" destId="{DF8D915E-3684-C04A-984E-21A7375C0DC9}" srcOrd="0" destOrd="0" presId="urn:microsoft.com/office/officeart/2005/8/layout/orgChart1"/>
    <dgm:cxn modelId="{4F52E925-F05C-1F45-BC21-0CFA2574F6B0}" type="presParOf" srcId="{5E1DAF5D-79C1-A44F-8D44-4CBED8E024F4}" destId="{E00439E0-7218-0B4E-901D-799386AB45E6}" srcOrd="1" destOrd="0" presId="urn:microsoft.com/office/officeart/2005/8/layout/orgChart1"/>
    <dgm:cxn modelId="{0AF4F7EC-051C-7748-A8D5-0BC835EB2A1D}" type="presParOf" srcId="{579B1AAE-7820-BF40-8544-21C03510F1A5}" destId="{94A53D0C-BCC2-2142-9F9A-52F331764748}" srcOrd="1" destOrd="0" presId="urn:microsoft.com/office/officeart/2005/8/layout/orgChart1"/>
    <dgm:cxn modelId="{49B32F7A-81B3-E841-9A70-26CC0508400D}" type="presParOf" srcId="{579B1AAE-7820-BF40-8544-21C03510F1A5}" destId="{9653AF38-4E06-0348-B7C5-9095E55C7C21}" srcOrd="2" destOrd="0" presId="urn:microsoft.com/office/officeart/2005/8/layout/orgChart1"/>
    <dgm:cxn modelId="{41E29C8E-7441-0443-B6CA-73B6F2CC2E8C}" type="presParOf" srcId="{0F8CFA10-252B-3048-BE59-0252266CD96C}" destId="{4F93A0BD-82E7-5A49-A07B-06FF4FECC3B2}" srcOrd="2" destOrd="0" presId="urn:microsoft.com/office/officeart/2005/8/layout/orgChart1"/>
    <dgm:cxn modelId="{CE7C3620-D6FD-C142-A85D-946C57D08237}" type="presParOf" srcId="{0F8CFA10-252B-3048-BE59-0252266CD96C}" destId="{C7DAD5F5-D528-D748-8AFB-C47B226A243C}" srcOrd="3" destOrd="0" presId="urn:microsoft.com/office/officeart/2005/8/layout/orgChart1"/>
    <dgm:cxn modelId="{2813399D-9707-DF40-B65C-FC8A1E6DBDA1}" type="presParOf" srcId="{C7DAD5F5-D528-D748-8AFB-C47B226A243C}" destId="{9B340B55-7115-9A46-B7C1-416FECFAED2F}" srcOrd="0" destOrd="0" presId="urn:microsoft.com/office/officeart/2005/8/layout/orgChart1"/>
    <dgm:cxn modelId="{325C6584-C7A9-BF4D-837C-5CDE7F37BC3C}" type="presParOf" srcId="{9B340B55-7115-9A46-B7C1-416FECFAED2F}" destId="{C8B03F75-D5D9-0F4C-AE22-BA435A115118}" srcOrd="0" destOrd="0" presId="urn:microsoft.com/office/officeart/2005/8/layout/orgChart1"/>
    <dgm:cxn modelId="{999D9807-42E2-6145-B206-EB899752840A}" type="presParOf" srcId="{9B340B55-7115-9A46-B7C1-416FECFAED2F}" destId="{7B6B941B-9634-6646-843D-129207DADB8B}" srcOrd="1" destOrd="0" presId="urn:microsoft.com/office/officeart/2005/8/layout/orgChart1"/>
    <dgm:cxn modelId="{109401F2-00B8-E048-AA95-053EB68F70E6}" type="presParOf" srcId="{C7DAD5F5-D528-D748-8AFB-C47B226A243C}" destId="{8ADE79DB-0E39-3245-87DE-2E10E7B762CA}" srcOrd="1" destOrd="0" presId="urn:microsoft.com/office/officeart/2005/8/layout/orgChart1"/>
    <dgm:cxn modelId="{6C3D3784-3704-494B-89BA-33DB05587C39}" type="presParOf" srcId="{C7DAD5F5-D528-D748-8AFB-C47B226A243C}" destId="{A888CDD2-60BD-1A48-A016-A22362680BBD}" srcOrd="2" destOrd="0" presId="urn:microsoft.com/office/officeart/2005/8/layout/orgChart1"/>
    <dgm:cxn modelId="{8D612A5F-2962-F942-8362-FE9A060621AD}" type="presParOf" srcId="{0F8CFA10-252B-3048-BE59-0252266CD96C}" destId="{40EBD4C6-C4C9-AD4F-A110-FA644F9429D8}" srcOrd="4" destOrd="0" presId="urn:microsoft.com/office/officeart/2005/8/layout/orgChart1"/>
    <dgm:cxn modelId="{792D39BF-D8D1-1643-832B-C30D9296D8D5}" type="presParOf" srcId="{0F8CFA10-252B-3048-BE59-0252266CD96C}" destId="{0437CB5C-E144-874C-AD6F-0581664F3B36}" srcOrd="5" destOrd="0" presId="urn:microsoft.com/office/officeart/2005/8/layout/orgChart1"/>
    <dgm:cxn modelId="{737CAD23-46A1-9F42-8EB4-1145DA19D74D}" type="presParOf" srcId="{0437CB5C-E144-874C-AD6F-0581664F3B36}" destId="{CB827BBF-6516-B04C-8971-810C7177FB6E}" srcOrd="0" destOrd="0" presId="urn:microsoft.com/office/officeart/2005/8/layout/orgChart1"/>
    <dgm:cxn modelId="{06A56612-6068-704E-9154-D3EFC69A60DF}" type="presParOf" srcId="{CB827BBF-6516-B04C-8971-810C7177FB6E}" destId="{A04565EA-F61F-454E-A067-90B3D579CFBC}" srcOrd="0" destOrd="0" presId="urn:microsoft.com/office/officeart/2005/8/layout/orgChart1"/>
    <dgm:cxn modelId="{5A95AF5E-7FFB-6D47-809B-8BFC3072025E}" type="presParOf" srcId="{CB827BBF-6516-B04C-8971-810C7177FB6E}" destId="{D1FDB056-F625-BC4E-BBBE-3A306BCF78BC}" srcOrd="1" destOrd="0" presId="urn:microsoft.com/office/officeart/2005/8/layout/orgChart1"/>
    <dgm:cxn modelId="{EA0685A7-8794-9E46-88D6-DC90F32F6B57}" type="presParOf" srcId="{0437CB5C-E144-874C-AD6F-0581664F3B36}" destId="{2EAA54F8-54D3-2E41-8366-D9999C7222D6}" srcOrd="1" destOrd="0" presId="urn:microsoft.com/office/officeart/2005/8/layout/orgChart1"/>
    <dgm:cxn modelId="{0500690C-0596-C143-9D3F-03588CF42D6A}" type="presParOf" srcId="{0437CB5C-E144-874C-AD6F-0581664F3B36}" destId="{083F1259-6FE8-2046-9C46-1B29DB5BB4C1}" srcOrd="2" destOrd="0" presId="urn:microsoft.com/office/officeart/2005/8/layout/orgChart1"/>
    <dgm:cxn modelId="{183F708C-2617-0E4F-9028-551559059BB2}" type="presParOf" srcId="{0F8CFA10-252B-3048-BE59-0252266CD96C}" destId="{63280023-831D-B840-9296-9708C201D959}" srcOrd="6" destOrd="0" presId="urn:microsoft.com/office/officeart/2005/8/layout/orgChart1"/>
    <dgm:cxn modelId="{269D4073-835B-C04A-803A-8F42DF774DF3}" type="presParOf" srcId="{0F8CFA10-252B-3048-BE59-0252266CD96C}" destId="{015D5576-57D7-104D-B6F7-C5A8CF4907CF}" srcOrd="7" destOrd="0" presId="urn:microsoft.com/office/officeart/2005/8/layout/orgChart1"/>
    <dgm:cxn modelId="{670A33F7-81B0-9B4D-9411-B42940ADE76E}" type="presParOf" srcId="{015D5576-57D7-104D-B6F7-C5A8CF4907CF}" destId="{07BBF580-B23A-D843-8751-D78CF5E9E154}" srcOrd="0" destOrd="0" presId="urn:microsoft.com/office/officeart/2005/8/layout/orgChart1"/>
    <dgm:cxn modelId="{AD94EEA1-292E-9F46-BE32-8C33182F3598}" type="presParOf" srcId="{07BBF580-B23A-D843-8751-D78CF5E9E154}" destId="{8BBD3367-7B59-2B40-AEBD-554AB9C671D9}" srcOrd="0" destOrd="0" presId="urn:microsoft.com/office/officeart/2005/8/layout/orgChart1"/>
    <dgm:cxn modelId="{7E4417AD-B03D-384C-A5FB-9D76C7FF5F41}" type="presParOf" srcId="{07BBF580-B23A-D843-8751-D78CF5E9E154}" destId="{251F0854-55BE-034F-A109-6A505A5EC1AE}" srcOrd="1" destOrd="0" presId="urn:microsoft.com/office/officeart/2005/8/layout/orgChart1"/>
    <dgm:cxn modelId="{626859F4-AAE8-7E47-A8E9-45458B8BDD50}" type="presParOf" srcId="{015D5576-57D7-104D-B6F7-C5A8CF4907CF}" destId="{DBD5C2B1-3E84-8F49-916C-DE2C965D64EE}" srcOrd="1" destOrd="0" presId="urn:microsoft.com/office/officeart/2005/8/layout/orgChart1"/>
    <dgm:cxn modelId="{A4024EAB-39F7-A540-AA67-D5D1CC81A6F5}" type="presParOf" srcId="{015D5576-57D7-104D-B6F7-C5A8CF4907CF}" destId="{ED8CB624-C329-F14A-AA95-AFB5DF47ED3A}" srcOrd="2" destOrd="0" presId="urn:microsoft.com/office/officeart/2005/8/layout/orgChart1"/>
    <dgm:cxn modelId="{ECF83B69-ECC7-9245-8AC3-1577C3954F48}" type="presParOf" srcId="{744012E9-E9A1-8342-AB45-E5760C980BEF}" destId="{9869CCB7-7BE3-E942-B375-F65739775FAE}" srcOrd="2" destOrd="0" presId="urn:microsoft.com/office/officeart/2005/8/layout/orgChart1"/>
    <dgm:cxn modelId="{8C0689AE-E02D-CF42-9859-B8993EAD900F}" type="presParOf" srcId="{F4F57946-F5D1-124F-B88E-F745C0909ED4}" destId="{6C9F0202-208C-1740-B8D1-38216AD21F0B}" srcOrd="10" destOrd="0" presId="urn:microsoft.com/office/officeart/2005/8/layout/orgChart1"/>
    <dgm:cxn modelId="{70FDDF8F-8682-6F40-AE8E-D717D1F6CD23}" type="presParOf" srcId="{F4F57946-F5D1-124F-B88E-F745C0909ED4}" destId="{35E13509-4A23-B048-85C3-BFE95152A76B}" srcOrd="11" destOrd="0" presId="urn:microsoft.com/office/officeart/2005/8/layout/orgChart1"/>
    <dgm:cxn modelId="{3B1DA590-2D0B-ED4A-9E6F-782C94E79514}" type="presParOf" srcId="{35E13509-4A23-B048-85C3-BFE95152A76B}" destId="{85A41139-28AE-5944-91F6-88BE43A50FD9}" srcOrd="0" destOrd="0" presId="urn:microsoft.com/office/officeart/2005/8/layout/orgChart1"/>
    <dgm:cxn modelId="{5F56E667-641D-B94D-BBFA-397D1F6D21CB}" type="presParOf" srcId="{85A41139-28AE-5944-91F6-88BE43A50FD9}" destId="{60DF87A3-77B5-B741-98E5-5BEF464A2536}" srcOrd="0" destOrd="0" presId="urn:microsoft.com/office/officeart/2005/8/layout/orgChart1"/>
    <dgm:cxn modelId="{440D211D-888B-9C48-A8FC-0579D86A417B}" type="presParOf" srcId="{85A41139-28AE-5944-91F6-88BE43A50FD9}" destId="{C32E1E7E-71AC-3B47-95FE-ACE1F47484CA}" srcOrd="1" destOrd="0" presId="urn:microsoft.com/office/officeart/2005/8/layout/orgChart1"/>
    <dgm:cxn modelId="{AE0C5E97-2819-734F-88ED-88667B46B59F}" type="presParOf" srcId="{35E13509-4A23-B048-85C3-BFE95152A76B}" destId="{E77D4084-B95D-EC4A-A574-1684D92DFAAE}" srcOrd="1" destOrd="0" presId="urn:microsoft.com/office/officeart/2005/8/layout/orgChart1"/>
    <dgm:cxn modelId="{2923A2F1-4129-8E47-AC60-A32235A1657E}" type="presParOf" srcId="{35E13509-4A23-B048-85C3-BFE95152A76B}" destId="{5658B0E3-3CCA-D645-8335-3B8FF7E24AB7}" srcOrd="2" destOrd="0" presId="urn:microsoft.com/office/officeart/2005/8/layout/orgChart1"/>
    <dgm:cxn modelId="{25062255-6E61-7947-A90E-B786B205D20F}" type="presParOf" srcId="{138CDD6E-CBBB-4645-A9E6-B95A80119D28}" destId="{5DB1392A-A826-234B-9967-D99BC31EC256}" srcOrd="2" destOrd="0" presId="urn:microsoft.com/office/officeart/2005/8/layout/orgChar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11D6567-0E52-EA49-A32A-954F38EA9119}" type="doc">
      <dgm:prSet loTypeId="urn:microsoft.com/office/officeart/2005/8/layout/orgChart1" loCatId="" qsTypeId="urn:microsoft.com/office/officeart/2005/8/quickstyle/simple1" qsCatId="simple" csTypeId="urn:microsoft.com/office/officeart/2005/8/colors/colorful1#5" csCatId="colorful" phldr="1"/>
      <dgm:spPr/>
      <dgm:t>
        <a:bodyPr/>
        <a:lstStyle/>
        <a:p>
          <a:endParaRPr lang="en-US"/>
        </a:p>
      </dgm:t>
    </dgm:pt>
    <dgm:pt modelId="{4DEE5CE7-47FC-994C-AE4D-FCF8DCF5C38D}">
      <dgm:prSet phldrT="[Text]"/>
      <dgm:spPr/>
      <dgm:t>
        <a:bodyPr/>
        <a:lstStyle/>
        <a:p>
          <a:r>
            <a:rPr lang="en-US" dirty="0" smtClean="0"/>
            <a:t>NMAI</a:t>
          </a:r>
          <a:endParaRPr lang="en-US" dirty="0"/>
        </a:p>
      </dgm:t>
    </dgm:pt>
    <dgm:pt modelId="{87A92CB0-07D0-C44B-B0D9-421D5251963D}" type="parTrans" cxnId="{515DAB07-6D83-DC41-A1E8-051F72EB31B2}">
      <dgm:prSet/>
      <dgm:spPr/>
      <dgm:t>
        <a:bodyPr/>
        <a:lstStyle/>
        <a:p>
          <a:endParaRPr lang="en-US"/>
        </a:p>
      </dgm:t>
    </dgm:pt>
    <dgm:pt modelId="{6A9076A9-31BC-2F4E-9296-7FEEC7D56AE5}" type="sibTrans" cxnId="{515DAB07-6D83-DC41-A1E8-051F72EB31B2}">
      <dgm:prSet/>
      <dgm:spPr/>
      <dgm:t>
        <a:bodyPr/>
        <a:lstStyle/>
        <a:p>
          <a:endParaRPr lang="en-US"/>
        </a:p>
      </dgm:t>
    </dgm:pt>
    <dgm:pt modelId="{6075967C-87E7-7E44-A81F-E1285A8C3284}">
      <dgm:prSet phldrT="[Text]"/>
      <dgm:spPr/>
      <dgm:t>
        <a:bodyPr/>
        <a:lstStyle/>
        <a:p>
          <a:r>
            <a:rPr lang="en-US" dirty="0" smtClean="0"/>
            <a:t>Objects</a:t>
          </a:r>
          <a:endParaRPr lang="en-US" dirty="0"/>
        </a:p>
      </dgm:t>
    </dgm:pt>
    <dgm:pt modelId="{1EED97F4-35DD-144D-AF0F-DBC5027CE5E4}" type="parTrans" cxnId="{DB072454-F51D-7C4A-A60E-8E7DFB047B6B}">
      <dgm:prSet/>
      <dgm:spPr/>
      <dgm:t>
        <a:bodyPr/>
        <a:lstStyle/>
        <a:p>
          <a:endParaRPr lang="en-US"/>
        </a:p>
      </dgm:t>
    </dgm:pt>
    <dgm:pt modelId="{CA5ACD41-D4A7-FA45-9714-E73733FB380D}" type="sibTrans" cxnId="{DB072454-F51D-7C4A-A60E-8E7DFB047B6B}">
      <dgm:prSet/>
      <dgm:spPr/>
      <dgm:t>
        <a:bodyPr/>
        <a:lstStyle/>
        <a:p>
          <a:endParaRPr lang="en-US"/>
        </a:p>
      </dgm:t>
    </dgm:pt>
    <dgm:pt modelId="{2FB172AB-DD20-6A49-A25A-8020AE7A0E5A}">
      <dgm:prSet phldrT="[Text]"/>
      <dgm:spPr/>
      <dgm:t>
        <a:bodyPr/>
        <a:lstStyle/>
        <a:p>
          <a:r>
            <a:rPr lang="en-US" dirty="0" smtClean="0"/>
            <a:t>Café</a:t>
          </a:r>
          <a:endParaRPr lang="en-US" dirty="0"/>
        </a:p>
      </dgm:t>
    </dgm:pt>
    <dgm:pt modelId="{A901742A-B3A2-BF4A-B535-AE756E841998}" type="parTrans" cxnId="{AA2E99A5-EFF9-7448-81E6-D8D25D4EA5F7}">
      <dgm:prSet/>
      <dgm:spPr/>
      <dgm:t>
        <a:bodyPr/>
        <a:lstStyle/>
        <a:p>
          <a:endParaRPr lang="en-US"/>
        </a:p>
      </dgm:t>
    </dgm:pt>
    <dgm:pt modelId="{C745EFA5-7F78-2748-BA44-FF863F35F11F}" type="sibTrans" cxnId="{AA2E99A5-EFF9-7448-81E6-D8D25D4EA5F7}">
      <dgm:prSet/>
      <dgm:spPr/>
      <dgm:t>
        <a:bodyPr/>
        <a:lstStyle/>
        <a:p>
          <a:endParaRPr lang="en-US"/>
        </a:p>
      </dgm:t>
    </dgm:pt>
    <dgm:pt modelId="{C466F2B9-7624-4047-B23B-FCD527F28440}">
      <dgm:prSet phldrT="[Text]"/>
      <dgm:spPr/>
      <dgm:t>
        <a:bodyPr/>
        <a:lstStyle/>
        <a:p>
          <a:r>
            <a:rPr lang="en-US" dirty="0" smtClean="0"/>
            <a:t>Tours</a:t>
          </a:r>
          <a:endParaRPr lang="en-US" dirty="0"/>
        </a:p>
      </dgm:t>
    </dgm:pt>
    <dgm:pt modelId="{BDA126B5-3C45-6C4D-8855-DED2B293DA16}" type="parTrans" cxnId="{6C51D373-7371-054B-8E5D-4271188A1455}">
      <dgm:prSet/>
      <dgm:spPr/>
      <dgm:t>
        <a:bodyPr/>
        <a:lstStyle/>
        <a:p>
          <a:endParaRPr lang="en-US"/>
        </a:p>
      </dgm:t>
    </dgm:pt>
    <dgm:pt modelId="{505AAE01-FD09-A342-B432-2FBE597DFAD3}" type="sibTrans" cxnId="{6C51D373-7371-054B-8E5D-4271188A1455}">
      <dgm:prSet/>
      <dgm:spPr/>
      <dgm:t>
        <a:bodyPr/>
        <a:lstStyle/>
        <a:p>
          <a:endParaRPr lang="en-US"/>
        </a:p>
      </dgm:t>
    </dgm:pt>
    <dgm:pt modelId="{E0B1A847-DDB6-6948-BEC6-6B93129074AE}">
      <dgm:prSet phldrT="[Text]"/>
      <dgm:spPr/>
      <dgm:t>
        <a:bodyPr/>
        <a:lstStyle/>
        <a:p>
          <a:r>
            <a:rPr lang="en-US" dirty="0" smtClean="0"/>
            <a:t>Fun</a:t>
          </a:r>
          <a:endParaRPr lang="en-US" dirty="0"/>
        </a:p>
      </dgm:t>
    </dgm:pt>
    <dgm:pt modelId="{77EA35AA-FB30-EB41-A23A-74958FBDFE5B}" type="parTrans" cxnId="{53C9F73B-F3CC-D646-A6B0-FA192E2C38E2}">
      <dgm:prSet/>
      <dgm:spPr/>
      <dgm:t>
        <a:bodyPr/>
        <a:lstStyle/>
        <a:p>
          <a:endParaRPr lang="en-US"/>
        </a:p>
      </dgm:t>
    </dgm:pt>
    <dgm:pt modelId="{1F3DD565-CA62-064F-8956-26544160D50E}" type="sibTrans" cxnId="{53C9F73B-F3CC-D646-A6B0-FA192E2C38E2}">
      <dgm:prSet/>
      <dgm:spPr/>
      <dgm:t>
        <a:bodyPr/>
        <a:lstStyle/>
        <a:p>
          <a:endParaRPr lang="en-US"/>
        </a:p>
      </dgm:t>
    </dgm:pt>
    <dgm:pt modelId="{6E08B4A4-5782-9E41-9C5B-F323BBD856CB}">
      <dgm:prSet phldrT="[Text]"/>
      <dgm:spPr>
        <a:ln w="38100" cmpd="sng">
          <a:solidFill>
            <a:srgbClr val="FF0000"/>
          </a:solidFill>
        </a:ln>
      </dgm:spPr>
      <dgm:t>
        <a:bodyPr/>
        <a:lstStyle/>
        <a:p>
          <a:r>
            <a:rPr lang="en-US" dirty="0" smtClean="0"/>
            <a:t>Augmented Reality</a:t>
          </a:r>
          <a:endParaRPr lang="en-US" dirty="0"/>
        </a:p>
      </dgm:t>
    </dgm:pt>
    <dgm:pt modelId="{031FCFF3-EE21-7949-9B0E-4E41337F7B6A}" type="parTrans" cxnId="{061097E2-3411-114D-9D6D-541554102808}">
      <dgm:prSet/>
      <dgm:spPr/>
      <dgm:t>
        <a:bodyPr/>
        <a:lstStyle/>
        <a:p>
          <a:endParaRPr lang="en-US"/>
        </a:p>
      </dgm:t>
    </dgm:pt>
    <dgm:pt modelId="{6E1B07C2-CD40-BF49-9B24-B92452FF2791}" type="sibTrans" cxnId="{061097E2-3411-114D-9D6D-541554102808}">
      <dgm:prSet/>
      <dgm:spPr/>
      <dgm:t>
        <a:bodyPr/>
        <a:lstStyle/>
        <a:p>
          <a:endParaRPr lang="en-US"/>
        </a:p>
      </dgm:t>
    </dgm:pt>
    <dgm:pt modelId="{E0FE7CA0-1CD8-394D-81ED-DAEF8DFD9550}">
      <dgm:prSet phldrT="[Text]"/>
      <dgm:spPr/>
      <dgm:t>
        <a:bodyPr/>
        <a:lstStyle/>
        <a:p>
          <a:r>
            <a:rPr lang="en-US" dirty="0" smtClean="0"/>
            <a:t>Calendar</a:t>
          </a:r>
          <a:endParaRPr lang="en-US" dirty="0"/>
        </a:p>
      </dgm:t>
    </dgm:pt>
    <dgm:pt modelId="{E35F6236-B980-B540-9F1F-B5F84EB4CE2B}" type="parTrans" cxnId="{5C15C08A-A828-3943-BD62-57762A4EC4DC}">
      <dgm:prSet/>
      <dgm:spPr/>
      <dgm:t>
        <a:bodyPr/>
        <a:lstStyle/>
        <a:p>
          <a:endParaRPr lang="en-US"/>
        </a:p>
      </dgm:t>
    </dgm:pt>
    <dgm:pt modelId="{516F5C63-6101-2E48-B4D4-4A947693BAAC}" type="sibTrans" cxnId="{5C15C08A-A828-3943-BD62-57762A4EC4DC}">
      <dgm:prSet/>
      <dgm:spPr/>
      <dgm:t>
        <a:bodyPr/>
        <a:lstStyle/>
        <a:p>
          <a:endParaRPr lang="en-US"/>
        </a:p>
      </dgm:t>
    </dgm:pt>
    <dgm:pt modelId="{3E4A3C92-2C2E-974F-BE26-33766407F693}">
      <dgm:prSet phldrT="[Text]"/>
      <dgm:spPr/>
      <dgm:t>
        <a:bodyPr/>
        <a:lstStyle/>
        <a:p>
          <a:r>
            <a:rPr lang="en-US" dirty="0" smtClean="0"/>
            <a:t>By Exhibition</a:t>
          </a:r>
          <a:endParaRPr lang="en-US" dirty="0"/>
        </a:p>
      </dgm:t>
    </dgm:pt>
    <dgm:pt modelId="{5C7D5EDF-55FE-334A-95B5-53F83F7B45D3}" type="parTrans" cxnId="{47527F98-8686-8243-B8DA-7DD2A85565BB}">
      <dgm:prSet/>
      <dgm:spPr/>
      <dgm:t>
        <a:bodyPr/>
        <a:lstStyle/>
        <a:p>
          <a:endParaRPr lang="en-US"/>
        </a:p>
      </dgm:t>
    </dgm:pt>
    <dgm:pt modelId="{703DA8CE-BC90-7A40-97CB-940D3D9822F1}" type="sibTrans" cxnId="{47527F98-8686-8243-B8DA-7DD2A85565BB}">
      <dgm:prSet/>
      <dgm:spPr/>
      <dgm:t>
        <a:bodyPr/>
        <a:lstStyle/>
        <a:p>
          <a:endParaRPr lang="en-US"/>
        </a:p>
      </dgm:t>
    </dgm:pt>
    <dgm:pt modelId="{FA74A735-8782-FE4B-873C-25E32B35E96D}">
      <dgm:prSet phldrT="[Text]"/>
      <dgm:spPr/>
      <dgm:t>
        <a:bodyPr/>
        <a:lstStyle/>
        <a:p>
          <a:r>
            <a:rPr lang="en-US" dirty="0" smtClean="0"/>
            <a:t>By Nation</a:t>
          </a:r>
          <a:endParaRPr lang="en-US" dirty="0"/>
        </a:p>
      </dgm:t>
    </dgm:pt>
    <dgm:pt modelId="{7E112C13-BD3D-FE4D-8DA1-0BE96758C29D}" type="parTrans" cxnId="{852282DF-D9AA-5C41-8B60-B3D96999DFC4}">
      <dgm:prSet/>
      <dgm:spPr/>
      <dgm:t>
        <a:bodyPr/>
        <a:lstStyle/>
        <a:p>
          <a:endParaRPr lang="en-US"/>
        </a:p>
      </dgm:t>
    </dgm:pt>
    <dgm:pt modelId="{9091179D-EC40-8A47-90E4-BFC7DF6BEE45}" type="sibTrans" cxnId="{852282DF-D9AA-5C41-8B60-B3D96999DFC4}">
      <dgm:prSet/>
      <dgm:spPr/>
      <dgm:t>
        <a:bodyPr/>
        <a:lstStyle/>
        <a:p>
          <a:endParaRPr lang="en-US"/>
        </a:p>
      </dgm:t>
    </dgm:pt>
    <dgm:pt modelId="{0035E31F-1E22-2943-B907-4FFDA6052290}">
      <dgm:prSet phldrT="[Text]"/>
      <dgm:spPr/>
      <dgm:t>
        <a:bodyPr/>
        <a:lstStyle/>
        <a:p>
          <a:r>
            <a:rPr lang="en-US" dirty="0" smtClean="0"/>
            <a:t>By Region</a:t>
          </a:r>
          <a:endParaRPr lang="en-US" dirty="0"/>
        </a:p>
      </dgm:t>
    </dgm:pt>
    <dgm:pt modelId="{FC072A17-DB88-E54B-9995-DAE99836B0A9}" type="parTrans" cxnId="{4F921636-51C7-C749-AC91-1F5D40093D76}">
      <dgm:prSet/>
      <dgm:spPr/>
      <dgm:t>
        <a:bodyPr/>
        <a:lstStyle/>
        <a:p>
          <a:endParaRPr lang="en-US"/>
        </a:p>
      </dgm:t>
    </dgm:pt>
    <dgm:pt modelId="{E588FB14-9FF2-6B48-9031-F67C139FCC19}" type="sibTrans" cxnId="{4F921636-51C7-C749-AC91-1F5D40093D76}">
      <dgm:prSet/>
      <dgm:spPr/>
      <dgm:t>
        <a:bodyPr/>
        <a:lstStyle/>
        <a:p>
          <a:endParaRPr lang="en-US"/>
        </a:p>
      </dgm:t>
    </dgm:pt>
    <dgm:pt modelId="{B6602249-436C-9747-BC80-B1EDC9AF4A4E}">
      <dgm:prSet phldrT="[Text]"/>
      <dgm:spPr/>
      <dgm:t>
        <a:bodyPr/>
        <a:lstStyle/>
        <a:p>
          <a:r>
            <a:rPr lang="en-US" dirty="0" smtClean="0"/>
            <a:t>All Objects</a:t>
          </a:r>
          <a:endParaRPr lang="en-US" dirty="0"/>
        </a:p>
      </dgm:t>
    </dgm:pt>
    <dgm:pt modelId="{A4E80BC2-5E4B-A24C-8671-211539E69570}" type="parTrans" cxnId="{55A5A8AE-FA01-844E-8233-AC549B5B9082}">
      <dgm:prSet/>
      <dgm:spPr/>
      <dgm:t>
        <a:bodyPr/>
        <a:lstStyle/>
        <a:p>
          <a:endParaRPr lang="en-US"/>
        </a:p>
      </dgm:t>
    </dgm:pt>
    <dgm:pt modelId="{2C6B15DB-F17E-1844-BD9F-D6C7CD8F21DD}" type="sibTrans" cxnId="{55A5A8AE-FA01-844E-8233-AC549B5B9082}">
      <dgm:prSet/>
      <dgm:spPr/>
      <dgm:t>
        <a:bodyPr/>
        <a:lstStyle/>
        <a:p>
          <a:endParaRPr lang="en-US"/>
        </a:p>
      </dgm:t>
    </dgm:pt>
    <dgm:pt modelId="{665CD367-554B-2149-B7A5-0D987ED785E8}">
      <dgm:prSet phldrT="[Text]"/>
      <dgm:spPr/>
      <dgm:t>
        <a:bodyPr/>
        <a:lstStyle/>
        <a:p>
          <a:r>
            <a:rPr lang="en-US" dirty="0" smtClean="0"/>
            <a:t>My Tour</a:t>
          </a:r>
          <a:endParaRPr lang="en-US" dirty="0"/>
        </a:p>
      </dgm:t>
    </dgm:pt>
    <dgm:pt modelId="{0D18A391-B449-9E4E-93E7-6E665AAB952D}" type="parTrans" cxnId="{9849B36D-93F2-924B-A181-0381F2F4F3A7}">
      <dgm:prSet/>
      <dgm:spPr/>
      <dgm:t>
        <a:bodyPr/>
        <a:lstStyle/>
        <a:p>
          <a:endParaRPr lang="en-US"/>
        </a:p>
      </dgm:t>
    </dgm:pt>
    <dgm:pt modelId="{21BCB667-B806-924E-84B2-F8906C87D754}" type="sibTrans" cxnId="{9849B36D-93F2-924B-A181-0381F2F4F3A7}">
      <dgm:prSet/>
      <dgm:spPr/>
      <dgm:t>
        <a:bodyPr/>
        <a:lstStyle/>
        <a:p>
          <a:endParaRPr lang="en-US"/>
        </a:p>
      </dgm:t>
    </dgm:pt>
    <dgm:pt modelId="{D4D24CEB-19C6-3A4A-94FE-FC0C2449F102}">
      <dgm:prSet phldrT="[Text]"/>
      <dgm:spPr>
        <a:solidFill>
          <a:srgbClr val="FF0000"/>
        </a:solidFill>
      </dgm:spPr>
      <dgm:t>
        <a:bodyPr/>
        <a:lstStyle/>
        <a:p>
          <a:r>
            <a:rPr lang="en-US" dirty="0" smtClean="0"/>
            <a:t>Augmented Reality Tour</a:t>
          </a:r>
          <a:endParaRPr lang="en-US" dirty="0"/>
        </a:p>
      </dgm:t>
    </dgm:pt>
    <dgm:pt modelId="{5549CF40-CB8A-154E-B75C-55A07D334576}" type="parTrans" cxnId="{D60327D6-CA0B-C449-8C4C-3F417D9A3199}">
      <dgm:prSet/>
      <dgm:spPr/>
      <dgm:t>
        <a:bodyPr/>
        <a:lstStyle/>
        <a:p>
          <a:endParaRPr lang="en-US"/>
        </a:p>
      </dgm:t>
    </dgm:pt>
    <dgm:pt modelId="{5E49090C-FB97-814E-ADC0-5E7903B16D59}" type="sibTrans" cxnId="{D60327D6-CA0B-C449-8C4C-3F417D9A3199}">
      <dgm:prSet/>
      <dgm:spPr/>
      <dgm:t>
        <a:bodyPr/>
        <a:lstStyle/>
        <a:p>
          <a:endParaRPr lang="en-US"/>
        </a:p>
      </dgm:t>
    </dgm:pt>
    <dgm:pt modelId="{41C6B2C7-BF5D-A441-80FE-7B0666BCFC39}">
      <dgm:prSet phldrT="[Text]"/>
      <dgm:spPr/>
      <dgm:t>
        <a:bodyPr/>
        <a:lstStyle/>
        <a:p>
          <a:r>
            <a:rPr lang="en-US" dirty="0" smtClean="0"/>
            <a:t>Suggested Tours</a:t>
          </a:r>
          <a:endParaRPr lang="en-US" dirty="0"/>
        </a:p>
      </dgm:t>
    </dgm:pt>
    <dgm:pt modelId="{8D2E7D02-F2B2-8045-91BC-58621D3F35D0}" type="parTrans" cxnId="{33D1028F-906D-3E42-9AE1-A15C8CDA374C}">
      <dgm:prSet/>
      <dgm:spPr/>
      <dgm:t>
        <a:bodyPr/>
        <a:lstStyle/>
        <a:p>
          <a:endParaRPr lang="en-US"/>
        </a:p>
      </dgm:t>
    </dgm:pt>
    <dgm:pt modelId="{4E843562-D814-CA46-B679-48592B588D43}" type="sibTrans" cxnId="{33D1028F-906D-3E42-9AE1-A15C8CDA374C}">
      <dgm:prSet/>
      <dgm:spPr/>
      <dgm:t>
        <a:bodyPr/>
        <a:lstStyle/>
        <a:p>
          <a:endParaRPr lang="en-US"/>
        </a:p>
      </dgm:t>
    </dgm:pt>
    <dgm:pt modelId="{D351CA21-E9D4-2B40-BABF-CB99D0EB2530}">
      <dgm:prSet phldrT="[Text]"/>
      <dgm:spPr/>
      <dgm:t>
        <a:bodyPr/>
        <a:lstStyle/>
        <a:p>
          <a:r>
            <a:rPr lang="en-US" dirty="0" smtClean="0"/>
            <a:t>Museum Map</a:t>
          </a:r>
          <a:endParaRPr lang="en-US" dirty="0"/>
        </a:p>
      </dgm:t>
    </dgm:pt>
    <dgm:pt modelId="{E3A710A6-28D1-DE47-9A72-D2B1AA412F4F}" type="parTrans" cxnId="{5BCA5563-5021-274F-B6F4-FE1B3876FB38}">
      <dgm:prSet/>
      <dgm:spPr/>
      <dgm:t>
        <a:bodyPr/>
        <a:lstStyle/>
        <a:p>
          <a:endParaRPr lang="en-US"/>
        </a:p>
      </dgm:t>
    </dgm:pt>
    <dgm:pt modelId="{D6E4C7E7-7FB1-D24E-AA1F-83AA23C8FA94}" type="sibTrans" cxnId="{5BCA5563-5021-274F-B6F4-FE1B3876FB38}">
      <dgm:prSet/>
      <dgm:spPr/>
      <dgm:t>
        <a:bodyPr/>
        <a:lstStyle/>
        <a:p>
          <a:endParaRPr lang="en-US"/>
        </a:p>
      </dgm:t>
    </dgm:pt>
    <dgm:pt modelId="{67801D00-6580-BE47-A46D-8506B9C324DB}">
      <dgm:prSet phldrT="[Text]"/>
      <dgm:spPr/>
      <dgm:t>
        <a:bodyPr/>
        <a:lstStyle/>
        <a:p>
          <a:r>
            <a:rPr lang="en-US" dirty="0" smtClean="0"/>
            <a:t>Scavenger Hunt</a:t>
          </a:r>
          <a:endParaRPr lang="en-US" dirty="0"/>
        </a:p>
      </dgm:t>
    </dgm:pt>
    <dgm:pt modelId="{11559D89-AF3D-CE49-ACF7-727BFDD1426F}" type="parTrans" cxnId="{AB79E02A-AED8-9E4A-8863-D94F95047D47}">
      <dgm:prSet/>
      <dgm:spPr/>
      <dgm:t>
        <a:bodyPr/>
        <a:lstStyle/>
        <a:p>
          <a:endParaRPr lang="en-US"/>
        </a:p>
      </dgm:t>
    </dgm:pt>
    <dgm:pt modelId="{E7D5A87A-6680-4A48-8BCE-B14D455D50CB}" type="sibTrans" cxnId="{AB79E02A-AED8-9E4A-8863-D94F95047D47}">
      <dgm:prSet/>
      <dgm:spPr/>
      <dgm:t>
        <a:bodyPr/>
        <a:lstStyle/>
        <a:p>
          <a:endParaRPr lang="en-US"/>
        </a:p>
      </dgm:t>
    </dgm:pt>
    <dgm:pt modelId="{6B640C9A-2396-644B-BAAF-0A2BA36164E7}">
      <dgm:prSet phldrT="[Text]"/>
      <dgm:spPr/>
      <dgm:t>
        <a:bodyPr/>
        <a:lstStyle/>
        <a:p>
          <a:r>
            <a:rPr lang="en-US" dirty="0" smtClean="0"/>
            <a:t>imagiNATIONS Activity Center</a:t>
          </a:r>
          <a:endParaRPr lang="en-US" dirty="0"/>
        </a:p>
      </dgm:t>
    </dgm:pt>
    <dgm:pt modelId="{EA07FFCA-7107-634F-AED4-0B7CDAE66818}" type="parTrans" cxnId="{86CD702B-620D-BC48-ABEE-20F8C8AAD249}">
      <dgm:prSet/>
      <dgm:spPr/>
      <dgm:t>
        <a:bodyPr/>
        <a:lstStyle/>
        <a:p>
          <a:endParaRPr lang="en-US"/>
        </a:p>
      </dgm:t>
    </dgm:pt>
    <dgm:pt modelId="{2A236DD1-EF8B-054A-83F1-60C9B34F235D}" type="sibTrans" cxnId="{86CD702B-620D-BC48-ABEE-20F8C8AAD249}">
      <dgm:prSet/>
      <dgm:spPr/>
      <dgm:t>
        <a:bodyPr/>
        <a:lstStyle/>
        <a:p>
          <a:endParaRPr lang="en-US"/>
        </a:p>
      </dgm:t>
    </dgm:pt>
    <dgm:pt modelId="{5060D7EB-AD7D-6D4F-B968-442D09AAD388}">
      <dgm:prSet phldrT="[Text]"/>
      <dgm:spPr/>
      <dgm:t>
        <a:bodyPr/>
        <a:lstStyle/>
        <a:p>
          <a:r>
            <a:rPr lang="en-US" dirty="0" smtClean="0"/>
            <a:t>Theaters</a:t>
          </a:r>
          <a:endParaRPr lang="en-US" dirty="0"/>
        </a:p>
      </dgm:t>
    </dgm:pt>
    <dgm:pt modelId="{51D4F123-E4CF-884E-A6A5-99928825FD02}" type="parTrans" cxnId="{CB86A720-066F-3C4D-AB76-9ABC7397949B}">
      <dgm:prSet/>
      <dgm:spPr/>
      <dgm:t>
        <a:bodyPr/>
        <a:lstStyle/>
        <a:p>
          <a:endParaRPr lang="en-US"/>
        </a:p>
      </dgm:t>
    </dgm:pt>
    <dgm:pt modelId="{32D23519-B506-6040-AA38-5304B3FBF19A}" type="sibTrans" cxnId="{CB86A720-066F-3C4D-AB76-9ABC7397949B}">
      <dgm:prSet/>
      <dgm:spPr/>
      <dgm:t>
        <a:bodyPr/>
        <a:lstStyle/>
        <a:p>
          <a:endParaRPr lang="en-US"/>
        </a:p>
      </dgm:t>
    </dgm:pt>
    <dgm:pt modelId="{81065369-9867-0C4E-B229-9F5B277ED1D0}">
      <dgm:prSet phldrT="[Text]"/>
      <dgm:spPr/>
      <dgm:t>
        <a:bodyPr/>
        <a:lstStyle/>
        <a:p>
          <a:r>
            <a:rPr lang="en-US" dirty="0" smtClean="0"/>
            <a:t>Museum Store</a:t>
          </a:r>
          <a:endParaRPr lang="en-US" dirty="0"/>
        </a:p>
      </dgm:t>
    </dgm:pt>
    <dgm:pt modelId="{D6E7438F-0BED-EB49-949C-8A56B8C4709B}" type="parTrans" cxnId="{F5CAAE4C-905B-0A49-B7E9-27D5E0903BBC}">
      <dgm:prSet/>
      <dgm:spPr/>
      <dgm:t>
        <a:bodyPr/>
        <a:lstStyle/>
        <a:p>
          <a:endParaRPr lang="en-US"/>
        </a:p>
      </dgm:t>
    </dgm:pt>
    <dgm:pt modelId="{24A9832E-98D7-5E4A-B057-70B6BCDAA5AB}" type="sibTrans" cxnId="{F5CAAE4C-905B-0A49-B7E9-27D5E0903BBC}">
      <dgm:prSet/>
      <dgm:spPr/>
      <dgm:t>
        <a:bodyPr/>
        <a:lstStyle/>
        <a:p>
          <a:endParaRPr lang="en-US"/>
        </a:p>
      </dgm:t>
    </dgm:pt>
    <dgm:pt modelId="{BBFA5B9E-0F36-8843-AB83-C17BA2B4845B}">
      <dgm:prSet phldrT="[Text]"/>
      <dgm:spPr/>
      <dgm:t>
        <a:bodyPr/>
        <a:lstStyle/>
        <a:p>
          <a:r>
            <a:rPr lang="en-US" dirty="0" smtClean="0"/>
            <a:t>Food by Region</a:t>
          </a:r>
          <a:endParaRPr lang="en-US" dirty="0"/>
        </a:p>
      </dgm:t>
    </dgm:pt>
    <dgm:pt modelId="{49FA0814-F1A4-6C42-A601-E28A14CE68F4}" type="parTrans" cxnId="{22A648F9-5ACD-5C4A-90FA-643A41A5D44B}">
      <dgm:prSet/>
      <dgm:spPr/>
      <dgm:t>
        <a:bodyPr/>
        <a:lstStyle/>
        <a:p>
          <a:endParaRPr lang="en-US"/>
        </a:p>
      </dgm:t>
    </dgm:pt>
    <dgm:pt modelId="{90CBEC5B-1554-F24B-8DD3-359E50129C42}" type="sibTrans" cxnId="{22A648F9-5ACD-5C4A-90FA-643A41A5D44B}">
      <dgm:prSet/>
      <dgm:spPr/>
      <dgm:t>
        <a:bodyPr/>
        <a:lstStyle/>
        <a:p>
          <a:endParaRPr lang="en-US"/>
        </a:p>
      </dgm:t>
    </dgm:pt>
    <dgm:pt modelId="{C0CCEA92-CB4A-E447-88B1-99197542972D}">
      <dgm:prSet phldrT="[Text]"/>
      <dgm:spPr/>
      <dgm:t>
        <a:bodyPr/>
        <a:lstStyle/>
        <a:p>
          <a:r>
            <a:rPr lang="en-US" dirty="0" smtClean="0"/>
            <a:t>Map of Café</a:t>
          </a:r>
          <a:endParaRPr lang="en-US" dirty="0"/>
        </a:p>
      </dgm:t>
    </dgm:pt>
    <dgm:pt modelId="{9C8962C3-9852-4744-B200-767D90FA1795}" type="parTrans" cxnId="{2594FBD0-04E3-4D4F-9530-6F358E7A7976}">
      <dgm:prSet/>
      <dgm:spPr/>
      <dgm:t>
        <a:bodyPr/>
        <a:lstStyle/>
        <a:p>
          <a:endParaRPr lang="en-US"/>
        </a:p>
      </dgm:t>
    </dgm:pt>
    <dgm:pt modelId="{1AE1F357-4828-414B-9DA5-7833C59E3F8C}" type="sibTrans" cxnId="{2594FBD0-04E3-4D4F-9530-6F358E7A7976}">
      <dgm:prSet/>
      <dgm:spPr/>
      <dgm:t>
        <a:bodyPr/>
        <a:lstStyle/>
        <a:p>
          <a:endParaRPr lang="en-US"/>
        </a:p>
      </dgm:t>
    </dgm:pt>
    <dgm:pt modelId="{4FE4356F-6F5E-F841-9459-369EDDB9B4E8}">
      <dgm:prSet phldrT="[Text]"/>
      <dgm:spPr/>
      <dgm:t>
        <a:bodyPr/>
        <a:lstStyle/>
        <a:p>
          <a:r>
            <a:rPr lang="en-US" dirty="0" smtClean="0"/>
            <a:t>Save it to My Tour</a:t>
          </a:r>
          <a:endParaRPr lang="en-US" dirty="0"/>
        </a:p>
      </dgm:t>
    </dgm:pt>
    <dgm:pt modelId="{4139CE89-4E64-B545-8091-123D71A8090D}" type="parTrans" cxnId="{E1FD1C5F-C5DC-9B4A-9C7B-C5C967CD4BDE}">
      <dgm:prSet/>
      <dgm:spPr/>
      <dgm:t>
        <a:bodyPr/>
        <a:lstStyle/>
        <a:p>
          <a:endParaRPr lang="en-US"/>
        </a:p>
      </dgm:t>
    </dgm:pt>
    <dgm:pt modelId="{1E36C1BE-3672-124B-B131-419469D5F92A}" type="sibTrans" cxnId="{E1FD1C5F-C5DC-9B4A-9C7B-C5C967CD4BDE}">
      <dgm:prSet/>
      <dgm:spPr/>
      <dgm:t>
        <a:bodyPr/>
        <a:lstStyle/>
        <a:p>
          <a:endParaRPr lang="en-US"/>
        </a:p>
      </dgm:t>
    </dgm:pt>
    <dgm:pt modelId="{260DE858-D03B-2442-979A-8BFE87BE0F90}">
      <dgm:prSet phldrT="[Text]"/>
      <dgm:spPr/>
      <dgm:t>
        <a:bodyPr/>
        <a:lstStyle/>
        <a:p>
          <a:r>
            <a:rPr lang="en-US" dirty="0" smtClean="0"/>
            <a:t>Route to Café</a:t>
          </a:r>
          <a:endParaRPr lang="en-US" dirty="0"/>
        </a:p>
      </dgm:t>
    </dgm:pt>
    <dgm:pt modelId="{3427185B-8962-5545-AE6C-2B93C75077F1}" type="parTrans" cxnId="{4D9A3E76-7CA6-C144-9F01-3BDDDC7F9465}">
      <dgm:prSet/>
      <dgm:spPr/>
      <dgm:t>
        <a:bodyPr/>
        <a:lstStyle/>
        <a:p>
          <a:endParaRPr lang="en-US"/>
        </a:p>
      </dgm:t>
    </dgm:pt>
    <dgm:pt modelId="{1CDE3827-C6CD-9848-904F-1FC809BADDAC}" type="sibTrans" cxnId="{4D9A3E76-7CA6-C144-9F01-3BDDDC7F9465}">
      <dgm:prSet/>
      <dgm:spPr/>
      <dgm:t>
        <a:bodyPr/>
        <a:lstStyle/>
        <a:p>
          <a:endParaRPr lang="en-US"/>
        </a:p>
      </dgm:t>
    </dgm:pt>
    <dgm:pt modelId="{F6D8FBD4-4814-4A44-A1ED-918E4B79E904}">
      <dgm:prSet phldrT="[Text]"/>
      <dgm:spPr/>
      <dgm:t>
        <a:bodyPr/>
        <a:lstStyle/>
        <a:p>
          <a:r>
            <a:rPr lang="en-US" dirty="0" smtClean="0"/>
            <a:t>More Information</a:t>
          </a:r>
          <a:endParaRPr lang="en-US" dirty="0"/>
        </a:p>
      </dgm:t>
    </dgm:pt>
    <dgm:pt modelId="{3FABE590-1AA2-EC47-A3C4-322236FECDC1}" type="parTrans" cxnId="{236EF195-42F1-E545-AF5A-9A8B7EFBCDF1}">
      <dgm:prSet/>
      <dgm:spPr/>
      <dgm:t>
        <a:bodyPr/>
        <a:lstStyle/>
        <a:p>
          <a:endParaRPr lang="en-US"/>
        </a:p>
      </dgm:t>
    </dgm:pt>
    <dgm:pt modelId="{5EFC4D08-18C7-3F4B-8DB7-D8E8D270858F}" type="sibTrans" cxnId="{236EF195-42F1-E545-AF5A-9A8B7EFBCDF1}">
      <dgm:prSet/>
      <dgm:spPr/>
      <dgm:t>
        <a:bodyPr/>
        <a:lstStyle/>
        <a:p>
          <a:endParaRPr lang="en-US"/>
        </a:p>
      </dgm:t>
    </dgm:pt>
    <dgm:pt modelId="{97CB344B-66F6-7648-A92F-36D4070B25A1}">
      <dgm:prSet phldrT="[Text]"/>
      <dgm:spPr>
        <a:solidFill>
          <a:srgbClr val="FF0000"/>
        </a:solidFill>
      </dgm:spPr>
      <dgm:t>
        <a:bodyPr/>
        <a:lstStyle/>
        <a:p>
          <a:r>
            <a:rPr lang="en-US" dirty="0" smtClean="0"/>
            <a:t>2-D Interactive Model</a:t>
          </a:r>
          <a:endParaRPr lang="en-US" dirty="0"/>
        </a:p>
      </dgm:t>
    </dgm:pt>
    <dgm:pt modelId="{6CB9C76D-5C38-1A4B-883C-2B018A7F0210}" type="parTrans" cxnId="{DF530EA2-AF15-4F42-BB5C-A78F042F558A}">
      <dgm:prSet/>
      <dgm:spPr/>
      <dgm:t>
        <a:bodyPr/>
        <a:lstStyle/>
        <a:p>
          <a:endParaRPr lang="en-US"/>
        </a:p>
      </dgm:t>
    </dgm:pt>
    <dgm:pt modelId="{DD69A0BD-DAA7-824D-8571-99461D91D078}" type="sibTrans" cxnId="{DF530EA2-AF15-4F42-BB5C-A78F042F558A}">
      <dgm:prSet/>
      <dgm:spPr/>
      <dgm:t>
        <a:bodyPr/>
        <a:lstStyle/>
        <a:p>
          <a:endParaRPr lang="en-US"/>
        </a:p>
      </dgm:t>
    </dgm:pt>
    <dgm:pt modelId="{80D86D4B-3416-094A-B28F-867B1CFD6CF1}">
      <dgm:prSet phldrT="[Text]"/>
      <dgm:spPr>
        <a:solidFill>
          <a:srgbClr val="FF0000"/>
        </a:solidFill>
      </dgm:spPr>
      <dgm:t>
        <a:bodyPr/>
        <a:lstStyle/>
        <a:p>
          <a:r>
            <a:rPr lang="en-US" dirty="0" smtClean="0"/>
            <a:t>Relive a Past Experience</a:t>
          </a:r>
          <a:endParaRPr lang="en-US" dirty="0"/>
        </a:p>
      </dgm:t>
    </dgm:pt>
    <dgm:pt modelId="{92479A3E-4EC1-1044-832F-3533000DA3E9}" type="parTrans" cxnId="{7C8C29B9-1C3A-7944-AA52-0FE234BF49C9}">
      <dgm:prSet/>
      <dgm:spPr/>
      <dgm:t>
        <a:bodyPr/>
        <a:lstStyle/>
        <a:p>
          <a:endParaRPr lang="en-US"/>
        </a:p>
      </dgm:t>
    </dgm:pt>
    <dgm:pt modelId="{F29A00D7-4983-8D42-A4A2-13A1138017A5}" type="sibTrans" cxnId="{7C8C29B9-1C3A-7944-AA52-0FE234BF49C9}">
      <dgm:prSet/>
      <dgm:spPr/>
      <dgm:t>
        <a:bodyPr/>
        <a:lstStyle/>
        <a:p>
          <a:endParaRPr lang="en-US"/>
        </a:p>
      </dgm:t>
    </dgm:pt>
    <dgm:pt modelId="{67AC8A74-76CE-1449-BE73-CDE65BD86BA3}">
      <dgm:prSet phldrT="[Text]"/>
      <dgm:spPr>
        <a:solidFill>
          <a:srgbClr val="FF0000"/>
        </a:solidFill>
      </dgm:spPr>
      <dgm:t>
        <a:bodyPr/>
        <a:lstStyle/>
        <a:p>
          <a:r>
            <a:rPr lang="en-US" dirty="0" smtClean="0"/>
            <a:t>Enhanced Objects</a:t>
          </a:r>
          <a:endParaRPr lang="en-US" dirty="0"/>
        </a:p>
      </dgm:t>
    </dgm:pt>
    <dgm:pt modelId="{4F63B221-E068-D749-8531-B33F466AD0AE}" type="parTrans" cxnId="{B3FB8F33-E025-8046-9C91-18929F6F125B}">
      <dgm:prSet/>
      <dgm:spPr/>
      <dgm:t>
        <a:bodyPr/>
        <a:lstStyle/>
        <a:p>
          <a:endParaRPr lang="en-US"/>
        </a:p>
      </dgm:t>
    </dgm:pt>
    <dgm:pt modelId="{2CE23852-CEBB-6846-8FF6-70CCA12C4333}" type="sibTrans" cxnId="{B3FB8F33-E025-8046-9C91-18929F6F125B}">
      <dgm:prSet/>
      <dgm:spPr/>
      <dgm:t>
        <a:bodyPr/>
        <a:lstStyle/>
        <a:p>
          <a:endParaRPr lang="en-US"/>
        </a:p>
      </dgm:t>
    </dgm:pt>
    <dgm:pt modelId="{0BA3873C-34E6-004A-AD8F-E4E148E4748F}" type="pres">
      <dgm:prSet presAssocID="{511D6567-0E52-EA49-A32A-954F38EA9119}" presName="hierChild1" presStyleCnt="0">
        <dgm:presLayoutVars>
          <dgm:orgChart val="1"/>
          <dgm:chPref val="1"/>
          <dgm:dir/>
          <dgm:animOne val="branch"/>
          <dgm:animLvl val="lvl"/>
          <dgm:resizeHandles/>
        </dgm:presLayoutVars>
      </dgm:prSet>
      <dgm:spPr/>
      <dgm:t>
        <a:bodyPr/>
        <a:lstStyle/>
        <a:p>
          <a:endParaRPr lang="en-US"/>
        </a:p>
      </dgm:t>
    </dgm:pt>
    <dgm:pt modelId="{138CDD6E-CBBB-4645-A9E6-B95A80119D28}" type="pres">
      <dgm:prSet presAssocID="{4DEE5CE7-47FC-994C-AE4D-FCF8DCF5C38D}" presName="hierRoot1" presStyleCnt="0">
        <dgm:presLayoutVars>
          <dgm:hierBranch val="init"/>
        </dgm:presLayoutVars>
      </dgm:prSet>
      <dgm:spPr/>
      <dgm:t>
        <a:bodyPr/>
        <a:lstStyle/>
        <a:p>
          <a:endParaRPr lang="en-US"/>
        </a:p>
      </dgm:t>
    </dgm:pt>
    <dgm:pt modelId="{1D32C7E5-1850-1242-995A-53536FE71B05}" type="pres">
      <dgm:prSet presAssocID="{4DEE5CE7-47FC-994C-AE4D-FCF8DCF5C38D}" presName="rootComposite1" presStyleCnt="0"/>
      <dgm:spPr/>
      <dgm:t>
        <a:bodyPr/>
        <a:lstStyle/>
        <a:p>
          <a:endParaRPr lang="en-US"/>
        </a:p>
      </dgm:t>
    </dgm:pt>
    <dgm:pt modelId="{50DCC28D-0AE2-C841-841D-96B7B3132315}" type="pres">
      <dgm:prSet presAssocID="{4DEE5CE7-47FC-994C-AE4D-FCF8DCF5C38D}" presName="rootText1" presStyleLbl="node0" presStyleIdx="0" presStyleCnt="1">
        <dgm:presLayoutVars>
          <dgm:chPref val="3"/>
        </dgm:presLayoutVars>
      </dgm:prSet>
      <dgm:spPr/>
      <dgm:t>
        <a:bodyPr/>
        <a:lstStyle/>
        <a:p>
          <a:endParaRPr lang="en-US"/>
        </a:p>
      </dgm:t>
    </dgm:pt>
    <dgm:pt modelId="{27E642FC-3631-DB40-B6F3-5FF336F6B2F7}" type="pres">
      <dgm:prSet presAssocID="{4DEE5CE7-47FC-994C-AE4D-FCF8DCF5C38D}" presName="rootConnector1" presStyleLbl="node1" presStyleIdx="0" presStyleCnt="0"/>
      <dgm:spPr/>
      <dgm:t>
        <a:bodyPr/>
        <a:lstStyle/>
        <a:p>
          <a:endParaRPr lang="en-US"/>
        </a:p>
      </dgm:t>
    </dgm:pt>
    <dgm:pt modelId="{F4F57946-F5D1-124F-B88E-F745C0909ED4}" type="pres">
      <dgm:prSet presAssocID="{4DEE5CE7-47FC-994C-AE4D-FCF8DCF5C38D}" presName="hierChild2" presStyleCnt="0"/>
      <dgm:spPr/>
      <dgm:t>
        <a:bodyPr/>
        <a:lstStyle/>
        <a:p>
          <a:endParaRPr lang="en-US"/>
        </a:p>
      </dgm:t>
    </dgm:pt>
    <dgm:pt modelId="{71694922-49F1-B943-B54A-ED97B0DEEB77}" type="pres">
      <dgm:prSet presAssocID="{1EED97F4-35DD-144D-AF0F-DBC5027CE5E4}" presName="Name37" presStyleLbl="parChTrans1D2" presStyleIdx="0" presStyleCnt="6"/>
      <dgm:spPr/>
      <dgm:t>
        <a:bodyPr/>
        <a:lstStyle/>
        <a:p>
          <a:endParaRPr lang="en-US"/>
        </a:p>
      </dgm:t>
    </dgm:pt>
    <dgm:pt modelId="{BFC03D1B-2971-6444-B454-EB689067B1A2}" type="pres">
      <dgm:prSet presAssocID="{6075967C-87E7-7E44-A81F-E1285A8C3284}" presName="hierRoot2" presStyleCnt="0">
        <dgm:presLayoutVars>
          <dgm:hierBranch val="init"/>
        </dgm:presLayoutVars>
      </dgm:prSet>
      <dgm:spPr/>
      <dgm:t>
        <a:bodyPr/>
        <a:lstStyle/>
        <a:p>
          <a:endParaRPr lang="en-US"/>
        </a:p>
      </dgm:t>
    </dgm:pt>
    <dgm:pt modelId="{7DBF5A68-3CFA-D94C-92A1-EF872C9D3262}" type="pres">
      <dgm:prSet presAssocID="{6075967C-87E7-7E44-A81F-E1285A8C3284}" presName="rootComposite" presStyleCnt="0"/>
      <dgm:spPr/>
      <dgm:t>
        <a:bodyPr/>
        <a:lstStyle/>
        <a:p>
          <a:endParaRPr lang="en-US"/>
        </a:p>
      </dgm:t>
    </dgm:pt>
    <dgm:pt modelId="{82B1CF36-E796-5748-85E2-CAE1D883F14B}" type="pres">
      <dgm:prSet presAssocID="{6075967C-87E7-7E44-A81F-E1285A8C3284}" presName="rootText" presStyleLbl="node2" presStyleIdx="0" presStyleCnt="6">
        <dgm:presLayoutVars>
          <dgm:chPref val="3"/>
        </dgm:presLayoutVars>
      </dgm:prSet>
      <dgm:spPr/>
      <dgm:t>
        <a:bodyPr/>
        <a:lstStyle/>
        <a:p>
          <a:endParaRPr lang="en-US"/>
        </a:p>
      </dgm:t>
    </dgm:pt>
    <dgm:pt modelId="{57917E34-C2C4-8040-B1B6-D9686953D18D}" type="pres">
      <dgm:prSet presAssocID="{6075967C-87E7-7E44-A81F-E1285A8C3284}" presName="rootConnector" presStyleLbl="node2" presStyleIdx="0" presStyleCnt="6"/>
      <dgm:spPr/>
      <dgm:t>
        <a:bodyPr/>
        <a:lstStyle/>
        <a:p>
          <a:endParaRPr lang="en-US"/>
        </a:p>
      </dgm:t>
    </dgm:pt>
    <dgm:pt modelId="{5237B1F7-0CE2-D94C-A45A-77F3ECA82218}" type="pres">
      <dgm:prSet presAssocID="{6075967C-87E7-7E44-A81F-E1285A8C3284}" presName="hierChild4" presStyleCnt="0"/>
      <dgm:spPr/>
      <dgm:t>
        <a:bodyPr/>
        <a:lstStyle/>
        <a:p>
          <a:endParaRPr lang="en-US"/>
        </a:p>
      </dgm:t>
    </dgm:pt>
    <dgm:pt modelId="{83026FE9-632C-A444-975B-E31813619028}" type="pres">
      <dgm:prSet presAssocID="{5C7D5EDF-55FE-334A-95B5-53F83F7B45D3}" presName="Name37" presStyleLbl="parChTrans1D3" presStyleIdx="0" presStyleCnt="20"/>
      <dgm:spPr/>
      <dgm:t>
        <a:bodyPr/>
        <a:lstStyle/>
        <a:p>
          <a:endParaRPr lang="en-US"/>
        </a:p>
      </dgm:t>
    </dgm:pt>
    <dgm:pt modelId="{AA7349FD-4B02-3648-9E1B-F9A091558173}" type="pres">
      <dgm:prSet presAssocID="{3E4A3C92-2C2E-974F-BE26-33766407F693}" presName="hierRoot2" presStyleCnt="0">
        <dgm:presLayoutVars>
          <dgm:hierBranch val="init"/>
        </dgm:presLayoutVars>
      </dgm:prSet>
      <dgm:spPr/>
      <dgm:t>
        <a:bodyPr/>
        <a:lstStyle/>
        <a:p>
          <a:endParaRPr lang="en-US"/>
        </a:p>
      </dgm:t>
    </dgm:pt>
    <dgm:pt modelId="{74A728F6-B590-F149-A255-691FE496939A}" type="pres">
      <dgm:prSet presAssocID="{3E4A3C92-2C2E-974F-BE26-33766407F693}" presName="rootComposite" presStyleCnt="0"/>
      <dgm:spPr/>
      <dgm:t>
        <a:bodyPr/>
        <a:lstStyle/>
        <a:p>
          <a:endParaRPr lang="en-US"/>
        </a:p>
      </dgm:t>
    </dgm:pt>
    <dgm:pt modelId="{F08E69E2-C990-E449-ABD3-60097380E04F}" type="pres">
      <dgm:prSet presAssocID="{3E4A3C92-2C2E-974F-BE26-33766407F693}" presName="rootText" presStyleLbl="node3" presStyleIdx="0" presStyleCnt="20">
        <dgm:presLayoutVars>
          <dgm:chPref val="3"/>
        </dgm:presLayoutVars>
      </dgm:prSet>
      <dgm:spPr/>
      <dgm:t>
        <a:bodyPr/>
        <a:lstStyle/>
        <a:p>
          <a:endParaRPr lang="en-US"/>
        </a:p>
      </dgm:t>
    </dgm:pt>
    <dgm:pt modelId="{F049CC04-D0D7-5047-A95C-1644B9C76B1C}" type="pres">
      <dgm:prSet presAssocID="{3E4A3C92-2C2E-974F-BE26-33766407F693}" presName="rootConnector" presStyleLbl="node3" presStyleIdx="0" presStyleCnt="20"/>
      <dgm:spPr/>
      <dgm:t>
        <a:bodyPr/>
        <a:lstStyle/>
        <a:p>
          <a:endParaRPr lang="en-US"/>
        </a:p>
      </dgm:t>
    </dgm:pt>
    <dgm:pt modelId="{7039CC33-C731-7C42-B9C3-B29ECC761794}" type="pres">
      <dgm:prSet presAssocID="{3E4A3C92-2C2E-974F-BE26-33766407F693}" presName="hierChild4" presStyleCnt="0"/>
      <dgm:spPr/>
      <dgm:t>
        <a:bodyPr/>
        <a:lstStyle/>
        <a:p>
          <a:endParaRPr lang="en-US"/>
        </a:p>
      </dgm:t>
    </dgm:pt>
    <dgm:pt modelId="{A5CC23CB-C48E-EA4A-BFD6-F38D875C4BC9}" type="pres">
      <dgm:prSet presAssocID="{3E4A3C92-2C2E-974F-BE26-33766407F693}" presName="hierChild5" presStyleCnt="0"/>
      <dgm:spPr/>
      <dgm:t>
        <a:bodyPr/>
        <a:lstStyle/>
        <a:p>
          <a:endParaRPr lang="en-US"/>
        </a:p>
      </dgm:t>
    </dgm:pt>
    <dgm:pt modelId="{C557D7BC-4CB2-FA47-8C87-96CD89D90096}" type="pres">
      <dgm:prSet presAssocID="{7E112C13-BD3D-FE4D-8DA1-0BE96758C29D}" presName="Name37" presStyleLbl="parChTrans1D3" presStyleIdx="1" presStyleCnt="20"/>
      <dgm:spPr/>
      <dgm:t>
        <a:bodyPr/>
        <a:lstStyle/>
        <a:p>
          <a:endParaRPr lang="en-US"/>
        </a:p>
      </dgm:t>
    </dgm:pt>
    <dgm:pt modelId="{85013624-BD84-4A44-ADC9-178353218E2D}" type="pres">
      <dgm:prSet presAssocID="{FA74A735-8782-FE4B-873C-25E32B35E96D}" presName="hierRoot2" presStyleCnt="0">
        <dgm:presLayoutVars>
          <dgm:hierBranch val="init"/>
        </dgm:presLayoutVars>
      </dgm:prSet>
      <dgm:spPr/>
      <dgm:t>
        <a:bodyPr/>
        <a:lstStyle/>
        <a:p>
          <a:endParaRPr lang="en-US"/>
        </a:p>
      </dgm:t>
    </dgm:pt>
    <dgm:pt modelId="{9EF3F06C-9EB7-034B-B8F6-5AF5C4B70A24}" type="pres">
      <dgm:prSet presAssocID="{FA74A735-8782-FE4B-873C-25E32B35E96D}" presName="rootComposite" presStyleCnt="0"/>
      <dgm:spPr/>
      <dgm:t>
        <a:bodyPr/>
        <a:lstStyle/>
        <a:p>
          <a:endParaRPr lang="en-US"/>
        </a:p>
      </dgm:t>
    </dgm:pt>
    <dgm:pt modelId="{6C2340D2-7139-1049-8E11-388E878366EB}" type="pres">
      <dgm:prSet presAssocID="{FA74A735-8782-FE4B-873C-25E32B35E96D}" presName="rootText" presStyleLbl="node3" presStyleIdx="1" presStyleCnt="20">
        <dgm:presLayoutVars>
          <dgm:chPref val="3"/>
        </dgm:presLayoutVars>
      </dgm:prSet>
      <dgm:spPr/>
      <dgm:t>
        <a:bodyPr/>
        <a:lstStyle/>
        <a:p>
          <a:endParaRPr lang="en-US"/>
        </a:p>
      </dgm:t>
    </dgm:pt>
    <dgm:pt modelId="{7A2A60C0-F614-2A46-8C46-E76D188729C8}" type="pres">
      <dgm:prSet presAssocID="{FA74A735-8782-FE4B-873C-25E32B35E96D}" presName="rootConnector" presStyleLbl="node3" presStyleIdx="1" presStyleCnt="20"/>
      <dgm:spPr/>
      <dgm:t>
        <a:bodyPr/>
        <a:lstStyle/>
        <a:p>
          <a:endParaRPr lang="en-US"/>
        </a:p>
      </dgm:t>
    </dgm:pt>
    <dgm:pt modelId="{08106FE1-654F-414D-AE37-BC41D508E001}" type="pres">
      <dgm:prSet presAssocID="{FA74A735-8782-FE4B-873C-25E32B35E96D}" presName="hierChild4" presStyleCnt="0"/>
      <dgm:spPr/>
      <dgm:t>
        <a:bodyPr/>
        <a:lstStyle/>
        <a:p>
          <a:endParaRPr lang="en-US"/>
        </a:p>
      </dgm:t>
    </dgm:pt>
    <dgm:pt modelId="{85DC0778-1001-744D-96E3-3EDD9EAB064E}" type="pres">
      <dgm:prSet presAssocID="{FA74A735-8782-FE4B-873C-25E32B35E96D}" presName="hierChild5" presStyleCnt="0"/>
      <dgm:spPr/>
      <dgm:t>
        <a:bodyPr/>
        <a:lstStyle/>
        <a:p>
          <a:endParaRPr lang="en-US"/>
        </a:p>
      </dgm:t>
    </dgm:pt>
    <dgm:pt modelId="{17CF13F0-8471-1E46-8675-4E0F7D4B9948}" type="pres">
      <dgm:prSet presAssocID="{FC072A17-DB88-E54B-9995-DAE99836B0A9}" presName="Name37" presStyleLbl="parChTrans1D3" presStyleIdx="2" presStyleCnt="20"/>
      <dgm:spPr/>
      <dgm:t>
        <a:bodyPr/>
        <a:lstStyle/>
        <a:p>
          <a:endParaRPr lang="en-US"/>
        </a:p>
      </dgm:t>
    </dgm:pt>
    <dgm:pt modelId="{BF09ED56-1692-C14F-A2BD-9410B62AEA87}" type="pres">
      <dgm:prSet presAssocID="{0035E31F-1E22-2943-B907-4FFDA6052290}" presName="hierRoot2" presStyleCnt="0">
        <dgm:presLayoutVars>
          <dgm:hierBranch val="init"/>
        </dgm:presLayoutVars>
      </dgm:prSet>
      <dgm:spPr/>
      <dgm:t>
        <a:bodyPr/>
        <a:lstStyle/>
        <a:p>
          <a:endParaRPr lang="en-US"/>
        </a:p>
      </dgm:t>
    </dgm:pt>
    <dgm:pt modelId="{FDA00457-1B50-CA44-941E-C634F40DB3E0}" type="pres">
      <dgm:prSet presAssocID="{0035E31F-1E22-2943-B907-4FFDA6052290}" presName="rootComposite" presStyleCnt="0"/>
      <dgm:spPr/>
      <dgm:t>
        <a:bodyPr/>
        <a:lstStyle/>
        <a:p>
          <a:endParaRPr lang="en-US"/>
        </a:p>
      </dgm:t>
    </dgm:pt>
    <dgm:pt modelId="{8C25D845-30AF-DD44-9449-51DAAD0DD24B}" type="pres">
      <dgm:prSet presAssocID="{0035E31F-1E22-2943-B907-4FFDA6052290}" presName="rootText" presStyleLbl="node3" presStyleIdx="2" presStyleCnt="20">
        <dgm:presLayoutVars>
          <dgm:chPref val="3"/>
        </dgm:presLayoutVars>
      </dgm:prSet>
      <dgm:spPr/>
      <dgm:t>
        <a:bodyPr/>
        <a:lstStyle/>
        <a:p>
          <a:endParaRPr lang="en-US"/>
        </a:p>
      </dgm:t>
    </dgm:pt>
    <dgm:pt modelId="{0C4B8610-4FEC-A14F-8CB7-036A63DF2373}" type="pres">
      <dgm:prSet presAssocID="{0035E31F-1E22-2943-B907-4FFDA6052290}" presName="rootConnector" presStyleLbl="node3" presStyleIdx="2" presStyleCnt="20"/>
      <dgm:spPr/>
      <dgm:t>
        <a:bodyPr/>
        <a:lstStyle/>
        <a:p>
          <a:endParaRPr lang="en-US"/>
        </a:p>
      </dgm:t>
    </dgm:pt>
    <dgm:pt modelId="{C681CDD3-600B-EF45-A8CA-D271D9AAC098}" type="pres">
      <dgm:prSet presAssocID="{0035E31F-1E22-2943-B907-4FFDA6052290}" presName="hierChild4" presStyleCnt="0"/>
      <dgm:spPr/>
      <dgm:t>
        <a:bodyPr/>
        <a:lstStyle/>
        <a:p>
          <a:endParaRPr lang="en-US"/>
        </a:p>
      </dgm:t>
    </dgm:pt>
    <dgm:pt modelId="{B61CEFF4-475E-FF43-A673-39C83BB1C21B}" type="pres">
      <dgm:prSet presAssocID="{0035E31F-1E22-2943-B907-4FFDA6052290}" presName="hierChild5" presStyleCnt="0"/>
      <dgm:spPr/>
      <dgm:t>
        <a:bodyPr/>
        <a:lstStyle/>
        <a:p>
          <a:endParaRPr lang="en-US"/>
        </a:p>
      </dgm:t>
    </dgm:pt>
    <dgm:pt modelId="{9C6C0CDA-439E-854C-974B-EB52D73D9C28}" type="pres">
      <dgm:prSet presAssocID="{A4E80BC2-5E4B-A24C-8671-211539E69570}" presName="Name37" presStyleLbl="parChTrans1D3" presStyleIdx="3" presStyleCnt="20"/>
      <dgm:spPr/>
      <dgm:t>
        <a:bodyPr/>
        <a:lstStyle/>
        <a:p>
          <a:endParaRPr lang="en-US"/>
        </a:p>
      </dgm:t>
    </dgm:pt>
    <dgm:pt modelId="{049ABE69-9450-4348-AF9D-0510775B07B3}" type="pres">
      <dgm:prSet presAssocID="{B6602249-436C-9747-BC80-B1EDC9AF4A4E}" presName="hierRoot2" presStyleCnt="0">
        <dgm:presLayoutVars>
          <dgm:hierBranch val="init"/>
        </dgm:presLayoutVars>
      </dgm:prSet>
      <dgm:spPr/>
      <dgm:t>
        <a:bodyPr/>
        <a:lstStyle/>
        <a:p>
          <a:endParaRPr lang="en-US"/>
        </a:p>
      </dgm:t>
    </dgm:pt>
    <dgm:pt modelId="{4AE0E0C3-6D4C-2F43-B4D3-700BFEAF0F9A}" type="pres">
      <dgm:prSet presAssocID="{B6602249-436C-9747-BC80-B1EDC9AF4A4E}" presName="rootComposite" presStyleCnt="0"/>
      <dgm:spPr/>
      <dgm:t>
        <a:bodyPr/>
        <a:lstStyle/>
        <a:p>
          <a:endParaRPr lang="en-US"/>
        </a:p>
      </dgm:t>
    </dgm:pt>
    <dgm:pt modelId="{A3149568-94A6-C24C-A27C-BE2C872521BF}" type="pres">
      <dgm:prSet presAssocID="{B6602249-436C-9747-BC80-B1EDC9AF4A4E}" presName="rootText" presStyleLbl="node3" presStyleIdx="3" presStyleCnt="20">
        <dgm:presLayoutVars>
          <dgm:chPref val="3"/>
        </dgm:presLayoutVars>
      </dgm:prSet>
      <dgm:spPr/>
      <dgm:t>
        <a:bodyPr/>
        <a:lstStyle/>
        <a:p>
          <a:endParaRPr lang="en-US"/>
        </a:p>
      </dgm:t>
    </dgm:pt>
    <dgm:pt modelId="{1B191133-E5F2-E145-ADEE-15F3FDB7E64C}" type="pres">
      <dgm:prSet presAssocID="{B6602249-436C-9747-BC80-B1EDC9AF4A4E}" presName="rootConnector" presStyleLbl="node3" presStyleIdx="3" presStyleCnt="20"/>
      <dgm:spPr/>
      <dgm:t>
        <a:bodyPr/>
        <a:lstStyle/>
        <a:p>
          <a:endParaRPr lang="en-US"/>
        </a:p>
      </dgm:t>
    </dgm:pt>
    <dgm:pt modelId="{92754A2C-0836-1C4F-8BEB-435C046C8396}" type="pres">
      <dgm:prSet presAssocID="{B6602249-436C-9747-BC80-B1EDC9AF4A4E}" presName="hierChild4" presStyleCnt="0"/>
      <dgm:spPr/>
      <dgm:t>
        <a:bodyPr/>
        <a:lstStyle/>
        <a:p>
          <a:endParaRPr lang="en-US"/>
        </a:p>
      </dgm:t>
    </dgm:pt>
    <dgm:pt modelId="{C2BAA408-BAC8-694C-AF54-0C3BB96B87EC}" type="pres">
      <dgm:prSet presAssocID="{B6602249-436C-9747-BC80-B1EDC9AF4A4E}" presName="hierChild5" presStyleCnt="0"/>
      <dgm:spPr/>
      <dgm:t>
        <a:bodyPr/>
        <a:lstStyle/>
        <a:p>
          <a:endParaRPr lang="en-US"/>
        </a:p>
      </dgm:t>
    </dgm:pt>
    <dgm:pt modelId="{2893283E-9FA3-1A48-87E9-6F1C2883D995}" type="pres">
      <dgm:prSet presAssocID="{6075967C-87E7-7E44-A81F-E1285A8C3284}" presName="hierChild5" presStyleCnt="0"/>
      <dgm:spPr/>
      <dgm:t>
        <a:bodyPr/>
        <a:lstStyle/>
        <a:p>
          <a:endParaRPr lang="en-US"/>
        </a:p>
      </dgm:t>
    </dgm:pt>
    <dgm:pt modelId="{33FE96F7-0F64-9D49-A4C8-7DA28F1E89ED}" type="pres">
      <dgm:prSet presAssocID="{BDA126B5-3C45-6C4D-8855-DED2B293DA16}" presName="Name37" presStyleLbl="parChTrans1D2" presStyleIdx="1" presStyleCnt="6"/>
      <dgm:spPr/>
      <dgm:t>
        <a:bodyPr/>
        <a:lstStyle/>
        <a:p>
          <a:endParaRPr lang="en-US"/>
        </a:p>
      </dgm:t>
    </dgm:pt>
    <dgm:pt modelId="{78127700-5D46-BB4D-BEBE-7FFB66295DBD}" type="pres">
      <dgm:prSet presAssocID="{C466F2B9-7624-4047-B23B-FCD527F28440}" presName="hierRoot2" presStyleCnt="0">
        <dgm:presLayoutVars>
          <dgm:hierBranch val="init"/>
        </dgm:presLayoutVars>
      </dgm:prSet>
      <dgm:spPr/>
      <dgm:t>
        <a:bodyPr/>
        <a:lstStyle/>
        <a:p>
          <a:endParaRPr lang="en-US"/>
        </a:p>
      </dgm:t>
    </dgm:pt>
    <dgm:pt modelId="{15DD330C-427C-C249-95C6-B4725CFC71B8}" type="pres">
      <dgm:prSet presAssocID="{C466F2B9-7624-4047-B23B-FCD527F28440}" presName="rootComposite" presStyleCnt="0"/>
      <dgm:spPr/>
      <dgm:t>
        <a:bodyPr/>
        <a:lstStyle/>
        <a:p>
          <a:endParaRPr lang="en-US"/>
        </a:p>
      </dgm:t>
    </dgm:pt>
    <dgm:pt modelId="{BB176D84-4494-BA4D-BF88-7BDD150179FA}" type="pres">
      <dgm:prSet presAssocID="{C466F2B9-7624-4047-B23B-FCD527F28440}" presName="rootText" presStyleLbl="node2" presStyleIdx="1" presStyleCnt="6">
        <dgm:presLayoutVars>
          <dgm:chPref val="3"/>
        </dgm:presLayoutVars>
      </dgm:prSet>
      <dgm:spPr/>
      <dgm:t>
        <a:bodyPr/>
        <a:lstStyle/>
        <a:p>
          <a:endParaRPr lang="en-US"/>
        </a:p>
      </dgm:t>
    </dgm:pt>
    <dgm:pt modelId="{3AB3575B-0111-4D4A-8C8C-70BB54335EC5}" type="pres">
      <dgm:prSet presAssocID="{C466F2B9-7624-4047-B23B-FCD527F28440}" presName="rootConnector" presStyleLbl="node2" presStyleIdx="1" presStyleCnt="6"/>
      <dgm:spPr/>
      <dgm:t>
        <a:bodyPr/>
        <a:lstStyle/>
        <a:p>
          <a:endParaRPr lang="en-US"/>
        </a:p>
      </dgm:t>
    </dgm:pt>
    <dgm:pt modelId="{5971E62F-0FC8-6342-B534-C186213D1512}" type="pres">
      <dgm:prSet presAssocID="{C466F2B9-7624-4047-B23B-FCD527F28440}" presName="hierChild4" presStyleCnt="0"/>
      <dgm:spPr/>
      <dgm:t>
        <a:bodyPr/>
        <a:lstStyle/>
        <a:p>
          <a:endParaRPr lang="en-US"/>
        </a:p>
      </dgm:t>
    </dgm:pt>
    <dgm:pt modelId="{3743CF69-9529-2F4A-96E8-B5735397DC8A}" type="pres">
      <dgm:prSet presAssocID="{0D18A391-B449-9E4E-93E7-6E665AAB952D}" presName="Name37" presStyleLbl="parChTrans1D3" presStyleIdx="4" presStyleCnt="20"/>
      <dgm:spPr/>
      <dgm:t>
        <a:bodyPr/>
        <a:lstStyle/>
        <a:p>
          <a:endParaRPr lang="en-US"/>
        </a:p>
      </dgm:t>
    </dgm:pt>
    <dgm:pt modelId="{8E4EF363-661F-904E-AE9B-7A3601906D31}" type="pres">
      <dgm:prSet presAssocID="{665CD367-554B-2149-B7A5-0D987ED785E8}" presName="hierRoot2" presStyleCnt="0">
        <dgm:presLayoutVars>
          <dgm:hierBranch val="init"/>
        </dgm:presLayoutVars>
      </dgm:prSet>
      <dgm:spPr/>
      <dgm:t>
        <a:bodyPr/>
        <a:lstStyle/>
        <a:p>
          <a:endParaRPr lang="en-US"/>
        </a:p>
      </dgm:t>
    </dgm:pt>
    <dgm:pt modelId="{B34688CE-82BC-7243-9BE9-113E3B958066}" type="pres">
      <dgm:prSet presAssocID="{665CD367-554B-2149-B7A5-0D987ED785E8}" presName="rootComposite" presStyleCnt="0"/>
      <dgm:spPr/>
      <dgm:t>
        <a:bodyPr/>
        <a:lstStyle/>
        <a:p>
          <a:endParaRPr lang="en-US"/>
        </a:p>
      </dgm:t>
    </dgm:pt>
    <dgm:pt modelId="{EA26F5D9-4BC4-CB43-9190-E308636A1720}" type="pres">
      <dgm:prSet presAssocID="{665CD367-554B-2149-B7A5-0D987ED785E8}" presName="rootText" presStyleLbl="node3" presStyleIdx="4" presStyleCnt="20">
        <dgm:presLayoutVars>
          <dgm:chPref val="3"/>
        </dgm:presLayoutVars>
      </dgm:prSet>
      <dgm:spPr/>
      <dgm:t>
        <a:bodyPr/>
        <a:lstStyle/>
        <a:p>
          <a:endParaRPr lang="en-US"/>
        </a:p>
      </dgm:t>
    </dgm:pt>
    <dgm:pt modelId="{A1C33CDE-E7FF-2846-94D2-E55797F1DB61}" type="pres">
      <dgm:prSet presAssocID="{665CD367-554B-2149-B7A5-0D987ED785E8}" presName="rootConnector" presStyleLbl="node3" presStyleIdx="4" presStyleCnt="20"/>
      <dgm:spPr/>
      <dgm:t>
        <a:bodyPr/>
        <a:lstStyle/>
        <a:p>
          <a:endParaRPr lang="en-US"/>
        </a:p>
      </dgm:t>
    </dgm:pt>
    <dgm:pt modelId="{15449AAF-95E7-864D-831F-A95DA2D7AE91}" type="pres">
      <dgm:prSet presAssocID="{665CD367-554B-2149-B7A5-0D987ED785E8}" presName="hierChild4" presStyleCnt="0"/>
      <dgm:spPr/>
      <dgm:t>
        <a:bodyPr/>
        <a:lstStyle/>
        <a:p>
          <a:endParaRPr lang="en-US"/>
        </a:p>
      </dgm:t>
    </dgm:pt>
    <dgm:pt modelId="{BCF3F0DC-67F4-B241-9DD1-60FC7989CF50}" type="pres">
      <dgm:prSet presAssocID="{665CD367-554B-2149-B7A5-0D987ED785E8}" presName="hierChild5" presStyleCnt="0"/>
      <dgm:spPr/>
      <dgm:t>
        <a:bodyPr/>
        <a:lstStyle/>
        <a:p>
          <a:endParaRPr lang="en-US"/>
        </a:p>
      </dgm:t>
    </dgm:pt>
    <dgm:pt modelId="{E2A6590C-B701-E441-A0D7-F1538C59F207}" type="pres">
      <dgm:prSet presAssocID="{5549CF40-CB8A-154E-B75C-55A07D334576}" presName="Name37" presStyleLbl="parChTrans1D3" presStyleIdx="5" presStyleCnt="20"/>
      <dgm:spPr/>
      <dgm:t>
        <a:bodyPr/>
        <a:lstStyle/>
        <a:p>
          <a:endParaRPr lang="en-US"/>
        </a:p>
      </dgm:t>
    </dgm:pt>
    <dgm:pt modelId="{36431A18-40DC-D848-8EF4-8BEFA48A2CE7}" type="pres">
      <dgm:prSet presAssocID="{D4D24CEB-19C6-3A4A-94FE-FC0C2449F102}" presName="hierRoot2" presStyleCnt="0">
        <dgm:presLayoutVars>
          <dgm:hierBranch val="init"/>
        </dgm:presLayoutVars>
      </dgm:prSet>
      <dgm:spPr/>
      <dgm:t>
        <a:bodyPr/>
        <a:lstStyle/>
        <a:p>
          <a:endParaRPr lang="en-US"/>
        </a:p>
      </dgm:t>
    </dgm:pt>
    <dgm:pt modelId="{31E81449-2783-8F42-8678-EA38D8F71913}" type="pres">
      <dgm:prSet presAssocID="{D4D24CEB-19C6-3A4A-94FE-FC0C2449F102}" presName="rootComposite" presStyleCnt="0"/>
      <dgm:spPr/>
      <dgm:t>
        <a:bodyPr/>
        <a:lstStyle/>
        <a:p>
          <a:endParaRPr lang="en-US"/>
        </a:p>
      </dgm:t>
    </dgm:pt>
    <dgm:pt modelId="{29880D3A-E29D-A341-BD13-2F4B4C69EAB9}" type="pres">
      <dgm:prSet presAssocID="{D4D24CEB-19C6-3A4A-94FE-FC0C2449F102}" presName="rootText" presStyleLbl="node3" presStyleIdx="5" presStyleCnt="20">
        <dgm:presLayoutVars>
          <dgm:chPref val="3"/>
        </dgm:presLayoutVars>
      </dgm:prSet>
      <dgm:spPr/>
      <dgm:t>
        <a:bodyPr/>
        <a:lstStyle/>
        <a:p>
          <a:endParaRPr lang="en-US"/>
        </a:p>
      </dgm:t>
    </dgm:pt>
    <dgm:pt modelId="{5AFC42A3-3005-D64A-BA40-8E68AF42816F}" type="pres">
      <dgm:prSet presAssocID="{D4D24CEB-19C6-3A4A-94FE-FC0C2449F102}" presName="rootConnector" presStyleLbl="node3" presStyleIdx="5" presStyleCnt="20"/>
      <dgm:spPr/>
      <dgm:t>
        <a:bodyPr/>
        <a:lstStyle/>
        <a:p>
          <a:endParaRPr lang="en-US"/>
        </a:p>
      </dgm:t>
    </dgm:pt>
    <dgm:pt modelId="{B69D69FA-5DFA-4445-8938-0ABEBFA2F223}" type="pres">
      <dgm:prSet presAssocID="{D4D24CEB-19C6-3A4A-94FE-FC0C2449F102}" presName="hierChild4" presStyleCnt="0"/>
      <dgm:spPr/>
      <dgm:t>
        <a:bodyPr/>
        <a:lstStyle/>
        <a:p>
          <a:endParaRPr lang="en-US"/>
        </a:p>
      </dgm:t>
    </dgm:pt>
    <dgm:pt modelId="{0B2257FE-2BBB-D142-B378-438FEC5F9BE1}" type="pres">
      <dgm:prSet presAssocID="{D4D24CEB-19C6-3A4A-94FE-FC0C2449F102}" presName="hierChild5" presStyleCnt="0"/>
      <dgm:spPr/>
      <dgm:t>
        <a:bodyPr/>
        <a:lstStyle/>
        <a:p>
          <a:endParaRPr lang="en-US"/>
        </a:p>
      </dgm:t>
    </dgm:pt>
    <dgm:pt modelId="{A813F7FC-7989-6A45-A0CC-47EA21FE4CE1}" type="pres">
      <dgm:prSet presAssocID="{8D2E7D02-F2B2-8045-91BC-58621D3F35D0}" presName="Name37" presStyleLbl="parChTrans1D3" presStyleIdx="6" presStyleCnt="20"/>
      <dgm:spPr/>
      <dgm:t>
        <a:bodyPr/>
        <a:lstStyle/>
        <a:p>
          <a:endParaRPr lang="en-US"/>
        </a:p>
      </dgm:t>
    </dgm:pt>
    <dgm:pt modelId="{6F7BA9F1-1A2E-424E-8FE7-BBBA4577048E}" type="pres">
      <dgm:prSet presAssocID="{41C6B2C7-BF5D-A441-80FE-7B0666BCFC39}" presName="hierRoot2" presStyleCnt="0">
        <dgm:presLayoutVars>
          <dgm:hierBranch val="init"/>
        </dgm:presLayoutVars>
      </dgm:prSet>
      <dgm:spPr/>
      <dgm:t>
        <a:bodyPr/>
        <a:lstStyle/>
        <a:p>
          <a:endParaRPr lang="en-US"/>
        </a:p>
      </dgm:t>
    </dgm:pt>
    <dgm:pt modelId="{E328609C-4803-5F4B-B8DE-B3430CFD3706}" type="pres">
      <dgm:prSet presAssocID="{41C6B2C7-BF5D-A441-80FE-7B0666BCFC39}" presName="rootComposite" presStyleCnt="0"/>
      <dgm:spPr/>
      <dgm:t>
        <a:bodyPr/>
        <a:lstStyle/>
        <a:p>
          <a:endParaRPr lang="en-US"/>
        </a:p>
      </dgm:t>
    </dgm:pt>
    <dgm:pt modelId="{687FBBB0-5795-934E-AE6A-DDFADF1C1052}" type="pres">
      <dgm:prSet presAssocID="{41C6B2C7-BF5D-A441-80FE-7B0666BCFC39}" presName="rootText" presStyleLbl="node3" presStyleIdx="6" presStyleCnt="20">
        <dgm:presLayoutVars>
          <dgm:chPref val="3"/>
        </dgm:presLayoutVars>
      </dgm:prSet>
      <dgm:spPr/>
      <dgm:t>
        <a:bodyPr/>
        <a:lstStyle/>
        <a:p>
          <a:endParaRPr lang="en-US"/>
        </a:p>
      </dgm:t>
    </dgm:pt>
    <dgm:pt modelId="{3CFE5C21-6B4E-1F42-B391-58D5CCDB81F6}" type="pres">
      <dgm:prSet presAssocID="{41C6B2C7-BF5D-A441-80FE-7B0666BCFC39}" presName="rootConnector" presStyleLbl="node3" presStyleIdx="6" presStyleCnt="20"/>
      <dgm:spPr/>
      <dgm:t>
        <a:bodyPr/>
        <a:lstStyle/>
        <a:p>
          <a:endParaRPr lang="en-US"/>
        </a:p>
      </dgm:t>
    </dgm:pt>
    <dgm:pt modelId="{FF3A6D13-C751-204A-BF3F-8BE906F655D9}" type="pres">
      <dgm:prSet presAssocID="{41C6B2C7-BF5D-A441-80FE-7B0666BCFC39}" presName="hierChild4" presStyleCnt="0"/>
      <dgm:spPr/>
      <dgm:t>
        <a:bodyPr/>
        <a:lstStyle/>
        <a:p>
          <a:endParaRPr lang="en-US"/>
        </a:p>
      </dgm:t>
    </dgm:pt>
    <dgm:pt modelId="{813E45ED-67D9-9E4A-A83C-B10E45D98E4C}" type="pres">
      <dgm:prSet presAssocID="{41C6B2C7-BF5D-A441-80FE-7B0666BCFC39}" presName="hierChild5" presStyleCnt="0"/>
      <dgm:spPr/>
      <dgm:t>
        <a:bodyPr/>
        <a:lstStyle/>
        <a:p>
          <a:endParaRPr lang="en-US"/>
        </a:p>
      </dgm:t>
    </dgm:pt>
    <dgm:pt modelId="{CF245440-55C5-D24C-B9D3-7201644DCB6C}" type="pres">
      <dgm:prSet presAssocID="{E3A710A6-28D1-DE47-9A72-D2B1AA412F4F}" presName="Name37" presStyleLbl="parChTrans1D3" presStyleIdx="7" presStyleCnt="20"/>
      <dgm:spPr/>
      <dgm:t>
        <a:bodyPr/>
        <a:lstStyle/>
        <a:p>
          <a:endParaRPr lang="en-US"/>
        </a:p>
      </dgm:t>
    </dgm:pt>
    <dgm:pt modelId="{04187E34-C264-DF48-95E0-A6ABB2907ED8}" type="pres">
      <dgm:prSet presAssocID="{D351CA21-E9D4-2B40-BABF-CB99D0EB2530}" presName="hierRoot2" presStyleCnt="0">
        <dgm:presLayoutVars>
          <dgm:hierBranch val="init"/>
        </dgm:presLayoutVars>
      </dgm:prSet>
      <dgm:spPr/>
      <dgm:t>
        <a:bodyPr/>
        <a:lstStyle/>
        <a:p>
          <a:endParaRPr lang="en-US"/>
        </a:p>
      </dgm:t>
    </dgm:pt>
    <dgm:pt modelId="{B940E952-A0CA-EA4A-8146-C11E3C6D18FD}" type="pres">
      <dgm:prSet presAssocID="{D351CA21-E9D4-2B40-BABF-CB99D0EB2530}" presName="rootComposite" presStyleCnt="0"/>
      <dgm:spPr/>
      <dgm:t>
        <a:bodyPr/>
        <a:lstStyle/>
        <a:p>
          <a:endParaRPr lang="en-US"/>
        </a:p>
      </dgm:t>
    </dgm:pt>
    <dgm:pt modelId="{D3F7C522-E487-2F4D-AF03-C04D90BE9EC7}" type="pres">
      <dgm:prSet presAssocID="{D351CA21-E9D4-2B40-BABF-CB99D0EB2530}" presName="rootText" presStyleLbl="node3" presStyleIdx="7" presStyleCnt="20">
        <dgm:presLayoutVars>
          <dgm:chPref val="3"/>
        </dgm:presLayoutVars>
      </dgm:prSet>
      <dgm:spPr/>
      <dgm:t>
        <a:bodyPr/>
        <a:lstStyle/>
        <a:p>
          <a:endParaRPr lang="en-US"/>
        </a:p>
      </dgm:t>
    </dgm:pt>
    <dgm:pt modelId="{D1D2EC8C-BB80-8A44-9B2B-A1CF3F7879E7}" type="pres">
      <dgm:prSet presAssocID="{D351CA21-E9D4-2B40-BABF-CB99D0EB2530}" presName="rootConnector" presStyleLbl="node3" presStyleIdx="7" presStyleCnt="20"/>
      <dgm:spPr/>
      <dgm:t>
        <a:bodyPr/>
        <a:lstStyle/>
        <a:p>
          <a:endParaRPr lang="en-US"/>
        </a:p>
      </dgm:t>
    </dgm:pt>
    <dgm:pt modelId="{A6574C19-22E0-D24A-A4C0-8119C431E254}" type="pres">
      <dgm:prSet presAssocID="{D351CA21-E9D4-2B40-BABF-CB99D0EB2530}" presName="hierChild4" presStyleCnt="0"/>
      <dgm:spPr/>
      <dgm:t>
        <a:bodyPr/>
        <a:lstStyle/>
        <a:p>
          <a:endParaRPr lang="en-US"/>
        </a:p>
      </dgm:t>
    </dgm:pt>
    <dgm:pt modelId="{F39DF4DC-4D68-3D4A-9B26-43DDAD0AC78E}" type="pres">
      <dgm:prSet presAssocID="{D351CA21-E9D4-2B40-BABF-CB99D0EB2530}" presName="hierChild5" presStyleCnt="0"/>
      <dgm:spPr/>
      <dgm:t>
        <a:bodyPr/>
        <a:lstStyle/>
        <a:p>
          <a:endParaRPr lang="en-US"/>
        </a:p>
      </dgm:t>
    </dgm:pt>
    <dgm:pt modelId="{7983FA7E-A517-A44F-B9E2-1581956A039D}" type="pres">
      <dgm:prSet presAssocID="{C466F2B9-7624-4047-B23B-FCD527F28440}" presName="hierChild5" presStyleCnt="0"/>
      <dgm:spPr/>
      <dgm:t>
        <a:bodyPr/>
        <a:lstStyle/>
        <a:p>
          <a:endParaRPr lang="en-US"/>
        </a:p>
      </dgm:t>
    </dgm:pt>
    <dgm:pt modelId="{2729072B-E1EB-094B-8C27-EAED5C2ED74E}" type="pres">
      <dgm:prSet presAssocID="{77EA35AA-FB30-EB41-A23A-74958FBDFE5B}" presName="Name37" presStyleLbl="parChTrans1D2" presStyleIdx="2" presStyleCnt="6"/>
      <dgm:spPr/>
      <dgm:t>
        <a:bodyPr/>
        <a:lstStyle/>
        <a:p>
          <a:endParaRPr lang="en-US"/>
        </a:p>
      </dgm:t>
    </dgm:pt>
    <dgm:pt modelId="{3A5272BB-2957-4D4E-ADA9-DCB7BD2B21BB}" type="pres">
      <dgm:prSet presAssocID="{E0B1A847-DDB6-6948-BEC6-6B93129074AE}" presName="hierRoot2" presStyleCnt="0">
        <dgm:presLayoutVars>
          <dgm:hierBranch val="init"/>
        </dgm:presLayoutVars>
      </dgm:prSet>
      <dgm:spPr/>
      <dgm:t>
        <a:bodyPr/>
        <a:lstStyle/>
        <a:p>
          <a:endParaRPr lang="en-US"/>
        </a:p>
      </dgm:t>
    </dgm:pt>
    <dgm:pt modelId="{4B51A841-2E92-0640-B640-EF8EB7F27128}" type="pres">
      <dgm:prSet presAssocID="{E0B1A847-DDB6-6948-BEC6-6B93129074AE}" presName="rootComposite" presStyleCnt="0"/>
      <dgm:spPr/>
      <dgm:t>
        <a:bodyPr/>
        <a:lstStyle/>
        <a:p>
          <a:endParaRPr lang="en-US"/>
        </a:p>
      </dgm:t>
    </dgm:pt>
    <dgm:pt modelId="{040E38C6-DBC9-B647-B6FE-7A6FC32EF278}" type="pres">
      <dgm:prSet presAssocID="{E0B1A847-DDB6-6948-BEC6-6B93129074AE}" presName="rootText" presStyleLbl="node2" presStyleIdx="2" presStyleCnt="6">
        <dgm:presLayoutVars>
          <dgm:chPref val="3"/>
        </dgm:presLayoutVars>
      </dgm:prSet>
      <dgm:spPr/>
      <dgm:t>
        <a:bodyPr/>
        <a:lstStyle/>
        <a:p>
          <a:endParaRPr lang="en-US"/>
        </a:p>
      </dgm:t>
    </dgm:pt>
    <dgm:pt modelId="{5BF69AF9-FF4C-3543-AC3F-5CD90DAD9C3B}" type="pres">
      <dgm:prSet presAssocID="{E0B1A847-DDB6-6948-BEC6-6B93129074AE}" presName="rootConnector" presStyleLbl="node2" presStyleIdx="2" presStyleCnt="6"/>
      <dgm:spPr/>
      <dgm:t>
        <a:bodyPr/>
        <a:lstStyle/>
        <a:p>
          <a:endParaRPr lang="en-US"/>
        </a:p>
      </dgm:t>
    </dgm:pt>
    <dgm:pt modelId="{FD83A35A-E270-9140-8EDB-13A59F840632}" type="pres">
      <dgm:prSet presAssocID="{E0B1A847-DDB6-6948-BEC6-6B93129074AE}" presName="hierChild4" presStyleCnt="0"/>
      <dgm:spPr/>
      <dgm:t>
        <a:bodyPr/>
        <a:lstStyle/>
        <a:p>
          <a:endParaRPr lang="en-US"/>
        </a:p>
      </dgm:t>
    </dgm:pt>
    <dgm:pt modelId="{C59E4D34-6640-9847-A02D-8F506151FDF2}" type="pres">
      <dgm:prSet presAssocID="{11559D89-AF3D-CE49-ACF7-727BFDD1426F}" presName="Name37" presStyleLbl="parChTrans1D3" presStyleIdx="8" presStyleCnt="20"/>
      <dgm:spPr/>
      <dgm:t>
        <a:bodyPr/>
        <a:lstStyle/>
        <a:p>
          <a:endParaRPr lang="en-US"/>
        </a:p>
      </dgm:t>
    </dgm:pt>
    <dgm:pt modelId="{0ECFFF33-E52F-4F44-8FA0-F0330D7BE59D}" type="pres">
      <dgm:prSet presAssocID="{67801D00-6580-BE47-A46D-8506B9C324DB}" presName="hierRoot2" presStyleCnt="0">
        <dgm:presLayoutVars>
          <dgm:hierBranch val="init"/>
        </dgm:presLayoutVars>
      </dgm:prSet>
      <dgm:spPr/>
      <dgm:t>
        <a:bodyPr/>
        <a:lstStyle/>
        <a:p>
          <a:endParaRPr lang="en-US"/>
        </a:p>
      </dgm:t>
    </dgm:pt>
    <dgm:pt modelId="{20E4E5F1-31F9-514A-8129-21EA73EBC23A}" type="pres">
      <dgm:prSet presAssocID="{67801D00-6580-BE47-A46D-8506B9C324DB}" presName="rootComposite" presStyleCnt="0"/>
      <dgm:spPr/>
      <dgm:t>
        <a:bodyPr/>
        <a:lstStyle/>
        <a:p>
          <a:endParaRPr lang="en-US"/>
        </a:p>
      </dgm:t>
    </dgm:pt>
    <dgm:pt modelId="{0D74E372-56B0-0044-8D4B-FDAF03E88C64}" type="pres">
      <dgm:prSet presAssocID="{67801D00-6580-BE47-A46D-8506B9C324DB}" presName="rootText" presStyleLbl="node3" presStyleIdx="8" presStyleCnt="20">
        <dgm:presLayoutVars>
          <dgm:chPref val="3"/>
        </dgm:presLayoutVars>
      </dgm:prSet>
      <dgm:spPr/>
      <dgm:t>
        <a:bodyPr/>
        <a:lstStyle/>
        <a:p>
          <a:endParaRPr lang="en-US"/>
        </a:p>
      </dgm:t>
    </dgm:pt>
    <dgm:pt modelId="{B8640F32-45C9-9A43-9AAC-EDEFBAAF95DD}" type="pres">
      <dgm:prSet presAssocID="{67801D00-6580-BE47-A46D-8506B9C324DB}" presName="rootConnector" presStyleLbl="node3" presStyleIdx="8" presStyleCnt="20"/>
      <dgm:spPr/>
      <dgm:t>
        <a:bodyPr/>
        <a:lstStyle/>
        <a:p>
          <a:endParaRPr lang="en-US"/>
        </a:p>
      </dgm:t>
    </dgm:pt>
    <dgm:pt modelId="{A3A92223-44DA-734D-B33C-3763EA8B2BB2}" type="pres">
      <dgm:prSet presAssocID="{67801D00-6580-BE47-A46D-8506B9C324DB}" presName="hierChild4" presStyleCnt="0"/>
      <dgm:spPr/>
      <dgm:t>
        <a:bodyPr/>
        <a:lstStyle/>
        <a:p>
          <a:endParaRPr lang="en-US"/>
        </a:p>
      </dgm:t>
    </dgm:pt>
    <dgm:pt modelId="{B53D09C4-E4DB-A140-AED8-CDA24245430F}" type="pres">
      <dgm:prSet presAssocID="{67801D00-6580-BE47-A46D-8506B9C324DB}" presName="hierChild5" presStyleCnt="0"/>
      <dgm:spPr/>
      <dgm:t>
        <a:bodyPr/>
        <a:lstStyle/>
        <a:p>
          <a:endParaRPr lang="en-US"/>
        </a:p>
      </dgm:t>
    </dgm:pt>
    <dgm:pt modelId="{4EFFA948-90A3-644C-B18D-869BC6E5682D}" type="pres">
      <dgm:prSet presAssocID="{EA07FFCA-7107-634F-AED4-0B7CDAE66818}" presName="Name37" presStyleLbl="parChTrans1D3" presStyleIdx="9" presStyleCnt="20"/>
      <dgm:spPr/>
      <dgm:t>
        <a:bodyPr/>
        <a:lstStyle/>
        <a:p>
          <a:endParaRPr lang="en-US"/>
        </a:p>
      </dgm:t>
    </dgm:pt>
    <dgm:pt modelId="{28C3FEA1-1371-5743-B768-72388AFDC2F3}" type="pres">
      <dgm:prSet presAssocID="{6B640C9A-2396-644B-BAAF-0A2BA36164E7}" presName="hierRoot2" presStyleCnt="0">
        <dgm:presLayoutVars>
          <dgm:hierBranch val="init"/>
        </dgm:presLayoutVars>
      </dgm:prSet>
      <dgm:spPr/>
      <dgm:t>
        <a:bodyPr/>
        <a:lstStyle/>
        <a:p>
          <a:endParaRPr lang="en-US"/>
        </a:p>
      </dgm:t>
    </dgm:pt>
    <dgm:pt modelId="{B05167A6-8DA7-A549-B2F6-694BCF4A83C7}" type="pres">
      <dgm:prSet presAssocID="{6B640C9A-2396-644B-BAAF-0A2BA36164E7}" presName="rootComposite" presStyleCnt="0"/>
      <dgm:spPr/>
      <dgm:t>
        <a:bodyPr/>
        <a:lstStyle/>
        <a:p>
          <a:endParaRPr lang="en-US"/>
        </a:p>
      </dgm:t>
    </dgm:pt>
    <dgm:pt modelId="{2D951881-778F-BF4B-97AB-7E6DF48FBDD3}" type="pres">
      <dgm:prSet presAssocID="{6B640C9A-2396-644B-BAAF-0A2BA36164E7}" presName="rootText" presStyleLbl="node3" presStyleIdx="9" presStyleCnt="20">
        <dgm:presLayoutVars>
          <dgm:chPref val="3"/>
        </dgm:presLayoutVars>
      </dgm:prSet>
      <dgm:spPr/>
      <dgm:t>
        <a:bodyPr/>
        <a:lstStyle/>
        <a:p>
          <a:endParaRPr lang="en-US"/>
        </a:p>
      </dgm:t>
    </dgm:pt>
    <dgm:pt modelId="{EB5DD97F-9FC0-504B-A85F-4F706F99EC19}" type="pres">
      <dgm:prSet presAssocID="{6B640C9A-2396-644B-BAAF-0A2BA36164E7}" presName="rootConnector" presStyleLbl="node3" presStyleIdx="9" presStyleCnt="20"/>
      <dgm:spPr/>
      <dgm:t>
        <a:bodyPr/>
        <a:lstStyle/>
        <a:p>
          <a:endParaRPr lang="en-US"/>
        </a:p>
      </dgm:t>
    </dgm:pt>
    <dgm:pt modelId="{1818A229-2DC2-E74F-8AAC-CDC43FE7B58D}" type="pres">
      <dgm:prSet presAssocID="{6B640C9A-2396-644B-BAAF-0A2BA36164E7}" presName="hierChild4" presStyleCnt="0"/>
      <dgm:spPr/>
      <dgm:t>
        <a:bodyPr/>
        <a:lstStyle/>
        <a:p>
          <a:endParaRPr lang="en-US"/>
        </a:p>
      </dgm:t>
    </dgm:pt>
    <dgm:pt modelId="{6F72F2DE-057A-EA44-B9E2-1A849FE69B4F}" type="pres">
      <dgm:prSet presAssocID="{6B640C9A-2396-644B-BAAF-0A2BA36164E7}" presName="hierChild5" presStyleCnt="0"/>
      <dgm:spPr/>
      <dgm:t>
        <a:bodyPr/>
        <a:lstStyle/>
        <a:p>
          <a:endParaRPr lang="en-US"/>
        </a:p>
      </dgm:t>
    </dgm:pt>
    <dgm:pt modelId="{27BFA3E0-ED7D-2F4C-AC90-9BED8D01573E}" type="pres">
      <dgm:prSet presAssocID="{51D4F123-E4CF-884E-A6A5-99928825FD02}" presName="Name37" presStyleLbl="parChTrans1D3" presStyleIdx="10" presStyleCnt="20"/>
      <dgm:spPr/>
      <dgm:t>
        <a:bodyPr/>
        <a:lstStyle/>
        <a:p>
          <a:endParaRPr lang="en-US"/>
        </a:p>
      </dgm:t>
    </dgm:pt>
    <dgm:pt modelId="{DABC5E2D-8229-3942-94CD-BC9A65FBCA2F}" type="pres">
      <dgm:prSet presAssocID="{5060D7EB-AD7D-6D4F-B968-442D09AAD388}" presName="hierRoot2" presStyleCnt="0">
        <dgm:presLayoutVars>
          <dgm:hierBranch val="init"/>
        </dgm:presLayoutVars>
      </dgm:prSet>
      <dgm:spPr/>
      <dgm:t>
        <a:bodyPr/>
        <a:lstStyle/>
        <a:p>
          <a:endParaRPr lang="en-US"/>
        </a:p>
      </dgm:t>
    </dgm:pt>
    <dgm:pt modelId="{16DE417A-1023-6143-B61C-7CE24E7FD0B8}" type="pres">
      <dgm:prSet presAssocID="{5060D7EB-AD7D-6D4F-B968-442D09AAD388}" presName="rootComposite" presStyleCnt="0"/>
      <dgm:spPr/>
      <dgm:t>
        <a:bodyPr/>
        <a:lstStyle/>
        <a:p>
          <a:endParaRPr lang="en-US"/>
        </a:p>
      </dgm:t>
    </dgm:pt>
    <dgm:pt modelId="{0D8E24C9-4047-FE45-994F-9665B92E0136}" type="pres">
      <dgm:prSet presAssocID="{5060D7EB-AD7D-6D4F-B968-442D09AAD388}" presName="rootText" presStyleLbl="node3" presStyleIdx="10" presStyleCnt="20">
        <dgm:presLayoutVars>
          <dgm:chPref val="3"/>
        </dgm:presLayoutVars>
      </dgm:prSet>
      <dgm:spPr/>
      <dgm:t>
        <a:bodyPr/>
        <a:lstStyle/>
        <a:p>
          <a:endParaRPr lang="en-US"/>
        </a:p>
      </dgm:t>
    </dgm:pt>
    <dgm:pt modelId="{FADB5004-7CBC-614C-A923-986A51CF4B16}" type="pres">
      <dgm:prSet presAssocID="{5060D7EB-AD7D-6D4F-B968-442D09AAD388}" presName="rootConnector" presStyleLbl="node3" presStyleIdx="10" presStyleCnt="20"/>
      <dgm:spPr/>
      <dgm:t>
        <a:bodyPr/>
        <a:lstStyle/>
        <a:p>
          <a:endParaRPr lang="en-US"/>
        </a:p>
      </dgm:t>
    </dgm:pt>
    <dgm:pt modelId="{16F3331A-FBD1-0A48-90A3-4F4357B25036}" type="pres">
      <dgm:prSet presAssocID="{5060D7EB-AD7D-6D4F-B968-442D09AAD388}" presName="hierChild4" presStyleCnt="0"/>
      <dgm:spPr/>
      <dgm:t>
        <a:bodyPr/>
        <a:lstStyle/>
        <a:p>
          <a:endParaRPr lang="en-US"/>
        </a:p>
      </dgm:t>
    </dgm:pt>
    <dgm:pt modelId="{C1046831-790C-0049-8BA5-082A15A70EFB}" type="pres">
      <dgm:prSet presAssocID="{5060D7EB-AD7D-6D4F-B968-442D09AAD388}" presName="hierChild5" presStyleCnt="0"/>
      <dgm:spPr/>
      <dgm:t>
        <a:bodyPr/>
        <a:lstStyle/>
        <a:p>
          <a:endParaRPr lang="en-US"/>
        </a:p>
      </dgm:t>
    </dgm:pt>
    <dgm:pt modelId="{448759E3-37E5-024D-A105-BC3D8F2881F8}" type="pres">
      <dgm:prSet presAssocID="{D6E7438F-0BED-EB49-949C-8A56B8C4709B}" presName="Name37" presStyleLbl="parChTrans1D3" presStyleIdx="11" presStyleCnt="20"/>
      <dgm:spPr/>
      <dgm:t>
        <a:bodyPr/>
        <a:lstStyle/>
        <a:p>
          <a:endParaRPr lang="en-US"/>
        </a:p>
      </dgm:t>
    </dgm:pt>
    <dgm:pt modelId="{482AD9B0-B310-2845-AE91-36D834EFBE7F}" type="pres">
      <dgm:prSet presAssocID="{81065369-9867-0C4E-B229-9F5B277ED1D0}" presName="hierRoot2" presStyleCnt="0">
        <dgm:presLayoutVars>
          <dgm:hierBranch val="init"/>
        </dgm:presLayoutVars>
      </dgm:prSet>
      <dgm:spPr/>
      <dgm:t>
        <a:bodyPr/>
        <a:lstStyle/>
        <a:p>
          <a:endParaRPr lang="en-US"/>
        </a:p>
      </dgm:t>
    </dgm:pt>
    <dgm:pt modelId="{C3D065B7-8F96-BB48-9F76-6660ED964C70}" type="pres">
      <dgm:prSet presAssocID="{81065369-9867-0C4E-B229-9F5B277ED1D0}" presName="rootComposite" presStyleCnt="0"/>
      <dgm:spPr/>
      <dgm:t>
        <a:bodyPr/>
        <a:lstStyle/>
        <a:p>
          <a:endParaRPr lang="en-US"/>
        </a:p>
      </dgm:t>
    </dgm:pt>
    <dgm:pt modelId="{90A3BD98-3164-094D-A481-AD955515B98B}" type="pres">
      <dgm:prSet presAssocID="{81065369-9867-0C4E-B229-9F5B277ED1D0}" presName="rootText" presStyleLbl="node3" presStyleIdx="11" presStyleCnt="20">
        <dgm:presLayoutVars>
          <dgm:chPref val="3"/>
        </dgm:presLayoutVars>
      </dgm:prSet>
      <dgm:spPr/>
      <dgm:t>
        <a:bodyPr/>
        <a:lstStyle/>
        <a:p>
          <a:endParaRPr lang="en-US"/>
        </a:p>
      </dgm:t>
    </dgm:pt>
    <dgm:pt modelId="{46BE6152-BC20-204C-861C-83368758A5AF}" type="pres">
      <dgm:prSet presAssocID="{81065369-9867-0C4E-B229-9F5B277ED1D0}" presName="rootConnector" presStyleLbl="node3" presStyleIdx="11" presStyleCnt="20"/>
      <dgm:spPr/>
      <dgm:t>
        <a:bodyPr/>
        <a:lstStyle/>
        <a:p>
          <a:endParaRPr lang="en-US"/>
        </a:p>
      </dgm:t>
    </dgm:pt>
    <dgm:pt modelId="{7BCAD4BD-B4D7-E14F-A985-85029EA37022}" type="pres">
      <dgm:prSet presAssocID="{81065369-9867-0C4E-B229-9F5B277ED1D0}" presName="hierChild4" presStyleCnt="0"/>
      <dgm:spPr/>
      <dgm:t>
        <a:bodyPr/>
        <a:lstStyle/>
        <a:p>
          <a:endParaRPr lang="en-US"/>
        </a:p>
      </dgm:t>
    </dgm:pt>
    <dgm:pt modelId="{7AC06C43-15BA-7B4D-AEC8-F7624EAAD755}" type="pres">
      <dgm:prSet presAssocID="{81065369-9867-0C4E-B229-9F5B277ED1D0}" presName="hierChild5" presStyleCnt="0"/>
      <dgm:spPr/>
      <dgm:t>
        <a:bodyPr/>
        <a:lstStyle/>
        <a:p>
          <a:endParaRPr lang="en-US"/>
        </a:p>
      </dgm:t>
    </dgm:pt>
    <dgm:pt modelId="{84550184-EC0E-924E-95CF-8B48B0A73B48}" type="pres">
      <dgm:prSet presAssocID="{E0B1A847-DDB6-6948-BEC6-6B93129074AE}" presName="hierChild5" presStyleCnt="0"/>
      <dgm:spPr/>
      <dgm:t>
        <a:bodyPr/>
        <a:lstStyle/>
        <a:p>
          <a:endParaRPr lang="en-US"/>
        </a:p>
      </dgm:t>
    </dgm:pt>
    <dgm:pt modelId="{D049CD53-D421-5647-85DA-C2A67F850CD8}" type="pres">
      <dgm:prSet presAssocID="{A901742A-B3A2-BF4A-B535-AE756E841998}" presName="Name37" presStyleLbl="parChTrans1D2" presStyleIdx="3" presStyleCnt="6"/>
      <dgm:spPr/>
      <dgm:t>
        <a:bodyPr/>
        <a:lstStyle/>
        <a:p>
          <a:endParaRPr lang="en-US"/>
        </a:p>
      </dgm:t>
    </dgm:pt>
    <dgm:pt modelId="{FA80B9E1-D2D6-CA41-944B-4C7D936EF048}" type="pres">
      <dgm:prSet presAssocID="{2FB172AB-DD20-6A49-A25A-8020AE7A0E5A}" presName="hierRoot2" presStyleCnt="0">
        <dgm:presLayoutVars>
          <dgm:hierBranch val="init"/>
        </dgm:presLayoutVars>
      </dgm:prSet>
      <dgm:spPr/>
      <dgm:t>
        <a:bodyPr/>
        <a:lstStyle/>
        <a:p>
          <a:endParaRPr lang="en-US"/>
        </a:p>
      </dgm:t>
    </dgm:pt>
    <dgm:pt modelId="{15354E00-7776-E04D-B5F3-17F70FC51960}" type="pres">
      <dgm:prSet presAssocID="{2FB172AB-DD20-6A49-A25A-8020AE7A0E5A}" presName="rootComposite" presStyleCnt="0"/>
      <dgm:spPr/>
      <dgm:t>
        <a:bodyPr/>
        <a:lstStyle/>
        <a:p>
          <a:endParaRPr lang="en-US"/>
        </a:p>
      </dgm:t>
    </dgm:pt>
    <dgm:pt modelId="{34821EEE-18C4-4645-81D2-38FE97014019}" type="pres">
      <dgm:prSet presAssocID="{2FB172AB-DD20-6A49-A25A-8020AE7A0E5A}" presName="rootText" presStyleLbl="node2" presStyleIdx="3" presStyleCnt="6">
        <dgm:presLayoutVars>
          <dgm:chPref val="3"/>
        </dgm:presLayoutVars>
      </dgm:prSet>
      <dgm:spPr/>
      <dgm:t>
        <a:bodyPr/>
        <a:lstStyle/>
        <a:p>
          <a:endParaRPr lang="en-US"/>
        </a:p>
      </dgm:t>
    </dgm:pt>
    <dgm:pt modelId="{3A8B0A48-B768-1D4D-85E2-9696B5D1ED8C}" type="pres">
      <dgm:prSet presAssocID="{2FB172AB-DD20-6A49-A25A-8020AE7A0E5A}" presName="rootConnector" presStyleLbl="node2" presStyleIdx="3" presStyleCnt="6"/>
      <dgm:spPr/>
      <dgm:t>
        <a:bodyPr/>
        <a:lstStyle/>
        <a:p>
          <a:endParaRPr lang="en-US"/>
        </a:p>
      </dgm:t>
    </dgm:pt>
    <dgm:pt modelId="{43AA3698-759B-DF41-9280-CE4103322BD7}" type="pres">
      <dgm:prSet presAssocID="{2FB172AB-DD20-6A49-A25A-8020AE7A0E5A}" presName="hierChild4" presStyleCnt="0"/>
      <dgm:spPr/>
      <dgm:t>
        <a:bodyPr/>
        <a:lstStyle/>
        <a:p>
          <a:endParaRPr lang="en-US"/>
        </a:p>
      </dgm:t>
    </dgm:pt>
    <dgm:pt modelId="{21C298EC-38CF-F34D-A8EF-F5A2D20BFAF3}" type="pres">
      <dgm:prSet presAssocID="{49FA0814-F1A4-6C42-A601-E28A14CE68F4}" presName="Name37" presStyleLbl="parChTrans1D3" presStyleIdx="12" presStyleCnt="20"/>
      <dgm:spPr/>
      <dgm:t>
        <a:bodyPr/>
        <a:lstStyle/>
        <a:p>
          <a:endParaRPr lang="en-US"/>
        </a:p>
      </dgm:t>
    </dgm:pt>
    <dgm:pt modelId="{3A41EE78-73DB-2746-9ED6-3804A69FC991}" type="pres">
      <dgm:prSet presAssocID="{BBFA5B9E-0F36-8843-AB83-C17BA2B4845B}" presName="hierRoot2" presStyleCnt="0">
        <dgm:presLayoutVars>
          <dgm:hierBranch val="init"/>
        </dgm:presLayoutVars>
      </dgm:prSet>
      <dgm:spPr/>
      <dgm:t>
        <a:bodyPr/>
        <a:lstStyle/>
        <a:p>
          <a:endParaRPr lang="en-US"/>
        </a:p>
      </dgm:t>
    </dgm:pt>
    <dgm:pt modelId="{A694869F-F90F-FA49-A28A-5F07B8C643D9}" type="pres">
      <dgm:prSet presAssocID="{BBFA5B9E-0F36-8843-AB83-C17BA2B4845B}" presName="rootComposite" presStyleCnt="0"/>
      <dgm:spPr/>
      <dgm:t>
        <a:bodyPr/>
        <a:lstStyle/>
        <a:p>
          <a:endParaRPr lang="en-US"/>
        </a:p>
      </dgm:t>
    </dgm:pt>
    <dgm:pt modelId="{C1CBB071-6D73-0445-853E-761E6EA180CD}" type="pres">
      <dgm:prSet presAssocID="{BBFA5B9E-0F36-8843-AB83-C17BA2B4845B}" presName="rootText" presStyleLbl="node3" presStyleIdx="12" presStyleCnt="20">
        <dgm:presLayoutVars>
          <dgm:chPref val="3"/>
        </dgm:presLayoutVars>
      </dgm:prSet>
      <dgm:spPr/>
      <dgm:t>
        <a:bodyPr/>
        <a:lstStyle/>
        <a:p>
          <a:endParaRPr lang="en-US"/>
        </a:p>
      </dgm:t>
    </dgm:pt>
    <dgm:pt modelId="{3F928984-7ACE-EF4B-A92E-7C06B93321C2}" type="pres">
      <dgm:prSet presAssocID="{BBFA5B9E-0F36-8843-AB83-C17BA2B4845B}" presName="rootConnector" presStyleLbl="node3" presStyleIdx="12" presStyleCnt="20"/>
      <dgm:spPr/>
      <dgm:t>
        <a:bodyPr/>
        <a:lstStyle/>
        <a:p>
          <a:endParaRPr lang="en-US"/>
        </a:p>
      </dgm:t>
    </dgm:pt>
    <dgm:pt modelId="{3138EA03-5DB1-DD49-8CD7-D0506BD4C09D}" type="pres">
      <dgm:prSet presAssocID="{BBFA5B9E-0F36-8843-AB83-C17BA2B4845B}" presName="hierChild4" presStyleCnt="0"/>
      <dgm:spPr/>
      <dgm:t>
        <a:bodyPr/>
        <a:lstStyle/>
        <a:p>
          <a:endParaRPr lang="en-US"/>
        </a:p>
      </dgm:t>
    </dgm:pt>
    <dgm:pt modelId="{21662E5B-3448-9244-B303-7F77E6B99722}" type="pres">
      <dgm:prSet presAssocID="{BBFA5B9E-0F36-8843-AB83-C17BA2B4845B}" presName="hierChild5" presStyleCnt="0"/>
      <dgm:spPr/>
      <dgm:t>
        <a:bodyPr/>
        <a:lstStyle/>
        <a:p>
          <a:endParaRPr lang="en-US"/>
        </a:p>
      </dgm:t>
    </dgm:pt>
    <dgm:pt modelId="{6125ED6B-731A-CA43-863E-83BFC4A7AA90}" type="pres">
      <dgm:prSet presAssocID="{9C8962C3-9852-4744-B200-767D90FA1795}" presName="Name37" presStyleLbl="parChTrans1D3" presStyleIdx="13" presStyleCnt="20"/>
      <dgm:spPr/>
      <dgm:t>
        <a:bodyPr/>
        <a:lstStyle/>
        <a:p>
          <a:endParaRPr lang="en-US"/>
        </a:p>
      </dgm:t>
    </dgm:pt>
    <dgm:pt modelId="{2E8FEE46-55E1-9F4F-85A8-22F058FA4D67}" type="pres">
      <dgm:prSet presAssocID="{C0CCEA92-CB4A-E447-88B1-99197542972D}" presName="hierRoot2" presStyleCnt="0">
        <dgm:presLayoutVars>
          <dgm:hierBranch val="init"/>
        </dgm:presLayoutVars>
      </dgm:prSet>
      <dgm:spPr/>
      <dgm:t>
        <a:bodyPr/>
        <a:lstStyle/>
        <a:p>
          <a:endParaRPr lang="en-US"/>
        </a:p>
      </dgm:t>
    </dgm:pt>
    <dgm:pt modelId="{E234B6F1-CE07-C14A-B39C-82B8B2706D9F}" type="pres">
      <dgm:prSet presAssocID="{C0CCEA92-CB4A-E447-88B1-99197542972D}" presName="rootComposite" presStyleCnt="0"/>
      <dgm:spPr/>
      <dgm:t>
        <a:bodyPr/>
        <a:lstStyle/>
        <a:p>
          <a:endParaRPr lang="en-US"/>
        </a:p>
      </dgm:t>
    </dgm:pt>
    <dgm:pt modelId="{F0C59A6E-1A79-864F-9070-57123F67145B}" type="pres">
      <dgm:prSet presAssocID="{C0CCEA92-CB4A-E447-88B1-99197542972D}" presName="rootText" presStyleLbl="node3" presStyleIdx="13" presStyleCnt="20">
        <dgm:presLayoutVars>
          <dgm:chPref val="3"/>
        </dgm:presLayoutVars>
      </dgm:prSet>
      <dgm:spPr/>
      <dgm:t>
        <a:bodyPr/>
        <a:lstStyle/>
        <a:p>
          <a:endParaRPr lang="en-US"/>
        </a:p>
      </dgm:t>
    </dgm:pt>
    <dgm:pt modelId="{025C668F-36AE-3E44-BD36-7E1AB548CEE2}" type="pres">
      <dgm:prSet presAssocID="{C0CCEA92-CB4A-E447-88B1-99197542972D}" presName="rootConnector" presStyleLbl="node3" presStyleIdx="13" presStyleCnt="20"/>
      <dgm:spPr/>
      <dgm:t>
        <a:bodyPr/>
        <a:lstStyle/>
        <a:p>
          <a:endParaRPr lang="en-US"/>
        </a:p>
      </dgm:t>
    </dgm:pt>
    <dgm:pt modelId="{7B601CA8-B707-514D-A476-0D92C26E5DE0}" type="pres">
      <dgm:prSet presAssocID="{C0CCEA92-CB4A-E447-88B1-99197542972D}" presName="hierChild4" presStyleCnt="0"/>
      <dgm:spPr/>
      <dgm:t>
        <a:bodyPr/>
        <a:lstStyle/>
        <a:p>
          <a:endParaRPr lang="en-US"/>
        </a:p>
      </dgm:t>
    </dgm:pt>
    <dgm:pt modelId="{BAEC6EBA-14C0-0041-9633-2DFE4478E1B3}" type="pres">
      <dgm:prSet presAssocID="{C0CCEA92-CB4A-E447-88B1-99197542972D}" presName="hierChild5" presStyleCnt="0"/>
      <dgm:spPr/>
      <dgm:t>
        <a:bodyPr/>
        <a:lstStyle/>
        <a:p>
          <a:endParaRPr lang="en-US"/>
        </a:p>
      </dgm:t>
    </dgm:pt>
    <dgm:pt modelId="{27B529CA-3B71-8D4E-9D7B-403AF623DBFB}" type="pres">
      <dgm:prSet presAssocID="{4139CE89-4E64-B545-8091-123D71A8090D}" presName="Name37" presStyleLbl="parChTrans1D3" presStyleIdx="14" presStyleCnt="20"/>
      <dgm:spPr/>
      <dgm:t>
        <a:bodyPr/>
        <a:lstStyle/>
        <a:p>
          <a:endParaRPr lang="en-US"/>
        </a:p>
      </dgm:t>
    </dgm:pt>
    <dgm:pt modelId="{A388E6CA-CF36-6947-8B02-C08843073339}" type="pres">
      <dgm:prSet presAssocID="{4FE4356F-6F5E-F841-9459-369EDDB9B4E8}" presName="hierRoot2" presStyleCnt="0">
        <dgm:presLayoutVars>
          <dgm:hierBranch val="init"/>
        </dgm:presLayoutVars>
      </dgm:prSet>
      <dgm:spPr/>
      <dgm:t>
        <a:bodyPr/>
        <a:lstStyle/>
        <a:p>
          <a:endParaRPr lang="en-US"/>
        </a:p>
      </dgm:t>
    </dgm:pt>
    <dgm:pt modelId="{12F85620-BD2F-3C4E-B765-28C2B59DD4CD}" type="pres">
      <dgm:prSet presAssocID="{4FE4356F-6F5E-F841-9459-369EDDB9B4E8}" presName="rootComposite" presStyleCnt="0"/>
      <dgm:spPr/>
      <dgm:t>
        <a:bodyPr/>
        <a:lstStyle/>
        <a:p>
          <a:endParaRPr lang="en-US"/>
        </a:p>
      </dgm:t>
    </dgm:pt>
    <dgm:pt modelId="{E883B1BA-3907-7949-B7EA-B4F3CF2CA515}" type="pres">
      <dgm:prSet presAssocID="{4FE4356F-6F5E-F841-9459-369EDDB9B4E8}" presName="rootText" presStyleLbl="node3" presStyleIdx="14" presStyleCnt="20">
        <dgm:presLayoutVars>
          <dgm:chPref val="3"/>
        </dgm:presLayoutVars>
      </dgm:prSet>
      <dgm:spPr/>
      <dgm:t>
        <a:bodyPr/>
        <a:lstStyle/>
        <a:p>
          <a:endParaRPr lang="en-US"/>
        </a:p>
      </dgm:t>
    </dgm:pt>
    <dgm:pt modelId="{A1757E0F-0A66-9642-9597-7C8D36D83C60}" type="pres">
      <dgm:prSet presAssocID="{4FE4356F-6F5E-F841-9459-369EDDB9B4E8}" presName="rootConnector" presStyleLbl="node3" presStyleIdx="14" presStyleCnt="20"/>
      <dgm:spPr/>
      <dgm:t>
        <a:bodyPr/>
        <a:lstStyle/>
        <a:p>
          <a:endParaRPr lang="en-US"/>
        </a:p>
      </dgm:t>
    </dgm:pt>
    <dgm:pt modelId="{59495A67-3A27-3241-824B-1463DE91FD70}" type="pres">
      <dgm:prSet presAssocID="{4FE4356F-6F5E-F841-9459-369EDDB9B4E8}" presName="hierChild4" presStyleCnt="0"/>
      <dgm:spPr/>
      <dgm:t>
        <a:bodyPr/>
        <a:lstStyle/>
        <a:p>
          <a:endParaRPr lang="en-US"/>
        </a:p>
      </dgm:t>
    </dgm:pt>
    <dgm:pt modelId="{AC84C8ED-6899-B14A-9B81-16A2ED160947}" type="pres">
      <dgm:prSet presAssocID="{4FE4356F-6F5E-F841-9459-369EDDB9B4E8}" presName="hierChild5" presStyleCnt="0"/>
      <dgm:spPr/>
      <dgm:t>
        <a:bodyPr/>
        <a:lstStyle/>
        <a:p>
          <a:endParaRPr lang="en-US"/>
        </a:p>
      </dgm:t>
    </dgm:pt>
    <dgm:pt modelId="{3771A816-E5B3-5048-A34C-2D044A1848C5}" type="pres">
      <dgm:prSet presAssocID="{3427185B-8962-5545-AE6C-2B93C75077F1}" presName="Name37" presStyleLbl="parChTrans1D3" presStyleIdx="15" presStyleCnt="20"/>
      <dgm:spPr/>
      <dgm:t>
        <a:bodyPr/>
        <a:lstStyle/>
        <a:p>
          <a:endParaRPr lang="en-US"/>
        </a:p>
      </dgm:t>
    </dgm:pt>
    <dgm:pt modelId="{C6A0F952-B33D-B042-BF23-7CDE3AF3C6DD}" type="pres">
      <dgm:prSet presAssocID="{260DE858-D03B-2442-979A-8BFE87BE0F90}" presName="hierRoot2" presStyleCnt="0">
        <dgm:presLayoutVars>
          <dgm:hierBranch val="init"/>
        </dgm:presLayoutVars>
      </dgm:prSet>
      <dgm:spPr/>
      <dgm:t>
        <a:bodyPr/>
        <a:lstStyle/>
        <a:p>
          <a:endParaRPr lang="en-US"/>
        </a:p>
      </dgm:t>
    </dgm:pt>
    <dgm:pt modelId="{2D89462F-FB84-884E-A3BC-2190F84F6157}" type="pres">
      <dgm:prSet presAssocID="{260DE858-D03B-2442-979A-8BFE87BE0F90}" presName="rootComposite" presStyleCnt="0"/>
      <dgm:spPr/>
      <dgm:t>
        <a:bodyPr/>
        <a:lstStyle/>
        <a:p>
          <a:endParaRPr lang="en-US"/>
        </a:p>
      </dgm:t>
    </dgm:pt>
    <dgm:pt modelId="{12410D5C-4C54-EF4C-B741-EDDC10DBAFF9}" type="pres">
      <dgm:prSet presAssocID="{260DE858-D03B-2442-979A-8BFE87BE0F90}" presName="rootText" presStyleLbl="node3" presStyleIdx="15" presStyleCnt="20">
        <dgm:presLayoutVars>
          <dgm:chPref val="3"/>
        </dgm:presLayoutVars>
      </dgm:prSet>
      <dgm:spPr/>
      <dgm:t>
        <a:bodyPr/>
        <a:lstStyle/>
        <a:p>
          <a:endParaRPr lang="en-US"/>
        </a:p>
      </dgm:t>
    </dgm:pt>
    <dgm:pt modelId="{6F8C0394-D394-AA48-B0CD-9A5E4EAB7213}" type="pres">
      <dgm:prSet presAssocID="{260DE858-D03B-2442-979A-8BFE87BE0F90}" presName="rootConnector" presStyleLbl="node3" presStyleIdx="15" presStyleCnt="20"/>
      <dgm:spPr/>
      <dgm:t>
        <a:bodyPr/>
        <a:lstStyle/>
        <a:p>
          <a:endParaRPr lang="en-US"/>
        </a:p>
      </dgm:t>
    </dgm:pt>
    <dgm:pt modelId="{77AE4447-6929-5E49-A200-3AED2A828645}" type="pres">
      <dgm:prSet presAssocID="{260DE858-D03B-2442-979A-8BFE87BE0F90}" presName="hierChild4" presStyleCnt="0"/>
      <dgm:spPr/>
      <dgm:t>
        <a:bodyPr/>
        <a:lstStyle/>
        <a:p>
          <a:endParaRPr lang="en-US"/>
        </a:p>
      </dgm:t>
    </dgm:pt>
    <dgm:pt modelId="{6D1EA1C1-9BE0-694B-9C42-20E4F73197C5}" type="pres">
      <dgm:prSet presAssocID="{260DE858-D03B-2442-979A-8BFE87BE0F90}" presName="hierChild5" presStyleCnt="0"/>
      <dgm:spPr/>
      <dgm:t>
        <a:bodyPr/>
        <a:lstStyle/>
        <a:p>
          <a:endParaRPr lang="en-US"/>
        </a:p>
      </dgm:t>
    </dgm:pt>
    <dgm:pt modelId="{B7A3D30E-0EAD-9445-9D50-8379FF31FF84}" type="pres">
      <dgm:prSet presAssocID="{3FABE590-1AA2-EC47-A3C4-322236FECDC1}" presName="Name37" presStyleLbl="parChTrans1D3" presStyleIdx="16" presStyleCnt="20"/>
      <dgm:spPr/>
      <dgm:t>
        <a:bodyPr/>
        <a:lstStyle/>
        <a:p>
          <a:endParaRPr lang="en-US"/>
        </a:p>
      </dgm:t>
    </dgm:pt>
    <dgm:pt modelId="{92B2C54F-1AB5-7A43-BCFD-00E0873D3E1D}" type="pres">
      <dgm:prSet presAssocID="{F6D8FBD4-4814-4A44-A1ED-918E4B79E904}" presName="hierRoot2" presStyleCnt="0">
        <dgm:presLayoutVars>
          <dgm:hierBranch val="init"/>
        </dgm:presLayoutVars>
      </dgm:prSet>
      <dgm:spPr/>
      <dgm:t>
        <a:bodyPr/>
        <a:lstStyle/>
        <a:p>
          <a:endParaRPr lang="en-US"/>
        </a:p>
      </dgm:t>
    </dgm:pt>
    <dgm:pt modelId="{B80099FD-A7A5-754E-B5A5-1069DD3332D9}" type="pres">
      <dgm:prSet presAssocID="{F6D8FBD4-4814-4A44-A1ED-918E4B79E904}" presName="rootComposite" presStyleCnt="0"/>
      <dgm:spPr/>
      <dgm:t>
        <a:bodyPr/>
        <a:lstStyle/>
        <a:p>
          <a:endParaRPr lang="en-US"/>
        </a:p>
      </dgm:t>
    </dgm:pt>
    <dgm:pt modelId="{82DCE9AD-F8BD-5441-AFC8-83E61D05CB9F}" type="pres">
      <dgm:prSet presAssocID="{F6D8FBD4-4814-4A44-A1ED-918E4B79E904}" presName="rootText" presStyleLbl="node3" presStyleIdx="16" presStyleCnt="20">
        <dgm:presLayoutVars>
          <dgm:chPref val="3"/>
        </dgm:presLayoutVars>
      </dgm:prSet>
      <dgm:spPr/>
      <dgm:t>
        <a:bodyPr/>
        <a:lstStyle/>
        <a:p>
          <a:endParaRPr lang="en-US"/>
        </a:p>
      </dgm:t>
    </dgm:pt>
    <dgm:pt modelId="{5B92A990-5F0A-5F43-95C9-0AB4910A9935}" type="pres">
      <dgm:prSet presAssocID="{F6D8FBD4-4814-4A44-A1ED-918E4B79E904}" presName="rootConnector" presStyleLbl="node3" presStyleIdx="16" presStyleCnt="20"/>
      <dgm:spPr/>
      <dgm:t>
        <a:bodyPr/>
        <a:lstStyle/>
        <a:p>
          <a:endParaRPr lang="en-US"/>
        </a:p>
      </dgm:t>
    </dgm:pt>
    <dgm:pt modelId="{52082100-C613-B243-944B-921675028D4E}" type="pres">
      <dgm:prSet presAssocID="{F6D8FBD4-4814-4A44-A1ED-918E4B79E904}" presName="hierChild4" presStyleCnt="0"/>
      <dgm:spPr/>
      <dgm:t>
        <a:bodyPr/>
        <a:lstStyle/>
        <a:p>
          <a:endParaRPr lang="en-US"/>
        </a:p>
      </dgm:t>
    </dgm:pt>
    <dgm:pt modelId="{49B31B21-C5DB-7647-BB46-5685B54FB252}" type="pres">
      <dgm:prSet presAssocID="{F6D8FBD4-4814-4A44-A1ED-918E4B79E904}" presName="hierChild5" presStyleCnt="0"/>
      <dgm:spPr/>
      <dgm:t>
        <a:bodyPr/>
        <a:lstStyle/>
        <a:p>
          <a:endParaRPr lang="en-US"/>
        </a:p>
      </dgm:t>
    </dgm:pt>
    <dgm:pt modelId="{92C8B00E-E172-8440-BA86-95DC355D3AC0}" type="pres">
      <dgm:prSet presAssocID="{2FB172AB-DD20-6A49-A25A-8020AE7A0E5A}" presName="hierChild5" presStyleCnt="0"/>
      <dgm:spPr/>
      <dgm:t>
        <a:bodyPr/>
        <a:lstStyle/>
        <a:p>
          <a:endParaRPr lang="en-US"/>
        </a:p>
      </dgm:t>
    </dgm:pt>
    <dgm:pt modelId="{E714DBBA-3CA3-B841-86F2-B9324E8E671B}" type="pres">
      <dgm:prSet presAssocID="{031FCFF3-EE21-7949-9B0E-4E41337F7B6A}" presName="Name37" presStyleLbl="parChTrans1D2" presStyleIdx="4" presStyleCnt="6"/>
      <dgm:spPr/>
      <dgm:t>
        <a:bodyPr/>
        <a:lstStyle/>
        <a:p>
          <a:endParaRPr lang="en-US"/>
        </a:p>
      </dgm:t>
    </dgm:pt>
    <dgm:pt modelId="{744012E9-E9A1-8342-AB45-E5760C980BEF}" type="pres">
      <dgm:prSet presAssocID="{6E08B4A4-5782-9E41-9C5B-F323BBD856CB}" presName="hierRoot2" presStyleCnt="0">
        <dgm:presLayoutVars>
          <dgm:hierBranch val="init"/>
        </dgm:presLayoutVars>
      </dgm:prSet>
      <dgm:spPr/>
      <dgm:t>
        <a:bodyPr/>
        <a:lstStyle/>
        <a:p>
          <a:endParaRPr lang="en-US"/>
        </a:p>
      </dgm:t>
    </dgm:pt>
    <dgm:pt modelId="{6D4923A9-630C-0A48-85FF-87147431980C}" type="pres">
      <dgm:prSet presAssocID="{6E08B4A4-5782-9E41-9C5B-F323BBD856CB}" presName="rootComposite" presStyleCnt="0"/>
      <dgm:spPr/>
      <dgm:t>
        <a:bodyPr/>
        <a:lstStyle/>
        <a:p>
          <a:endParaRPr lang="en-US"/>
        </a:p>
      </dgm:t>
    </dgm:pt>
    <dgm:pt modelId="{A79CD5D0-83BE-8543-8646-4235FA4B8F4A}" type="pres">
      <dgm:prSet presAssocID="{6E08B4A4-5782-9E41-9C5B-F323BBD856CB}" presName="rootText" presStyleLbl="node2" presStyleIdx="4" presStyleCnt="6">
        <dgm:presLayoutVars>
          <dgm:chPref val="3"/>
        </dgm:presLayoutVars>
      </dgm:prSet>
      <dgm:spPr/>
      <dgm:t>
        <a:bodyPr/>
        <a:lstStyle/>
        <a:p>
          <a:endParaRPr lang="en-US"/>
        </a:p>
      </dgm:t>
    </dgm:pt>
    <dgm:pt modelId="{99A556D9-3BEE-5644-AC1F-DB92ED591466}" type="pres">
      <dgm:prSet presAssocID="{6E08B4A4-5782-9E41-9C5B-F323BBD856CB}" presName="rootConnector" presStyleLbl="node2" presStyleIdx="4" presStyleCnt="6"/>
      <dgm:spPr/>
      <dgm:t>
        <a:bodyPr/>
        <a:lstStyle/>
        <a:p>
          <a:endParaRPr lang="en-US"/>
        </a:p>
      </dgm:t>
    </dgm:pt>
    <dgm:pt modelId="{0F8CFA10-252B-3048-BE59-0252266CD96C}" type="pres">
      <dgm:prSet presAssocID="{6E08B4A4-5782-9E41-9C5B-F323BBD856CB}" presName="hierChild4" presStyleCnt="0"/>
      <dgm:spPr/>
      <dgm:t>
        <a:bodyPr/>
        <a:lstStyle/>
        <a:p>
          <a:endParaRPr lang="en-US"/>
        </a:p>
      </dgm:t>
    </dgm:pt>
    <dgm:pt modelId="{6F717234-2831-F747-9E38-F0F83E84CABD}" type="pres">
      <dgm:prSet presAssocID="{6CB9C76D-5C38-1A4B-883C-2B018A7F0210}" presName="Name37" presStyleLbl="parChTrans1D3" presStyleIdx="17" presStyleCnt="20"/>
      <dgm:spPr/>
      <dgm:t>
        <a:bodyPr/>
        <a:lstStyle/>
        <a:p>
          <a:endParaRPr lang="en-US"/>
        </a:p>
      </dgm:t>
    </dgm:pt>
    <dgm:pt modelId="{579B1AAE-7820-BF40-8544-21C03510F1A5}" type="pres">
      <dgm:prSet presAssocID="{97CB344B-66F6-7648-A92F-36D4070B25A1}" presName="hierRoot2" presStyleCnt="0">
        <dgm:presLayoutVars>
          <dgm:hierBranch val="init"/>
        </dgm:presLayoutVars>
      </dgm:prSet>
      <dgm:spPr/>
      <dgm:t>
        <a:bodyPr/>
        <a:lstStyle/>
        <a:p>
          <a:endParaRPr lang="en-US"/>
        </a:p>
      </dgm:t>
    </dgm:pt>
    <dgm:pt modelId="{5E1DAF5D-79C1-A44F-8D44-4CBED8E024F4}" type="pres">
      <dgm:prSet presAssocID="{97CB344B-66F6-7648-A92F-36D4070B25A1}" presName="rootComposite" presStyleCnt="0"/>
      <dgm:spPr/>
      <dgm:t>
        <a:bodyPr/>
        <a:lstStyle/>
        <a:p>
          <a:endParaRPr lang="en-US"/>
        </a:p>
      </dgm:t>
    </dgm:pt>
    <dgm:pt modelId="{DF8D915E-3684-C04A-984E-21A7375C0DC9}" type="pres">
      <dgm:prSet presAssocID="{97CB344B-66F6-7648-A92F-36D4070B25A1}" presName="rootText" presStyleLbl="node3" presStyleIdx="17" presStyleCnt="20">
        <dgm:presLayoutVars>
          <dgm:chPref val="3"/>
        </dgm:presLayoutVars>
      </dgm:prSet>
      <dgm:spPr/>
      <dgm:t>
        <a:bodyPr/>
        <a:lstStyle/>
        <a:p>
          <a:endParaRPr lang="en-US"/>
        </a:p>
      </dgm:t>
    </dgm:pt>
    <dgm:pt modelId="{E00439E0-7218-0B4E-901D-799386AB45E6}" type="pres">
      <dgm:prSet presAssocID="{97CB344B-66F6-7648-A92F-36D4070B25A1}" presName="rootConnector" presStyleLbl="node3" presStyleIdx="17" presStyleCnt="20"/>
      <dgm:spPr/>
      <dgm:t>
        <a:bodyPr/>
        <a:lstStyle/>
        <a:p>
          <a:endParaRPr lang="en-US"/>
        </a:p>
      </dgm:t>
    </dgm:pt>
    <dgm:pt modelId="{94A53D0C-BCC2-2142-9F9A-52F331764748}" type="pres">
      <dgm:prSet presAssocID="{97CB344B-66F6-7648-A92F-36D4070B25A1}" presName="hierChild4" presStyleCnt="0"/>
      <dgm:spPr/>
      <dgm:t>
        <a:bodyPr/>
        <a:lstStyle/>
        <a:p>
          <a:endParaRPr lang="en-US"/>
        </a:p>
      </dgm:t>
    </dgm:pt>
    <dgm:pt modelId="{9653AF38-4E06-0348-B7C5-9095E55C7C21}" type="pres">
      <dgm:prSet presAssocID="{97CB344B-66F6-7648-A92F-36D4070B25A1}" presName="hierChild5" presStyleCnt="0"/>
      <dgm:spPr/>
      <dgm:t>
        <a:bodyPr/>
        <a:lstStyle/>
        <a:p>
          <a:endParaRPr lang="en-US"/>
        </a:p>
      </dgm:t>
    </dgm:pt>
    <dgm:pt modelId="{4F93A0BD-82E7-5A49-A07B-06FF4FECC3B2}" type="pres">
      <dgm:prSet presAssocID="{92479A3E-4EC1-1044-832F-3533000DA3E9}" presName="Name37" presStyleLbl="parChTrans1D3" presStyleIdx="18" presStyleCnt="20"/>
      <dgm:spPr/>
      <dgm:t>
        <a:bodyPr/>
        <a:lstStyle/>
        <a:p>
          <a:endParaRPr lang="en-US"/>
        </a:p>
      </dgm:t>
    </dgm:pt>
    <dgm:pt modelId="{C7DAD5F5-D528-D748-8AFB-C47B226A243C}" type="pres">
      <dgm:prSet presAssocID="{80D86D4B-3416-094A-B28F-867B1CFD6CF1}" presName="hierRoot2" presStyleCnt="0">
        <dgm:presLayoutVars>
          <dgm:hierBranch val="init"/>
        </dgm:presLayoutVars>
      </dgm:prSet>
      <dgm:spPr/>
      <dgm:t>
        <a:bodyPr/>
        <a:lstStyle/>
        <a:p>
          <a:endParaRPr lang="en-US"/>
        </a:p>
      </dgm:t>
    </dgm:pt>
    <dgm:pt modelId="{9B340B55-7115-9A46-B7C1-416FECFAED2F}" type="pres">
      <dgm:prSet presAssocID="{80D86D4B-3416-094A-B28F-867B1CFD6CF1}" presName="rootComposite" presStyleCnt="0"/>
      <dgm:spPr/>
      <dgm:t>
        <a:bodyPr/>
        <a:lstStyle/>
        <a:p>
          <a:endParaRPr lang="en-US"/>
        </a:p>
      </dgm:t>
    </dgm:pt>
    <dgm:pt modelId="{C8B03F75-D5D9-0F4C-AE22-BA435A115118}" type="pres">
      <dgm:prSet presAssocID="{80D86D4B-3416-094A-B28F-867B1CFD6CF1}" presName="rootText" presStyleLbl="node3" presStyleIdx="18" presStyleCnt="20">
        <dgm:presLayoutVars>
          <dgm:chPref val="3"/>
        </dgm:presLayoutVars>
      </dgm:prSet>
      <dgm:spPr/>
      <dgm:t>
        <a:bodyPr/>
        <a:lstStyle/>
        <a:p>
          <a:endParaRPr lang="en-US"/>
        </a:p>
      </dgm:t>
    </dgm:pt>
    <dgm:pt modelId="{7B6B941B-9634-6646-843D-129207DADB8B}" type="pres">
      <dgm:prSet presAssocID="{80D86D4B-3416-094A-B28F-867B1CFD6CF1}" presName="rootConnector" presStyleLbl="node3" presStyleIdx="18" presStyleCnt="20"/>
      <dgm:spPr/>
      <dgm:t>
        <a:bodyPr/>
        <a:lstStyle/>
        <a:p>
          <a:endParaRPr lang="en-US"/>
        </a:p>
      </dgm:t>
    </dgm:pt>
    <dgm:pt modelId="{8ADE79DB-0E39-3245-87DE-2E10E7B762CA}" type="pres">
      <dgm:prSet presAssocID="{80D86D4B-3416-094A-B28F-867B1CFD6CF1}" presName="hierChild4" presStyleCnt="0"/>
      <dgm:spPr/>
      <dgm:t>
        <a:bodyPr/>
        <a:lstStyle/>
        <a:p>
          <a:endParaRPr lang="en-US"/>
        </a:p>
      </dgm:t>
    </dgm:pt>
    <dgm:pt modelId="{A888CDD2-60BD-1A48-A016-A22362680BBD}" type="pres">
      <dgm:prSet presAssocID="{80D86D4B-3416-094A-B28F-867B1CFD6CF1}" presName="hierChild5" presStyleCnt="0"/>
      <dgm:spPr/>
      <dgm:t>
        <a:bodyPr/>
        <a:lstStyle/>
        <a:p>
          <a:endParaRPr lang="en-US"/>
        </a:p>
      </dgm:t>
    </dgm:pt>
    <dgm:pt modelId="{40EBD4C6-C4C9-AD4F-A110-FA644F9429D8}" type="pres">
      <dgm:prSet presAssocID="{4F63B221-E068-D749-8531-B33F466AD0AE}" presName="Name37" presStyleLbl="parChTrans1D3" presStyleIdx="19" presStyleCnt="20"/>
      <dgm:spPr/>
      <dgm:t>
        <a:bodyPr/>
        <a:lstStyle/>
        <a:p>
          <a:endParaRPr lang="en-US"/>
        </a:p>
      </dgm:t>
    </dgm:pt>
    <dgm:pt modelId="{0437CB5C-E144-874C-AD6F-0581664F3B36}" type="pres">
      <dgm:prSet presAssocID="{67AC8A74-76CE-1449-BE73-CDE65BD86BA3}" presName="hierRoot2" presStyleCnt="0">
        <dgm:presLayoutVars>
          <dgm:hierBranch val="init"/>
        </dgm:presLayoutVars>
      </dgm:prSet>
      <dgm:spPr/>
      <dgm:t>
        <a:bodyPr/>
        <a:lstStyle/>
        <a:p>
          <a:endParaRPr lang="en-US"/>
        </a:p>
      </dgm:t>
    </dgm:pt>
    <dgm:pt modelId="{CB827BBF-6516-B04C-8971-810C7177FB6E}" type="pres">
      <dgm:prSet presAssocID="{67AC8A74-76CE-1449-BE73-CDE65BD86BA3}" presName="rootComposite" presStyleCnt="0"/>
      <dgm:spPr/>
      <dgm:t>
        <a:bodyPr/>
        <a:lstStyle/>
        <a:p>
          <a:endParaRPr lang="en-US"/>
        </a:p>
      </dgm:t>
    </dgm:pt>
    <dgm:pt modelId="{A04565EA-F61F-454E-A067-90B3D579CFBC}" type="pres">
      <dgm:prSet presAssocID="{67AC8A74-76CE-1449-BE73-CDE65BD86BA3}" presName="rootText" presStyleLbl="node3" presStyleIdx="19" presStyleCnt="20">
        <dgm:presLayoutVars>
          <dgm:chPref val="3"/>
        </dgm:presLayoutVars>
      </dgm:prSet>
      <dgm:spPr/>
      <dgm:t>
        <a:bodyPr/>
        <a:lstStyle/>
        <a:p>
          <a:endParaRPr lang="en-US"/>
        </a:p>
      </dgm:t>
    </dgm:pt>
    <dgm:pt modelId="{D1FDB056-F625-BC4E-BBBE-3A306BCF78BC}" type="pres">
      <dgm:prSet presAssocID="{67AC8A74-76CE-1449-BE73-CDE65BD86BA3}" presName="rootConnector" presStyleLbl="node3" presStyleIdx="19" presStyleCnt="20"/>
      <dgm:spPr/>
      <dgm:t>
        <a:bodyPr/>
        <a:lstStyle/>
        <a:p>
          <a:endParaRPr lang="en-US"/>
        </a:p>
      </dgm:t>
    </dgm:pt>
    <dgm:pt modelId="{2EAA54F8-54D3-2E41-8366-D9999C7222D6}" type="pres">
      <dgm:prSet presAssocID="{67AC8A74-76CE-1449-BE73-CDE65BD86BA3}" presName="hierChild4" presStyleCnt="0"/>
      <dgm:spPr/>
      <dgm:t>
        <a:bodyPr/>
        <a:lstStyle/>
        <a:p>
          <a:endParaRPr lang="en-US"/>
        </a:p>
      </dgm:t>
    </dgm:pt>
    <dgm:pt modelId="{083F1259-6FE8-2046-9C46-1B29DB5BB4C1}" type="pres">
      <dgm:prSet presAssocID="{67AC8A74-76CE-1449-BE73-CDE65BD86BA3}" presName="hierChild5" presStyleCnt="0"/>
      <dgm:spPr/>
      <dgm:t>
        <a:bodyPr/>
        <a:lstStyle/>
        <a:p>
          <a:endParaRPr lang="en-US"/>
        </a:p>
      </dgm:t>
    </dgm:pt>
    <dgm:pt modelId="{9869CCB7-7BE3-E942-B375-F65739775FAE}" type="pres">
      <dgm:prSet presAssocID="{6E08B4A4-5782-9E41-9C5B-F323BBD856CB}" presName="hierChild5" presStyleCnt="0"/>
      <dgm:spPr/>
      <dgm:t>
        <a:bodyPr/>
        <a:lstStyle/>
        <a:p>
          <a:endParaRPr lang="en-US"/>
        </a:p>
      </dgm:t>
    </dgm:pt>
    <dgm:pt modelId="{6C9F0202-208C-1740-B8D1-38216AD21F0B}" type="pres">
      <dgm:prSet presAssocID="{E35F6236-B980-B540-9F1F-B5F84EB4CE2B}" presName="Name37" presStyleLbl="parChTrans1D2" presStyleIdx="5" presStyleCnt="6"/>
      <dgm:spPr/>
      <dgm:t>
        <a:bodyPr/>
        <a:lstStyle/>
        <a:p>
          <a:endParaRPr lang="en-US"/>
        </a:p>
      </dgm:t>
    </dgm:pt>
    <dgm:pt modelId="{35E13509-4A23-B048-85C3-BFE95152A76B}" type="pres">
      <dgm:prSet presAssocID="{E0FE7CA0-1CD8-394D-81ED-DAEF8DFD9550}" presName="hierRoot2" presStyleCnt="0">
        <dgm:presLayoutVars>
          <dgm:hierBranch val="init"/>
        </dgm:presLayoutVars>
      </dgm:prSet>
      <dgm:spPr/>
      <dgm:t>
        <a:bodyPr/>
        <a:lstStyle/>
        <a:p>
          <a:endParaRPr lang="en-US"/>
        </a:p>
      </dgm:t>
    </dgm:pt>
    <dgm:pt modelId="{85A41139-28AE-5944-91F6-88BE43A50FD9}" type="pres">
      <dgm:prSet presAssocID="{E0FE7CA0-1CD8-394D-81ED-DAEF8DFD9550}" presName="rootComposite" presStyleCnt="0"/>
      <dgm:spPr/>
      <dgm:t>
        <a:bodyPr/>
        <a:lstStyle/>
        <a:p>
          <a:endParaRPr lang="en-US"/>
        </a:p>
      </dgm:t>
    </dgm:pt>
    <dgm:pt modelId="{60DF87A3-77B5-B741-98E5-5BEF464A2536}" type="pres">
      <dgm:prSet presAssocID="{E0FE7CA0-1CD8-394D-81ED-DAEF8DFD9550}" presName="rootText" presStyleLbl="node2" presStyleIdx="5" presStyleCnt="6">
        <dgm:presLayoutVars>
          <dgm:chPref val="3"/>
        </dgm:presLayoutVars>
      </dgm:prSet>
      <dgm:spPr/>
      <dgm:t>
        <a:bodyPr/>
        <a:lstStyle/>
        <a:p>
          <a:endParaRPr lang="en-US"/>
        </a:p>
      </dgm:t>
    </dgm:pt>
    <dgm:pt modelId="{C32E1E7E-71AC-3B47-95FE-ACE1F47484CA}" type="pres">
      <dgm:prSet presAssocID="{E0FE7CA0-1CD8-394D-81ED-DAEF8DFD9550}" presName="rootConnector" presStyleLbl="node2" presStyleIdx="5" presStyleCnt="6"/>
      <dgm:spPr/>
      <dgm:t>
        <a:bodyPr/>
        <a:lstStyle/>
        <a:p>
          <a:endParaRPr lang="en-US"/>
        </a:p>
      </dgm:t>
    </dgm:pt>
    <dgm:pt modelId="{E77D4084-B95D-EC4A-A574-1684D92DFAAE}" type="pres">
      <dgm:prSet presAssocID="{E0FE7CA0-1CD8-394D-81ED-DAEF8DFD9550}" presName="hierChild4" presStyleCnt="0"/>
      <dgm:spPr/>
      <dgm:t>
        <a:bodyPr/>
        <a:lstStyle/>
        <a:p>
          <a:endParaRPr lang="en-US"/>
        </a:p>
      </dgm:t>
    </dgm:pt>
    <dgm:pt modelId="{5658B0E3-3CCA-D645-8335-3B8FF7E24AB7}" type="pres">
      <dgm:prSet presAssocID="{E0FE7CA0-1CD8-394D-81ED-DAEF8DFD9550}" presName="hierChild5" presStyleCnt="0"/>
      <dgm:spPr/>
      <dgm:t>
        <a:bodyPr/>
        <a:lstStyle/>
        <a:p>
          <a:endParaRPr lang="en-US"/>
        </a:p>
      </dgm:t>
    </dgm:pt>
    <dgm:pt modelId="{5DB1392A-A826-234B-9967-D99BC31EC256}" type="pres">
      <dgm:prSet presAssocID="{4DEE5CE7-47FC-994C-AE4D-FCF8DCF5C38D}" presName="hierChild3" presStyleCnt="0"/>
      <dgm:spPr/>
      <dgm:t>
        <a:bodyPr/>
        <a:lstStyle/>
        <a:p>
          <a:endParaRPr lang="en-US"/>
        </a:p>
      </dgm:t>
    </dgm:pt>
  </dgm:ptLst>
  <dgm:cxnLst>
    <dgm:cxn modelId="{5C8DF1B6-B83F-284B-B3B0-D5E6268BB8B3}" type="presOf" srcId="{81065369-9867-0C4E-B229-9F5B277ED1D0}" destId="{46BE6152-BC20-204C-861C-83368758A5AF}" srcOrd="1" destOrd="0" presId="urn:microsoft.com/office/officeart/2005/8/layout/orgChart1"/>
    <dgm:cxn modelId="{33D1028F-906D-3E42-9AE1-A15C8CDA374C}" srcId="{C466F2B9-7624-4047-B23B-FCD527F28440}" destId="{41C6B2C7-BF5D-A441-80FE-7B0666BCFC39}" srcOrd="2" destOrd="0" parTransId="{8D2E7D02-F2B2-8045-91BC-58621D3F35D0}" sibTransId="{4E843562-D814-CA46-B679-48592B588D43}"/>
    <dgm:cxn modelId="{A26AD039-CD7B-3940-8BC8-FD6B79D2B7B7}" type="presOf" srcId="{4FE4356F-6F5E-F841-9459-369EDDB9B4E8}" destId="{A1757E0F-0A66-9642-9597-7C8D36D83C60}" srcOrd="1" destOrd="0" presId="urn:microsoft.com/office/officeart/2005/8/layout/orgChart1"/>
    <dgm:cxn modelId="{515DAB07-6D83-DC41-A1E8-051F72EB31B2}" srcId="{511D6567-0E52-EA49-A32A-954F38EA9119}" destId="{4DEE5CE7-47FC-994C-AE4D-FCF8DCF5C38D}" srcOrd="0" destOrd="0" parTransId="{87A92CB0-07D0-C44B-B0D9-421D5251963D}" sibTransId="{6A9076A9-31BC-2F4E-9296-7FEEC7D56AE5}"/>
    <dgm:cxn modelId="{52B8C8DA-5EE5-5844-A116-089ED5FA6549}" type="presOf" srcId="{2FB172AB-DD20-6A49-A25A-8020AE7A0E5A}" destId="{34821EEE-18C4-4645-81D2-38FE97014019}" srcOrd="0" destOrd="0" presId="urn:microsoft.com/office/officeart/2005/8/layout/orgChart1"/>
    <dgm:cxn modelId="{9B5AE773-1B5A-9E48-ABD5-2588D7B5301E}" type="presOf" srcId="{E3A710A6-28D1-DE47-9A72-D2B1AA412F4F}" destId="{CF245440-55C5-D24C-B9D3-7201644DCB6C}" srcOrd="0" destOrd="0" presId="urn:microsoft.com/office/officeart/2005/8/layout/orgChart1"/>
    <dgm:cxn modelId="{C2D3DBD6-8253-8842-908A-46D193DE88B0}" type="presOf" srcId="{5060D7EB-AD7D-6D4F-B968-442D09AAD388}" destId="{FADB5004-7CBC-614C-A923-986A51CF4B16}" srcOrd="1" destOrd="0" presId="urn:microsoft.com/office/officeart/2005/8/layout/orgChart1"/>
    <dgm:cxn modelId="{DF530EA2-AF15-4F42-BB5C-A78F042F558A}" srcId="{6E08B4A4-5782-9E41-9C5B-F323BBD856CB}" destId="{97CB344B-66F6-7648-A92F-36D4070B25A1}" srcOrd="0" destOrd="0" parTransId="{6CB9C76D-5C38-1A4B-883C-2B018A7F0210}" sibTransId="{DD69A0BD-DAA7-824D-8571-99461D91D078}"/>
    <dgm:cxn modelId="{76DD8350-4F05-B246-B56A-02DE94BB4A14}" type="presOf" srcId="{1EED97F4-35DD-144D-AF0F-DBC5027CE5E4}" destId="{71694922-49F1-B943-B54A-ED97B0DEEB77}" srcOrd="0" destOrd="0" presId="urn:microsoft.com/office/officeart/2005/8/layout/orgChart1"/>
    <dgm:cxn modelId="{2F953BC3-7038-464C-A294-6F89361900AD}" type="presOf" srcId="{41C6B2C7-BF5D-A441-80FE-7B0666BCFC39}" destId="{3CFE5C21-6B4E-1F42-B391-58D5CCDB81F6}" srcOrd="1" destOrd="0" presId="urn:microsoft.com/office/officeart/2005/8/layout/orgChart1"/>
    <dgm:cxn modelId="{5BCA5563-5021-274F-B6F4-FE1B3876FB38}" srcId="{C466F2B9-7624-4047-B23B-FCD527F28440}" destId="{D351CA21-E9D4-2B40-BABF-CB99D0EB2530}" srcOrd="3" destOrd="0" parTransId="{E3A710A6-28D1-DE47-9A72-D2B1AA412F4F}" sibTransId="{D6E4C7E7-7FB1-D24E-AA1F-83AA23C8FA94}"/>
    <dgm:cxn modelId="{7D37A53A-A0BB-8C48-913D-DEBFB1A8BC46}" type="presOf" srcId="{0D18A391-B449-9E4E-93E7-6E665AAB952D}" destId="{3743CF69-9529-2F4A-96E8-B5735397DC8A}" srcOrd="0" destOrd="0" presId="urn:microsoft.com/office/officeart/2005/8/layout/orgChart1"/>
    <dgm:cxn modelId="{9C37BD83-BEAB-5342-B04F-64FA965EAED0}" type="presOf" srcId="{3E4A3C92-2C2E-974F-BE26-33766407F693}" destId="{F08E69E2-C990-E449-ABD3-60097380E04F}" srcOrd="0" destOrd="0" presId="urn:microsoft.com/office/officeart/2005/8/layout/orgChart1"/>
    <dgm:cxn modelId="{246B52A7-A2B9-5049-8BE8-8FCF2953DCFF}" type="presOf" srcId="{7E112C13-BD3D-FE4D-8DA1-0BE96758C29D}" destId="{C557D7BC-4CB2-FA47-8C87-96CD89D90096}" srcOrd="0" destOrd="0" presId="urn:microsoft.com/office/officeart/2005/8/layout/orgChart1"/>
    <dgm:cxn modelId="{6B051EE2-B0D2-8F44-874D-1A43AF63611E}" type="presOf" srcId="{D351CA21-E9D4-2B40-BABF-CB99D0EB2530}" destId="{D3F7C522-E487-2F4D-AF03-C04D90BE9EC7}" srcOrd="0" destOrd="0" presId="urn:microsoft.com/office/officeart/2005/8/layout/orgChart1"/>
    <dgm:cxn modelId="{3FB4FD10-B763-AE4A-AE06-272A0DB012FD}" type="presOf" srcId="{6E08B4A4-5782-9E41-9C5B-F323BBD856CB}" destId="{99A556D9-3BEE-5644-AC1F-DB92ED591466}" srcOrd="1" destOrd="0" presId="urn:microsoft.com/office/officeart/2005/8/layout/orgChart1"/>
    <dgm:cxn modelId="{37F1F4E1-6F5B-504F-88C3-865F38217F0B}" type="presOf" srcId="{E0B1A847-DDB6-6948-BEC6-6B93129074AE}" destId="{5BF69AF9-FF4C-3543-AC3F-5CD90DAD9C3B}" srcOrd="1" destOrd="0" presId="urn:microsoft.com/office/officeart/2005/8/layout/orgChart1"/>
    <dgm:cxn modelId="{50E4D1C0-12B0-684B-943C-C24F3AA0CD73}" type="presOf" srcId="{511D6567-0E52-EA49-A32A-954F38EA9119}" destId="{0BA3873C-34E6-004A-AD8F-E4E148E4748F}" srcOrd="0" destOrd="0" presId="urn:microsoft.com/office/officeart/2005/8/layout/orgChart1"/>
    <dgm:cxn modelId="{C57C8BB4-7693-114C-96E7-ED3C1493AC87}" type="presOf" srcId="{E0FE7CA0-1CD8-394D-81ED-DAEF8DFD9550}" destId="{60DF87A3-77B5-B741-98E5-5BEF464A2536}" srcOrd="0" destOrd="0" presId="urn:microsoft.com/office/officeart/2005/8/layout/orgChart1"/>
    <dgm:cxn modelId="{99DED648-C7C0-2441-A543-84665CA0C9D8}" type="presOf" srcId="{260DE858-D03B-2442-979A-8BFE87BE0F90}" destId="{6F8C0394-D394-AA48-B0CD-9A5E4EAB7213}" srcOrd="1" destOrd="0" presId="urn:microsoft.com/office/officeart/2005/8/layout/orgChart1"/>
    <dgm:cxn modelId="{3AED604D-99E2-5040-95AA-F2E86D9D76D5}" type="presOf" srcId="{80D86D4B-3416-094A-B28F-867B1CFD6CF1}" destId="{C8B03F75-D5D9-0F4C-AE22-BA435A115118}" srcOrd="0" destOrd="0" presId="urn:microsoft.com/office/officeart/2005/8/layout/orgChart1"/>
    <dgm:cxn modelId="{9849B36D-93F2-924B-A181-0381F2F4F3A7}" srcId="{C466F2B9-7624-4047-B23B-FCD527F28440}" destId="{665CD367-554B-2149-B7A5-0D987ED785E8}" srcOrd="0" destOrd="0" parTransId="{0D18A391-B449-9E4E-93E7-6E665AAB952D}" sibTransId="{21BCB667-B806-924E-84B2-F8906C87D754}"/>
    <dgm:cxn modelId="{B8ECCCB3-CE09-B745-8A55-1445C6AB9F04}" type="presOf" srcId="{FA74A735-8782-FE4B-873C-25E32B35E96D}" destId="{6C2340D2-7139-1049-8E11-388E878366EB}" srcOrd="0" destOrd="0" presId="urn:microsoft.com/office/officeart/2005/8/layout/orgChart1"/>
    <dgm:cxn modelId="{89937CFE-CE3F-AD49-B01F-362E85E6C1AB}" type="presOf" srcId="{5C7D5EDF-55FE-334A-95B5-53F83F7B45D3}" destId="{83026FE9-632C-A444-975B-E31813619028}" srcOrd="0" destOrd="0" presId="urn:microsoft.com/office/officeart/2005/8/layout/orgChart1"/>
    <dgm:cxn modelId="{63A2F6EA-BF6E-CE4D-9FE3-924CC3B03DB2}" type="presOf" srcId="{3E4A3C92-2C2E-974F-BE26-33766407F693}" destId="{F049CC04-D0D7-5047-A95C-1644B9C76B1C}" srcOrd="1" destOrd="0" presId="urn:microsoft.com/office/officeart/2005/8/layout/orgChart1"/>
    <dgm:cxn modelId="{739E0FB0-E394-1C47-9958-AA4D1896EBF9}" type="presOf" srcId="{FC072A17-DB88-E54B-9995-DAE99836B0A9}" destId="{17CF13F0-8471-1E46-8675-4E0F7D4B9948}" srcOrd="0" destOrd="0" presId="urn:microsoft.com/office/officeart/2005/8/layout/orgChart1"/>
    <dgm:cxn modelId="{236EF195-42F1-E545-AF5A-9A8B7EFBCDF1}" srcId="{2FB172AB-DD20-6A49-A25A-8020AE7A0E5A}" destId="{F6D8FBD4-4814-4A44-A1ED-918E4B79E904}" srcOrd="4" destOrd="0" parTransId="{3FABE590-1AA2-EC47-A3C4-322236FECDC1}" sibTransId="{5EFC4D08-18C7-3F4B-8DB7-D8E8D270858F}"/>
    <dgm:cxn modelId="{0CAC2345-88DF-A346-8916-B650F15C3A33}" type="presOf" srcId="{F6D8FBD4-4814-4A44-A1ED-918E4B79E904}" destId="{82DCE9AD-F8BD-5441-AFC8-83E61D05CB9F}" srcOrd="0" destOrd="0" presId="urn:microsoft.com/office/officeart/2005/8/layout/orgChart1"/>
    <dgm:cxn modelId="{8EAB2E00-3D05-AE43-BD9F-597042CF583A}" type="presOf" srcId="{6CB9C76D-5C38-1A4B-883C-2B018A7F0210}" destId="{6F717234-2831-F747-9E38-F0F83E84CABD}" srcOrd="0" destOrd="0" presId="urn:microsoft.com/office/officeart/2005/8/layout/orgChart1"/>
    <dgm:cxn modelId="{CE2A52E6-FF59-D843-8DD6-79B27E9550F0}" type="presOf" srcId="{81065369-9867-0C4E-B229-9F5B277ED1D0}" destId="{90A3BD98-3164-094D-A481-AD955515B98B}" srcOrd="0" destOrd="0" presId="urn:microsoft.com/office/officeart/2005/8/layout/orgChart1"/>
    <dgm:cxn modelId="{E89328CF-35F3-894A-B7DD-75E68D535C5E}" type="presOf" srcId="{E0FE7CA0-1CD8-394D-81ED-DAEF8DFD9550}" destId="{C32E1E7E-71AC-3B47-95FE-ACE1F47484CA}" srcOrd="1" destOrd="0" presId="urn:microsoft.com/office/officeart/2005/8/layout/orgChart1"/>
    <dgm:cxn modelId="{061097E2-3411-114D-9D6D-541554102808}" srcId="{4DEE5CE7-47FC-994C-AE4D-FCF8DCF5C38D}" destId="{6E08B4A4-5782-9E41-9C5B-F323BBD856CB}" srcOrd="4" destOrd="0" parTransId="{031FCFF3-EE21-7949-9B0E-4E41337F7B6A}" sibTransId="{6E1B07C2-CD40-BF49-9B24-B92452FF2791}"/>
    <dgm:cxn modelId="{9C57AA3A-7632-0343-AB49-B19CDD517419}" type="presOf" srcId="{92479A3E-4EC1-1044-832F-3533000DA3E9}" destId="{4F93A0BD-82E7-5A49-A07B-06FF4FECC3B2}" srcOrd="0" destOrd="0" presId="urn:microsoft.com/office/officeart/2005/8/layout/orgChart1"/>
    <dgm:cxn modelId="{49002A1B-C4B3-C74F-929D-EFB49082F7C4}" type="presOf" srcId="{4FE4356F-6F5E-F841-9459-369EDDB9B4E8}" destId="{E883B1BA-3907-7949-B7EA-B4F3CF2CA515}" srcOrd="0" destOrd="0" presId="urn:microsoft.com/office/officeart/2005/8/layout/orgChart1"/>
    <dgm:cxn modelId="{55372110-F189-0C42-A82B-5DA82C565B53}" type="presOf" srcId="{4F63B221-E068-D749-8531-B33F466AD0AE}" destId="{40EBD4C6-C4C9-AD4F-A110-FA644F9429D8}" srcOrd="0" destOrd="0" presId="urn:microsoft.com/office/officeart/2005/8/layout/orgChart1"/>
    <dgm:cxn modelId="{25181286-2483-994C-9893-664C56F31A24}" type="presOf" srcId="{C466F2B9-7624-4047-B23B-FCD527F28440}" destId="{3AB3575B-0111-4D4A-8C8C-70BB54335EC5}" srcOrd="1" destOrd="0" presId="urn:microsoft.com/office/officeart/2005/8/layout/orgChart1"/>
    <dgm:cxn modelId="{10455C63-681B-8E44-A8FB-7BA618C3641C}" type="presOf" srcId="{67801D00-6580-BE47-A46D-8506B9C324DB}" destId="{0D74E372-56B0-0044-8D4B-FDAF03E88C64}" srcOrd="0" destOrd="0" presId="urn:microsoft.com/office/officeart/2005/8/layout/orgChart1"/>
    <dgm:cxn modelId="{2594FBD0-04E3-4D4F-9530-6F358E7A7976}" srcId="{2FB172AB-DD20-6A49-A25A-8020AE7A0E5A}" destId="{C0CCEA92-CB4A-E447-88B1-99197542972D}" srcOrd="1" destOrd="0" parTransId="{9C8962C3-9852-4744-B200-767D90FA1795}" sibTransId="{1AE1F357-4828-414B-9DA5-7833C59E3F8C}"/>
    <dgm:cxn modelId="{027C5316-D6A1-544C-A0AF-C7639715764D}" type="presOf" srcId="{BDA126B5-3C45-6C4D-8855-DED2B293DA16}" destId="{33FE96F7-0F64-9D49-A4C8-7DA28F1E89ED}" srcOrd="0" destOrd="0" presId="urn:microsoft.com/office/officeart/2005/8/layout/orgChart1"/>
    <dgm:cxn modelId="{66D15CD3-5CE7-C64E-8AED-EDBF15A8046D}" type="presOf" srcId="{D351CA21-E9D4-2B40-BABF-CB99D0EB2530}" destId="{D1D2EC8C-BB80-8A44-9B2B-A1CF3F7879E7}" srcOrd="1" destOrd="0" presId="urn:microsoft.com/office/officeart/2005/8/layout/orgChart1"/>
    <dgm:cxn modelId="{EBF64062-E3A1-964F-A7D8-C154F9F2B34B}" type="presOf" srcId="{4139CE89-4E64-B545-8091-123D71A8090D}" destId="{27B529CA-3B71-8D4E-9D7B-403AF623DBFB}" srcOrd="0" destOrd="0" presId="urn:microsoft.com/office/officeart/2005/8/layout/orgChart1"/>
    <dgm:cxn modelId="{EBA00075-1980-E746-A175-ABA04985B3C4}" type="presOf" srcId="{031FCFF3-EE21-7949-9B0E-4E41337F7B6A}" destId="{E714DBBA-3CA3-B841-86F2-B9324E8E671B}" srcOrd="0" destOrd="0" presId="urn:microsoft.com/office/officeart/2005/8/layout/orgChart1"/>
    <dgm:cxn modelId="{12CF3E58-057D-0940-BC4C-6A346E3FACA8}" type="presOf" srcId="{3FABE590-1AA2-EC47-A3C4-322236FECDC1}" destId="{B7A3D30E-0EAD-9445-9D50-8379FF31FF84}" srcOrd="0" destOrd="0" presId="urn:microsoft.com/office/officeart/2005/8/layout/orgChart1"/>
    <dgm:cxn modelId="{A289E6F6-5F5F-E54C-8F60-A5B7E15484DC}" type="presOf" srcId="{0035E31F-1E22-2943-B907-4FFDA6052290}" destId="{0C4B8610-4FEC-A14F-8CB7-036A63DF2373}" srcOrd="1" destOrd="0" presId="urn:microsoft.com/office/officeart/2005/8/layout/orgChart1"/>
    <dgm:cxn modelId="{ECE59334-23F6-8A4B-A064-BAD5675FE18E}" type="presOf" srcId="{C466F2B9-7624-4047-B23B-FCD527F28440}" destId="{BB176D84-4494-BA4D-BF88-7BDD150179FA}" srcOrd="0" destOrd="0" presId="urn:microsoft.com/office/officeart/2005/8/layout/orgChart1"/>
    <dgm:cxn modelId="{B3FB8F33-E025-8046-9C91-18929F6F125B}" srcId="{6E08B4A4-5782-9E41-9C5B-F323BBD856CB}" destId="{67AC8A74-76CE-1449-BE73-CDE65BD86BA3}" srcOrd="2" destOrd="0" parTransId="{4F63B221-E068-D749-8531-B33F466AD0AE}" sibTransId="{2CE23852-CEBB-6846-8FF6-70CCA12C4333}"/>
    <dgm:cxn modelId="{87C7709F-2037-4E48-905A-58691CBA331F}" type="presOf" srcId="{67801D00-6580-BE47-A46D-8506B9C324DB}" destId="{B8640F32-45C9-9A43-9AAC-EDEFBAAF95DD}" srcOrd="1" destOrd="0" presId="urn:microsoft.com/office/officeart/2005/8/layout/orgChart1"/>
    <dgm:cxn modelId="{2EC3C6FE-B9AE-7045-867F-C6ECA7B42C0F}" type="presOf" srcId="{67AC8A74-76CE-1449-BE73-CDE65BD86BA3}" destId="{D1FDB056-F625-BC4E-BBBE-3A306BCF78BC}" srcOrd="1" destOrd="0" presId="urn:microsoft.com/office/officeart/2005/8/layout/orgChart1"/>
    <dgm:cxn modelId="{64195D01-0BAF-7348-A417-22D24467ED4E}" type="presOf" srcId="{A4E80BC2-5E4B-A24C-8671-211539E69570}" destId="{9C6C0CDA-439E-854C-974B-EB52D73D9C28}" srcOrd="0" destOrd="0" presId="urn:microsoft.com/office/officeart/2005/8/layout/orgChart1"/>
    <dgm:cxn modelId="{44D0541F-E597-9946-8111-2ADF6605BED6}" type="presOf" srcId="{A901742A-B3A2-BF4A-B535-AE756E841998}" destId="{D049CD53-D421-5647-85DA-C2A67F850CD8}" srcOrd="0" destOrd="0" presId="urn:microsoft.com/office/officeart/2005/8/layout/orgChart1"/>
    <dgm:cxn modelId="{5138F2C7-306F-A848-83BA-C29EF205F933}" type="presOf" srcId="{260DE858-D03B-2442-979A-8BFE87BE0F90}" destId="{12410D5C-4C54-EF4C-B741-EDDC10DBAFF9}" srcOrd="0" destOrd="0" presId="urn:microsoft.com/office/officeart/2005/8/layout/orgChart1"/>
    <dgm:cxn modelId="{B6FA0F71-588A-1D40-BEED-B87A23DAC4B9}" type="presOf" srcId="{EA07FFCA-7107-634F-AED4-0B7CDAE66818}" destId="{4EFFA948-90A3-644C-B18D-869BC6E5682D}" srcOrd="0" destOrd="0" presId="urn:microsoft.com/office/officeart/2005/8/layout/orgChart1"/>
    <dgm:cxn modelId="{9BB0230E-05FB-3848-9B4D-FB29F5ECDD81}" type="presOf" srcId="{FA74A735-8782-FE4B-873C-25E32B35E96D}" destId="{7A2A60C0-F614-2A46-8C46-E76D188729C8}" srcOrd="1" destOrd="0" presId="urn:microsoft.com/office/officeart/2005/8/layout/orgChart1"/>
    <dgm:cxn modelId="{852282DF-D9AA-5C41-8B60-B3D96999DFC4}" srcId="{6075967C-87E7-7E44-A81F-E1285A8C3284}" destId="{FA74A735-8782-FE4B-873C-25E32B35E96D}" srcOrd="1" destOrd="0" parTransId="{7E112C13-BD3D-FE4D-8DA1-0BE96758C29D}" sibTransId="{9091179D-EC40-8A47-90E4-BFC7DF6BEE45}"/>
    <dgm:cxn modelId="{BFE5643A-A5B3-374F-87B5-089AB6216545}" type="presOf" srcId="{4DEE5CE7-47FC-994C-AE4D-FCF8DCF5C38D}" destId="{50DCC28D-0AE2-C841-841D-96B7B3132315}" srcOrd="0" destOrd="0" presId="urn:microsoft.com/office/officeart/2005/8/layout/orgChart1"/>
    <dgm:cxn modelId="{878D1A7A-D1AB-C34E-890F-571031CA4BF4}" type="presOf" srcId="{6B640C9A-2396-644B-BAAF-0A2BA36164E7}" destId="{EB5DD97F-9FC0-504B-A85F-4F706F99EC19}" srcOrd="1" destOrd="0" presId="urn:microsoft.com/office/officeart/2005/8/layout/orgChart1"/>
    <dgm:cxn modelId="{F4EA1AAA-AD29-EC43-80C9-AA0E2395D893}" type="presOf" srcId="{51D4F123-E4CF-884E-A6A5-99928825FD02}" destId="{27BFA3E0-ED7D-2F4C-AC90-9BED8D01573E}" srcOrd="0" destOrd="0" presId="urn:microsoft.com/office/officeart/2005/8/layout/orgChart1"/>
    <dgm:cxn modelId="{38F30547-F66E-4945-8802-BA8C1DCCBA19}" type="presOf" srcId="{8D2E7D02-F2B2-8045-91BC-58621D3F35D0}" destId="{A813F7FC-7989-6A45-A0CC-47EA21FE4CE1}" srcOrd="0" destOrd="0" presId="urn:microsoft.com/office/officeart/2005/8/layout/orgChart1"/>
    <dgm:cxn modelId="{8479A259-F0AA-9D46-B569-60999E320D2F}" type="presOf" srcId="{9C8962C3-9852-4744-B200-767D90FA1795}" destId="{6125ED6B-731A-CA43-863E-83BFC4A7AA90}" srcOrd="0" destOrd="0" presId="urn:microsoft.com/office/officeart/2005/8/layout/orgChart1"/>
    <dgm:cxn modelId="{0DCDA65F-32E4-BE4C-97BF-24883DE1D46A}" type="presOf" srcId="{80D86D4B-3416-094A-B28F-867B1CFD6CF1}" destId="{7B6B941B-9634-6646-843D-129207DADB8B}" srcOrd="1" destOrd="0" presId="urn:microsoft.com/office/officeart/2005/8/layout/orgChart1"/>
    <dgm:cxn modelId="{3DD5DEB8-689F-0646-A5E7-A718915750C2}" type="presOf" srcId="{4DEE5CE7-47FC-994C-AE4D-FCF8DCF5C38D}" destId="{27E642FC-3631-DB40-B6F3-5FF336F6B2F7}" srcOrd="1" destOrd="0" presId="urn:microsoft.com/office/officeart/2005/8/layout/orgChart1"/>
    <dgm:cxn modelId="{5C15C08A-A828-3943-BD62-57762A4EC4DC}" srcId="{4DEE5CE7-47FC-994C-AE4D-FCF8DCF5C38D}" destId="{E0FE7CA0-1CD8-394D-81ED-DAEF8DFD9550}" srcOrd="5" destOrd="0" parTransId="{E35F6236-B980-B540-9F1F-B5F84EB4CE2B}" sibTransId="{516F5C63-6101-2E48-B4D4-4A947693BAAC}"/>
    <dgm:cxn modelId="{53C9F73B-F3CC-D646-A6B0-FA192E2C38E2}" srcId="{4DEE5CE7-47FC-994C-AE4D-FCF8DCF5C38D}" destId="{E0B1A847-DDB6-6948-BEC6-6B93129074AE}" srcOrd="2" destOrd="0" parTransId="{77EA35AA-FB30-EB41-A23A-74958FBDFE5B}" sibTransId="{1F3DD565-CA62-064F-8956-26544160D50E}"/>
    <dgm:cxn modelId="{5AE6E6DA-FC52-FE48-A866-957C73B60985}" type="presOf" srcId="{41C6B2C7-BF5D-A441-80FE-7B0666BCFC39}" destId="{687FBBB0-5795-934E-AE6A-DDFADF1C1052}" srcOrd="0" destOrd="0" presId="urn:microsoft.com/office/officeart/2005/8/layout/orgChart1"/>
    <dgm:cxn modelId="{E1FD1C5F-C5DC-9B4A-9C7B-C5C967CD4BDE}" srcId="{2FB172AB-DD20-6A49-A25A-8020AE7A0E5A}" destId="{4FE4356F-6F5E-F841-9459-369EDDB9B4E8}" srcOrd="2" destOrd="0" parTransId="{4139CE89-4E64-B545-8091-123D71A8090D}" sibTransId="{1E36C1BE-3672-124B-B131-419469D5F92A}"/>
    <dgm:cxn modelId="{CD27A7FF-3E3C-774D-A149-06902AFFACDD}" type="presOf" srcId="{6B640C9A-2396-644B-BAAF-0A2BA36164E7}" destId="{2D951881-778F-BF4B-97AB-7E6DF48FBDD3}" srcOrd="0" destOrd="0" presId="urn:microsoft.com/office/officeart/2005/8/layout/orgChart1"/>
    <dgm:cxn modelId="{F5CAAE4C-905B-0A49-B7E9-27D5E0903BBC}" srcId="{E0B1A847-DDB6-6948-BEC6-6B93129074AE}" destId="{81065369-9867-0C4E-B229-9F5B277ED1D0}" srcOrd="3" destOrd="0" parTransId="{D6E7438F-0BED-EB49-949C-8A56B8C4709B}" sibTransId="{24A9832E-98D7-5E4A-B057-70B6BCDAA5AB}"/>
    <dgm:cxn modelId="{4D9A3E76-7CA6-C144-9F01-3BDDDC7F9465}" srcId="{2FB172AB-DD20-6A49-A25A-8020AE7A0E5A}" destId="{260DE858-D03B-2442-979A-8BFE87BE0F90}" srcOrd="3" destOrd="0" parTransId="{3427185B-8962-5545-AE6C-2B93C75077F1}" sibTransId="{1CDE3827-C6CD-9848-904F-1FC809BADDAC}"/>
    <dgm:cxn modelId="{48EC8CB0-2832-564C-8473-AC7254262A08}" type="presOf" srcId="{E35F6236-B980-B540-9F1F-B5F84EB4CE2B}" destId="{6C9F0202-208C-1740-B8D1-38216AD21F0B}" srcOrd="0" destOrd="0" presId="urn:microsoft.com/office/officeart/2005/8/layout/orgChart1"/>
    <dgm:cxn modelId="{1ED7DBEF-ECFA-3844-B880-CFFB015A01B8}" type="presOf" srcId="{97CB344B-66F6-7648-A92F-36D4070B25A1}" destId="{DF8D915E-3684-C04A-984E-21A7375C0DC9}" srcOrd="0" destOrd="0" presId="urn:microsoft.com/office/officeart/2005/8/layout/orgChart1"/>
    <dgm:cxn modelId="{C06DB82F-4038-3348-83B6-68ACC7A51236}" type="presOf" srcId="{67AC8A74-76CE-1449-BE73-CDE65BD86BA3}" destId="{A04565EA-F61F-454E-A067-90B3D579CFBC}" srcOrd="0" destOrd="0" presId="urn:microsoft.com/office/officeart/2005/8/layout/orgChart1"/>
    <dgm:cxn modelId="{C57C0C74-289C-5D49-8C0E-6C1580E9A98E}" type="presOf" srcId="{6075967C-87E7-7E44-A81F-E1285A8C3284}" destId="{57917E34-C2C4-8040-B1B6-D9686953D18D}" srcOrd="1" destOrd="0" presId="urn:microsoft.com/office/officeart/2005/8/layout/orgChart1"/>
    <dgm:cxn modelId="{5D877C60-C848-6742-A4E4-3BD1E9D5AC93}" type="presOf" srcId="{3427185B-8962-5545-AE6C-2B93C75077F1}" destId="{3771A816-E5B3-5048-A34C-2D044A1848C5}" srcOrd="0" destOrd="0" presId="urn:microsoft.com/office/officeart/2005/8/layout/orgChart1"/>
    <dgm:cxn modelId="{AA2E99A5-EFF9-7448-81E6-D8D25D4EA5F7}" srcId="{4DEE5CE7-47FC-994C-AE4D-FCF8DCF5C38D}" destId="{2FB172AB-DD20-6A49-A25A-8020AE7A0E5A}" srcOrd="3" destOrd="0" parTransId="{A901742A-B3A2-BF4A-B535-AE756E841998}" sibTransId="{C745EFA5-7F78-2748-BA44-FF863F35F11F}"/>
    <dgm:cxn modelId="{6C51D373-7371-054B-8E5D-4271188A1455}" srcId="{4DEE5CE7-47FC-994C-AE4D-FCF8DCF5C38D}" destId="{C466F2B9-7624-4047-B23B-FCD527F28440}" srcOrd="1" destOrd="0" parTransId="{BDA126B5-3C45-6C4D-8855-DED2B293DA16}" sibTransId="{505AAE01-FD09-A342-B432-2FBE597DFAD3}"/>
    <dgm:cxn modelId="{9126ABF2-7D57-4041-B199-FC3246EA387F}" type="presOf" srcId="{6075967C-87E7-7E44-A81F-E1285A8C3284}" destId="{82B1CF36-E796-5748-85E2-CAE1D883F14B}" srcOrd="0" destOrd="0" presId="urn:microsoft.com/office/officeart/2005/8/layout/orgChart1"/>
    <dgm:cxn modelId="{52CAAA72-8181-9F48-A570-4F09CF41A644}" type="presOf" srcId="{C0CCEA92-CB4A-E447-88B1-99197542972D}" destId="{025C668F-36AE-3E44-BD36-7E1AB548CEE2}" srcOrd="1" destOrd="0" presId="urn:microsoft.com/office/officeart/2005/8/layout/orgChart1"/>
    <dgm:cxn modelId="{1F28DE31-474C-4B47-AC56-04BCC55CE637}" type="presOf" srcId="{5060D7EB-AD7D-6D4F-B968-442D09AAD388}" destId="{0D8E24C9-4047-FE45-994F-9665B92E0136}" srcOrd="0" destOrd="0" presId="urn:microsoft.com/office/officeart/2005/8/layout/orgChart1"/>
    <dgm:cxn modelId="{AAA48AAE-EF4A-3A40-B5FD-16FC2D15373C}" type="presOf" srcId="{E0B1A847-DDB6-6948-BEC6-6B93129074AE}" destId="{040E38C6-DBC9-B647-B6FE-7A6FC32EF278}" srcOrd="0" destOrd="0" presId="urn:microsoft.com/office/officeart/2005/8/layout/orgChart1"/>
    <dgm:cxn modelId="{FCD8124C-3CF8-3345-8267-E32E0ACC6138}" type="presOf" srcId="{F6D8FBD4-4814-4A44-A1ED-918E4B79E904}" destId="{5B92A990-5F0A-5F43-95C9-0AB4910A9935}" srcOrd="1" destOrd="0" presId="urn:microsoft.com/office/officeart/2005/8/layout/orgChart1"/>
    <dgm:cxn modelId="{22A02BF6-F5DA-D741-9F0F-B663957A1703}" type="presOf" srcId="{49FA0814-F1A4-6C42-A601-E28A14CE68F4}" destId="{21C298EC-38CF-F34D-A8EF-F5A2D20BFAF3}" srcOrd="0" destOrd="0" presId="urn:microsoft.com/office/officeart/2005/8/layout/orgChart1"/>
    <dgm:cxn modelId="{BA95D97C-4EA1-2F4F-A443-09FD67BAA328}" type="presOf" srcId="{0035E31F-1E22-2943-B907-4FFDA6052290}" destId="{8C25D845-30AF-DD44-9449-51DAAD0DD24B}" srcOrd="0" destOrd="0" presId="urn:microsoft.com/office/officeart/2005/8/layout/orgChart1"/>
    <dgm:cxn modelId="{C1046260-58E4-CB48-A5CA-A75282E78610}" type="presOf" srcId="{11559D89-AF3D-CE49-ACF7-727BFDD1426F}" destId="{C59E4D34-6640-9847-A02D-8F506151FDF2}" srcOrd="0" destOrd="0" presId="urn:microsoft.com/office/officeart/2005/8/layout/orgChart1"/>
    <dgm:cxn modelId="{8BDB5E66-8F3E-2D4B-B440-55D273B76FE5}" type="presOf" srcId="{B6602249-436C-9747-BC80-B1EDC9AF4A4E}" destId="{1B191133-E5F2-E145-ADEE-15F3FDB7E64C}" srcOrd="1" destOrd="0" presId="urn:microsoft.com/office/officeart/2005/8/layout/orgChart1"/>
    <dgm:cxn modelId="{F42DC7E9-550B-DC43-AD09-C44D248BF0FC}" type="presOf" srcId="{2FB172AB-DD20-6A49-A25A-8020AE7A0E5A}" destId="{3A8B0A48-B768-1D4D-85E2-9696B5D1ED8C}" srcOrd="1" destOrd="0" presId="urn:microsoft.com/office/officeart/2005/8/layout/orgChart1"/>
    <dgm:cxn modelId="{47527F98-8686-8243-B8DA-7DD2A85565BB}" srcId="{6075967C-87E7-7E44-A81F-E1285A8C3284}" destId="{3E4A3C92-2C2E-974F-BE26-33766407F693}" srcOrd="0" destOrd="0" parTransId="{5C7D5EDF-55FE-334A-95B5-53F83F7B45D3}" sibTransId="{703DA8CE-BC90-7A40-97CB-940D3D9822F1}"/>
    <dgm:cxn modelId="{AB79E02A-AED8-9E4A-8863-D94F95047D47}" srcId="{E0B1A847-DDB6-6948-BEC6-6B93129074AE}" destId="{67801D00-6580-BE47-A46D-8506B9C324DB}" srcOrd="0" destOrd="0" parTransId="{11559D89-AF3D-CE49-ACF7-727BFDD1426F}" sibTransId="{E7D5A87A-6680-4A48-8BCE-B14D455D50CB}"/>
    <dgm:cxn modelId="{7C8C29B9-1C3A-7944-AA52-0FE234BF49C9}" srcId="{6E08B4A4-5782-9E41-9C5B-F323BBD856CB}" destId="{80D86D4B-3416-094A-B28F-867B1CFD6CF1}" srcOrd="1" destOrd="0" parTransId="{92479A3E-4EC1-1044-832F-3533000DA3E9}" sibTransId="{F29A00D7-4983-8D42-A4A2-13A1138017A5}"/>
    <dgm:cxn modelId="{39D49426-C02A-294D-A133-DB8526B86386}" type="presOf" srcId="{D4D24CEB-19C6-3A4A-94FE-FC0C2449F102}" destId="{29880D3A-E29D-A341-BD13-2F4B4C69EAB9}" srcOrd="0" destOrd="0" presId="urn:microsoft.com/office/officeart/2005/8/layout/orgChart1"/>
    <dgm:cxn modelId="{F86335A1-2B76-4549-AD25-E65C04B5558F}" type="presOf" srcId="{BBFA5B9E-0F36-8843-AB83-C17BA2B4845B}" destId="{3F928984-7ACE-EF4B-A92E-7C06B93321C2}" srcOrd="1" destOrd="0" presId="urn:microsoft.com/office/officeart/2005/8/layout/orgChart1"/>
    <dgm:cxn modelId="{4F921636-51C7-C749-AC91-1F5D40093D76}" srcId="{6075967C-87E7-7E44-A81F-E1285A8C3284}" destId="{0035E31F-1E22-2943-B907-4FFDA6052290}" srcOrd="2" destOrd="0" parTransId="{FC072A17-DB88-E54B-9995-DAE99836B0A9}" sibTransId="{E588FB14-9FF2-6B48-9031-F67C139FCC19}"/>
    <dgm:cxn modelId="{55A5A8AE-FA01-844E-8233-AC549B5B9082}" srcId="{6075967C-87E7-7E44-A81F-E1285A8C3284}" destId="{B6602249-436C-9747-BC80-B1EDC9AF4A4E}" srcOrd="3" destOrd="0" parTransId="{A4E80BC2-5E4B-A24C-8671-211539E69570}" sibTransId="{2C6B15DB-F17E-1844-BD9F-D6C7CD8F21DD}"/>
    <dgm:cxn modelId="{2D3A556D-7828-404A-AAD6-BB9327E1B855}" type="presOf" srcId="{C0CCEA92-CB4A-E447-88B1-99197542972D}" destId="{F0C59A6E-1A79-864F-9070-57123F67145B}" srcOrd="0" destOrd="0" presId="urn:microsoft.com/office/officeart/2005/8/layout/orgChart1"/>
    <dgm:cxn modelId="{197D187A-C939-3047-8B1E-013BE98F6A33}" type="presOf" srcId="{6E08B4A4-5782-9E41-9C5B-F323BBD856CB}" destId="{A79CD5D0-83BE-8543-8646-4235FA4B8F4A}" srcOrd="0" destOrd="0" presId="urn:microsoft.com/office/officeart/2005/8/layout/orgChart1"/>
    <dgm:cxn modelId="{91C02185-C6DF-B645-88B6-A5CB4F181E26}" type="presOf" srcId="{BBFA5B9E-0F36-8843-AB83-C17BA2B4845B}" destId="{C1CBB071-6D73-0445-853E-761E6EA180CD}" srcOrd="0" destOrd="0" presId="urn:microsoft.com/office/officeart/2005/8/layout/orgChart1"/>
    <dgm:cxn modelId="{B55F3730-BA7F-F54C-8E8C-1D688FA36C73}" type="presOf" srcId="{665CD367-554B-2149-B7A5-0D987ED785E8}" destId="{EA26F5D9-4BC4-CB43-9190-E308636A1720}" srcOrd="0" destOrd="0" presId="urn:microsoft.com/office/officeart/2005/8/layout/orgChart1"/>
    <dgm:cxn modelId="{FAB1D360-9BCC-AF44-8B82-82367730A333}" type="presOf" srcId="{97CB344B-66F6-7648-A92F-36D4070B25A1}" destId="{E00439E0-7218-0B4E-901D-799386AB45E6}" srcOrd="1" destOrd="0" presId="urn:microsoft.com/office/officeart/2005/8/layout/orgChart1"/>
    <dgm:cxn modelId="{DB072454-F51D-7C4A-A60E-8E7DFB047B6B}" srcId="{4DEE5CE7-47FC-994C-AE4D-FCF8DCF5C38D}" destId="{6075967C-87E7-7E44-A81F-E1285A8C3284}" srcOrd="0" destOrd="0" parTransId="{1EED97F4-35DD-144D-AF0F-DBC5027CE5E4}" sibTransId="{CA5ACD41-D4A7-FA45-9714-E73733FB380D}"/>
    <dgm:cxn modelId="{CB86A720-066F-3C4D-AB76-9ABC7397949B}" srcId="{E0B1A847-DDB6-6948-BEC6-6B93129074AE}" destId="{5060D7EB-AD7D-6D4F-B968-442D09AAD388}" srcOrd="2" destOrd="0" parTransId="{51D4F123-E4CF-884E-A6A5-99928825FD02}" sibTransId="{32D23519-B506-6040-AA38-5304B3FBF19A}"/>
    <dgm:cxn modelId="{F3594054-06BF-3543-8146-57748B9B1E2E}" type="presOf" srcId="{77EA35AA-FB30-EB41-A23A-74958FBDFE5B}" destId="{2729072B-E1EB-094B-8C27-EAED5C2ED74E}" srcOrd="0" destOrd="0" presId="urn:microsoft.com/office/officeart/2005/8/layout/orgChart1"/>
    <dgm:cxn modelId="{D60327D6-CA0B-C449-8C4C-3F417D9A3199}" srcId="{C466F2B9-7624-4047-B23B-FCD527F28440}" destId="{D4D24CEB-19C6-3A4A-94FE-FC0C2449F102}" srcOrd="1" destOrd="0" parTransId="{5549CF40-CB8A-154E-B75C-55A07D334576}" sibTransId="{5E49090C-FB97-814E-ADC0-5E7903B16D59}"/>
    <dgm:cxn modelId="{A72D9EA3-1C84-834E-A89F-4B1010D93B67}" type="presOf" srcId="{665CD367-554B-2149-B7A5-0D987ED785E8}" destId="{A1C33CDE-E7FF-2846-94D2-E55797F1DB61}" srcOrd="1" destOrd="0" presId="urn:microsoft.com/office/officeart/2005/8/layout/orgChart1"/>
    <dgm:cxn modelId="{7F5F9839-CBC2-A24F-8D61-A8F64A16054C}" type="presOf" srcId="{5549CF40-CB8A-154E-B75C-55A07D334576}" destId="{E2A6590C-B701-E441-A0D7-F1538C59F207}" srcOrd="0" destOrd="0" presId="urn:microsoft.com/office/officeart/2005/8/layout/orgChart1"/>
    <dgm:cxn modelId="{F1CB21AE-D4C7-CC4E-BBB5-2012AC11432B}" type="presOf" srcId="{D4D24CEB-19C6-3A4A-94FE-FC0C2449F102}" destId="{5AFC42A3-3005-D64A-BA40-8E68AF42816F}" srcOrd="1" destOrd="0" presId="urn:microsoft.com/office/officeart/2005/8/layout/orgChart1"/>
    <dgm:cxn modelId="{EDC07FA5-F0F2-A341-80A4-4A327E37FA85}" type="presOf" srcId="{B6602249-436C-9747-BC80-B1EDC9AF4A4E}" destId="{A3149568-94A6-C24C-A27C-BE2C872521BF}" srcOrd="0" destOrd="0" presId="urn:microsoft.com/office/officeart/2005/8/layout/orgChart1"/>
    <dgm:cxn modelId="{86CD702B-620D-BC48-ABEE-20F8C8AAD249}" srcId="{E0B1A847-DDB6-6948-BEC6-6B93129074AE}" destId="{6B640C9A-2396-644B-BAAF-0A2BA36164E7}" srcOrd="1" destOrd="0" parTransId="{EA07FFCA-7107-634F-AED4-0B7CDAE66818}" sibTransId="{2A236DD1-EF8B-054A-83F1-60C9B34F235D}"/>
    <dgm:cxn modelId="{22A648F9-5ACD-5C4A-90FA-643A41A5D44B}" srcId="{2FB172AB-DD20-6A49-A25A-8020AE7A0E5A}" destId="{BBFA5B9E-0F36-8843-AB83-C17BA2B4845B}" srcOrd="0" destOrd="0" parTransId="{49FA0814-F1A4-6C42-A601-E28A14CE68F4}" sibTransId="{90CBEC5B-1554-F24B-8DD3-359E50129C42}"/>
    <dgm:cxn modelId="{A1770E61-9C26-0D49-82AF-D72CE94FDBD6}" type="presOf" srcId="{D6E7438F-0BED-EB49-949C-8A56B8C4709B}" destId="{448759E3-37E5-024D-A105-BC3D8F2881F8}" srcOrd="0" destOrd="0" presId="urn:microsoft.com/office/officeart/2005/8/layout/orgChart1"/>
    <dgm:cxn modelId="{BF401472-FA07-5049-98FE-9DDFC6C064A8}" type="presParOf" srcId="{0BA3873C-34E6-004A-AD8F-E4E148E4748F}" destId="{138CDD6E-CBBB-4645-A9E6-B95A80119D28}" srcOrd="0" destOrd="0" presId="urn:microsoft.com/office/officeart/2005/8/layout/orgChart1"/>
    <dgm:cxn modelId="{13ED0BD6-2F86-5942-A7A9-5781435C35B4}" type="presParOf" srcId="{138CDD6E-CBBB-4645-A9E6-B95A80119D28}" destId="{1D32C7E5-1850-1242-995A-53536FE71B05}" srcOrd="0" destOrd="0" presId="urn:microsoft.com/office/officeart/2005/8/layout/orgChart1"/>
    <dgm:cxn modelId="{B65CDF56-8142-574C-8500-97AF2B94B6EC}" type="presParOf" srcId="{1D32C7E5-1850-1242-995A-53536FE71B05}" destId="{50DCC28D-0AE2-C841-841D-96B7B3132315}" srcOrd="0" destOrd="0" presId="urn:microsoft.com/office/officeart/2005/8/layout/orgChart1"/>
    <dgm:cxn modelId="{C107DA84-B09B-E543-BF1E-81699A60E497}" type="presParOf" srcId="{1D32C7E5-1850-1242-995A-53536FE71B05}" destId="{27E642FC-3631-DB40-B6F3-5FF336F6B2F7}" srcOrd="1" destOrd="0" presId="urn:microsoft.com/office/officeart/2005/8/layout/orgChart1"/>
    <dgm:cxn modelId="{FFF911EC-7551-4740-8350-9372B31CAB99}" type="presParOf" srcId="{138CDD6E-CBBB-4645-A9E6-B95A80119D28}" destId="{F4F57946-F5D1-124F-B88E-F745C0909ED4}" srcOrd="1" destOrd="0" presId="urn:microsoft.com/office/officeart/2005/8/layout/orgChart1"/>
    <dgm:cxn modelId="{4012FE0A-5249-014D-84C2-87077666DD8F}" type="presParOf" srcId="{F4F57946-F5D1-124F-B88E-F745C0909ED4}" destId="{71694922-49F1-B943-B54A-ED97B0DEEB77}" srcOrd="0" destOrd="0" presId="urn:microsoft.com/office/officeart/2005/8/layout/orgChart1"/>
    <dgm:cxn modelId="{653A214C-99CB-1D4E-8327-437957E3633D}" type="presParOf" srcId="{F4F57946-F5D1-124F-B88E-F745C0909ED4}" destId="{BFC03D1B-2971-6444-B454-EB689067B1A2}" srcOrd="1" destOrd="0" presId="urn:microsoft.com/office/officeart/2005/8/layout/orgChart1"/>
    <dgm:cxn modelId="{5552AFEF-D35C-844C-BEAE-4E94E876FC0B}" type="presParOf" srcId="{BFC03D1B-2971-6444-B454-EB689067B1A2}" destId="{7DBF5A68-3CFA-D94C-92A1-EF872C9D3262}" srcOrd="0" destOrd="0" presId="urn:microsoft.com/office/officeart/2005/8/layout/orgChart1"/>
    <dgm:cxn modelId="{1BCE0AFE-83BA-6641-9BDD-FD6A4EB0DE57}" type="presParOf" srcId="{7DBF5A68-3CFA-D94C-92A1-EF872C9D3262}" destId="{82B1CF36-E796-5748-85E2-CAE1D883F14B}" srcOrd="0" destOrd="0" presId="urn:microsoft.com/office/officeart/2005/8/layout/orgChart1"/>
    <dgm:cxn modelId="{6D44BC0B-DD30-0A40-B5C9-BB5E99681A9D}" type="presParOf" srcId="{7DBF5A68-3CFA-D94C-92A1-EF872C9D3262}" destId="{57917E34-C2C4-8040-B1B6-D9686953D18D}" srcOrd="1" destOrd="0" presId="urn:microsoft.com/office/officeart/2005/8/layout/orgChart1"/>
    <dgm:cxn modelId="{AA9328B4-CFA5-E641-AB6F-2F15939FBA98}" type="presParOf" srcId="{BFC03D1B-2971-6444-B454-EB689067B1A2}" destId="{5237B1F7-0CE2-D94C-A45A-77F3ECA82218}" srcOrd="1" destOrd="0" presId="urn:microsoft.com/office/officeart/2005/8/layout/orgChart1"/>
    <dgm:cxn modelId="{2A226FE4-8CFF-3148-9312-7C9EE2498B0E}" type="presParOf" srcId="{5237B1F7-0CE2-D94C-A45A-77F3ECA82218}" destId="{83026FE9-632C-A444-975B-E31813619028}" srcOrd="0" destOrd="0" presId="urn:microsoft.com/office/officeart/2005/8/layout/orgChart1"/>
    <dgm:cxn modelId="{436852AD-4AB7-BB43-9FA0-1A860056B78C}" type="presParOf" srcId="{5237B1F7-0CE2-D94C-A45A-77F3ECA82218}" destId="{AA7349FD-4B02-3648-9E1B-F9A091558173}" srcOrd="1" destOrd="0" presId="urn:microsoft.com/office/officeart/2005/8/layout/orgChart1"/>
    <dgm:cxn modelId="{D1EAD47B-0375-6344-B56B-623742CDF1A4}" type="presParOf" srcId="{AA7349FD-4B02-3648-9E1B-F9A091558173}" destId="{74A728F6-B590-F149-A255-691FE496939A}" srcOrd="0" destOrd="0" presId="urn:microsoft.com/office/officeart/2005/8/layout/orgChart1"/>
    <dgm:cxn modelId="{3ACDD52D-2F6C-2D4D-9BE7-15DF576BD662}" type="presParOf" srcId="{74A728F6-B590-F149-A255-691FE496939A}" destId="{F08E69E2-C990-E449-ABD3-60097380E04F}" srcOrd="0" destOrd="0" presId="urn:microsoft.com/office/officeart/2005/8/layout/orgChart1"/>
    <dgm:cxn modelId="{3F965784-BCE4-D148-978A-42035E512AA1}" type="presParOf" srcId="{74A728F6-B590-F149-A255-691FE496939A}" destId="{F049CC04-D0D7-5047-A95C-1644B9C76B1C}" srcOrd="1" destOrd="0" presId="urn:microsoft.com/office/officeart/2005/8/layout/orgChart1"/>
    <dgm:cxn modelId="{512F2175-0B56-3647-99D8-8CBEF3C83D27}" type="presParOf" srcId="{AA7349FD-4B02-3648-9E1B-F9A091558173}" destId="{7039CC33-C731-7C42-B9C3-B29ECC761794}" srcOrd="1" destOrd="0" presId="urn:microsoft.com/office/officeart/2005/8/layout/orgChart1"/>
    <dgm:cxn modelId="{1237298A-A677-EC4F-A7BD-DF69314B3EA9}" type="presParOf" srcId="{AA7349FD-4B02-3648-9E1B-F9A091558173}" destId="{A5CC23CB-C48E-EA4A-BFD6-F38D875C4BC9}" srcOrd="2" destOrd="0" presId="urn:microsoft.com/office/officeart/2005/8/layout/orgChart1"/>
    <dgm:cxn modelId="{4D100E27-15D3-7942-A329-211287891730}" type="presParOf" srcId="{5237B1F7-0CE2-D94C-A45A-77F3ECA82218}" destId="{C557D7BC-4CB2-FA47-8C87-96CD89D90096}" srcOrd="2" destOrd="0" presId="urn:microsoft.com/office/officeart/2005/8/layout/orgChart1"/>
    <dgm:cxn modelId="{4ED7CD45-CD15-884D-9212-CA3450AB9126}" type="presParOf" srcId="{5237B1F7-0CE2-D94C-A45A-77F3ECA82218}" destId="{85013624-BD84-4A44-ADC9-178353218E2D}" srcOrd="3" destOrd="0" presId="urn:microsoft.com/office/officeart/2005/8/layout/orgChart1"/>
    <dgm:cxn modelId="{2C36266C-14E5-4549-876C-12F25367971B}" type="presParOf" srcId="{85013624-BD84-4A44-ADC9-178353218E2D}" destId="{9EF3F06C-9EB7-034B-B8F6-5AF5C4B70A24}" srcOrd="0" destOrd="0" presId="urn:microsoft.com/office/officeart/2005/8/layout/orgChart1"/>
    <dgm:cxn modelId="{DEED9CB5-D35D-E44C-8722-06FB6E76686D}" type="presParOf" srcId="{9EF3F06C-9EB7-034B-B8F6-5AF5C4B70A24}" destId="{6C2340D2-7139-1049-8E11-388E878366EB}" srcOrd="0" destOrd="0" presId="urn:microsoft.com/office/officeart/2005/8/layout/orgChart1"/>
    <dgm:cxn modelId="{725F5D99-8DB6-8442-A20D-5A8BDCE01B9C}" type="presParOf" srcId="{9EF3F06C-9EB7-034B-B8F6-5AF5C4B70A24}" destId="{7A2A60C0-F614-2A46-8C46-E76D188729C8}" srcOrd="1" destOrd="0" presId="urn:microsoft.com/office/officeart/2005/8/layout/orgChart1"/>
    <dgm:cxn modelId="{43E590B1-2268-8045-B323-FF13259A631D}" type="presParOf" srcId="{85013624-BD84-4A44-ADC9-178353218E2D}" destId="{08106FE1-654F-414D-AE37-BC41D508E001}" srcOrd="1" destOrd="0" presId="urn:microsoft.com/office/officeart/2005/8/layout/orgChart1"/>
    <dgm:cxn modelId="{D010939F-26A8-6F48-96A5-1558C69FB026}" type="presParOf" srcId="{85013624-BD84-4A44-ADC9-178353218E2D}" destId="{85DC0778-1001-744D-96E3-3EDD9EAB064E}" srcOrd="2" destOrd="0" presId="urn:microsoft.com/office/officeart/2005/8/layout/orgChart1"/>
    <dgm:cxn modelId="{CB3FF230-C7B6-2F4B-A9A4-CB27061E80A1}" type="presParOf" srcId="{5237B1F7-0CE2-D94C-A45A-77F3ECA82218}" destId="{17CF13F0-8471-1E46-8675-4E0F7D4B9948}" srcOrd="4" destOrd="0" presId="urn:microsoft.com/office/officeart/2005/8/layout/orgChart1"/>
    <dgm:cxn modelId="{52C545E6-B56D-AB4F-883D-CA118A72ADBE}" type="presParOf" srcId="{5237B1F7-0CE2-D94C-A45A-77F3ECA82218}" destId="{BF09ED56-1692-C14F-A2BD-9410B62AEA87}" srcOrd="5" destOrd="0" presId="urn:microsoft.com/office/officeart/2005/8/layout/orgChart1"/>
    <dgm:cxn modelId="{FB974C16-65C8-5141-9711-D077BDA87F07}" type="presParOf" srcId="{BF09ED56-1692-C14F-A2BD-9410B62AEA87}" destId="{FDA00457-1B50-CA44-941E-C634F40DB3E0}" srcOrd="0" destOrd="0" presId="urn:microsoft.com/office/officeart/2005/8/layout/orgChart1"/>
    <dgm:cxn modelId="{F40CB95F-8652-134D-B261-F311C2F7F9E9}" type="presParOf" srcId="{FDA00457-1B50-CA44-941E-C634F40DB3E0}" destId="{8C25D845-30AF-DD44-9449-51DAAD0DD24B}" srcOrd="0" destOrd="0" presId="urn:microsoft.com/office/officeart/2005/8/layout/orgChart1"/>
    <dgm:cxn modelId="{663F192D-B648-0D40-BC7C-60A116261032}" type="presParOf" srcId="{FDA00457-1B50-CA44-941E-C634F40DB3E0}" destId="{0C4B8610-4FEC-A14F-8CB7-036A63DF2373}" srcOrd="1" destOrd="0" presId="urn:microsoft.com/office/officeart/2005/8/layout/orgChart1"/>
    <dgm:cxn modelId="{A8828DA3-A8BD-994A-811E-A8018B591E90}" type="presParOf" srcId="{BF09ED56-1692-C14F-A2BD-9410B62AEA87}" destId="{C681CDD3-600B-EF45-A8CA-D271D9AAC098}" srcOrd="1" destOrd="0" presId="urn:microsoft.com/office/officeart/2005/8/layout/orgChart1"/>
    <dgm:cxn modelId="{6C68E030-58FE-B649-BF69-989324B8DB8C}" type="presParOf" srcId="{BF09ED56-1692-C14F-A2BD-9410B62AEA87}" destId="{B61CEFF4-475E-FF43-A673-39C83BB1C21B}" srcOrd="2" destOrd="0" presId="urn:microsoft.com/office/officeart/2005/8/layout/orgChart1"/>
    <dgm:cxn modelId="{2F4B3543-FB38-B349-8CBF-C5345BBD7AC7}" type="presParOf" srcId="{5237B1F7-0CE2-D94C-A45A-77F3ECA82218}" destId="{9C6C0CDA-439E-854C-974B-EB52D73D9C28}" srcOrd="6" destOrd="0" presId="urn:microsoft.com/office/officeart/2005/8/layout/orgChart1"/>
    <dgm:cxn modelId="{EF0E2513-CEB2-6841-8644-A1974D3D1021}" type="presParOf" srcId="{5237B1F7-0CE2-D94C-A45A-77F3ECA82218}" destId="{049ABE69-9450-4348-AF9D-0510775B07B3}" srcOrd="7" destOrd="0" presId="urn:microsoft.com/office/officeart/2005/8/layout/orgChart1"/>
    <dgm:cxn modelId="{D4F9F07E-2F14-D64D-99A0-192639D7F94D}" type="presParOf" srcId="{049ABE69-9450-4348-AF9D-0510775B07B3}" destId="{4AE0E0C3-6D4C-2F43-B4D3-700BFEAF0F9A}" srcOrd="0" destOrd="0" presId="urn:microsoft.com/office/officeart/2005/8/layout/orgChart1"/>
    <dgm:cxn modelId="{3752B44C-B240-084A-92F1-9E8078973098}" type="presParOf" srcId="{4AE0E0C3-6D4C-2F43-B4D3-700BFEAF0F9A}" destId="{A3149568-94A6-C24C-A27C-BE2C872521BF}" srcOrd="0" destOrd="0" presId="urn:microsoft.com/office/officeart/2005/8/layout/orgChart1"/>
    <dgm:cxn modelId="{A36BD67C-60BB-F24E-B851-0DBE1F32F17D}" type="presParOf" srcId="{4AE0E0C3-6D4C-2F43-B4D3-700BFEAF0F9A}" destId="{1B191133-E5F2-E145-ADEE-15F3FDB7E64C}" srcOrd="1" destOrd="0" presId="urn:microsoft.com/office/officeart/2005/8/layout/orgChart1"/>
    <dgm:cxn modelId="{6289DD7E-33B1-D44D-B587-6B5C104E6831}" type="presParOf" srcId="{049ABE69-9450-4348-AF9D-0510775B07B3}" destId="{92754A2C-0836-1C4F-8BEB-435C046C8396}" srcOrd="1" destOrd="0" presId="urn:microsoft.com/office/officeart/2005/8/layout/orgChart1"/>
    <dgm:cxn modelId="{FA25C369-ABC8-9749-9853-8650C42DF33F}" type="presParOf" srcId="{049ABE69-9450-4348-AF9D-0510775B07B3}" destId="{C2BAA408-BAC8-694C-AF54-0C3BB96B87EC}" srcOrd="2" destOrd="0" presId="urn:microsoft.com/office/officeart/2005/8/layout/orgChart1"/>
    <dgm:cxn modelId="{D86DA81B-2AD8-EC41-922A-46E34E4BD09B}" type="presParOf" srcId="{BFC03D1B-2971-6444-B454-EB689067B1A2}" destId="{2893283E-9FA3-1A48-87E9-6F1C2883D995}" srcOrd="2" destOrd="0" presId="urn:microsoft.com/office/officeart/2005/8/layout/orgChart1"/>
    <dgm:cxn modelId="{830DE671-5277-214F-BA7A-6FAE07F3E32A}" type="presParOf" srcId="{F4F57946-F5D1-124F-B88E-F745C0909ED4}" destId="{33FE96F7-0F64-9D49-A4C8-7DA28F1E89ED}" srcOrd="2" destOrd="0" presId="urn:microsoft.com/office/officeart/2005/8/layout/orgChart1"/>
    <dgm:cxn modelId="{79BE1C05-03C3-D048-8BDD-B6708A5A14C8}" type="presParOf" srcId="{F4F57946-F5D1-124F-B88E-F745C0909ED4}" destId="{78127700-5D46-BB4D-BEBE-7FFB66295DBD}" srcOrd="3" destOrd="0" presId="urn:microsoft.com/office/officeart/2005/8/layout/orgChart1"/>
    <dgm:cxn modelId="{65F9F86D-EFCB-D84A-B5F9-02CF6C0CB387}" type="presParOf" srcId="{78127700-5D46-BB4D-BEBE-7FFB66295DBD}" destId="{15DD330C-427C-C249-95C6-B4725CFC71B8}" srcOrd="0" destOrd="0" presId="urn:microsoft.com/office/officeart/2005/8/layout/orgChart1"/>
    <dgm:cxn modelId="{E0E5C3CA-C098-F041-8718-F4FFC7B0493B}" type="presParOf" srcId="{15DD330C-427C-C249-95C6-B4725CFC71B8}" destId="{BB176D84-4494-BA4D-BF88-7BDD150179FA}" srcOrd="0" destOrd="0" presId="urn:microsoft.com/office/officeart/2005/8/layout/orgChart1"/>
    <dgm:cxn modelId="{08062877-EB32-DB44-A8FD-2D9337370BDE}" type="presParOf" srcId="{15DD330C-427C-C249-95C6-B4725CFC71B8}" destId="{3AB3575B-0111-4D4A-8C8C-70BB54335EC5}" srcOrd="1" destOrd="0" presId="urn:microsoft.com/office/officeart/2005/8/layout/orgChart1"/>
    <dgm:cxn modelId="{37BF7811-D563-E94A-BD97-44F2F7283AE2}" type="presParOf" srcId="{78127700-5D46-BB4D-BEBE-7FFB66295DBD}" destId="{5971E62F-0FC8-6342-B534-C186213D1512}" srcOrd="1" destOrd="0" presId="urn:microsoft.com/office/officeart/2005/8/layout/orgChart1"/>
    <dgm:cxn modelId="{244624B2-0484-0D43-A32B-8C40A2ACF419}" type="presParOf" srcId="{5971E62F-0FC8-6342-B534-C186213D1512}" destId="{3743CF69-9529-2F4A-96E8-B5735397DC8A}" srcOrd="0" destOrd="0" presId="urn:microsoft.com/office/officeart/2005/8/layout/orgChart1"/>
    <dgm:cxn modelId="{9843BA1F-A9A7-1D4B-9FD5-D6D31FB3E656}" type="presParOf" srcId="{5971E62F-0FC8-6342-B534-C186213D1512}" destId="{8E4EF363-661F-904E-AE9B-7A3601906D31}" srcOrd="1" destOrd="0" presId="urn:microsoft.com/office/officeart/2005/8/layout/orgChart1"/>
    <dgm:cxn modelId="{ABD216DF-72C4-614B-8DF8-3DD10023EB08}" type="presParOf" srcId="{8E4EF363-661F-904E-AE9B-7A3601906D31}" destId="{B34688CE-82BC-7243-9BE9-113E3B958066}" srcOrd="0" destOrd="0" presId="urn:microsoft.com/office/officeart/2005/8/layout/orgChart1"/>
    <dgm:cxn modelId="{ED75ABF6-DF4A-4844-A0CA-1695CD07F253}" type="presParOf" srcId="{B34688CE-82BC-7243-9BE9-113E3B958066}" destId="{EA26F5D9-4BC4-CB43-9190-E308636A1720}" srcOrd="0" destOrd="0" presId="urn:microsoft.com/office/officeart/2005/8/layout/orgChart1"/>
    <dgm:cxn modelId="{56A4B353-0182-6540-B15C-D8F01316FCAB}" type="presParOf" srcId="{B34688CE-82BC-7243-9BE9-113E3B958066}" destId="{A1C33CDE-E7FF-2846-94D2-E55797F1DB61}" srcOrd="1" destOrd="0" presId="urn:microsoft.com/office/officeart/2005/8/layout/orgChart1"/>
    <dgm:cxn modelId="{026C6142-3512-E142-BBA8-54CEFC429193}" type="presParOf" srcId="{8E4EF363-661F-904E-AE9B-7A3601906D31}" destId="{15449AAF-95E7-864D-831F-A95DA2D7AE91}" srcOrd="1" destOrd="0" presId="urn:microsoft.com/office/officeart/2005/8/layout/orgChart1"/>
    <dgm:cxn modelId="{DA52BA05-119B-1D43-AF93-03B2878D4228}" type="presParOf" srcId="{8E4EF363-661F-904E-AE9B-7A3601906D31}" destId="{BCF3F0DC-67F4-B241-9DD1-60FC7989CF50}" srcOrd="2" destOrd="0" presId="urn:microsoft.com/office/officeart/2005/8/layout/orgChart1"/>
    <dgm:cxn modelId="{4B7C5A89-0B9D-3A42-8ACF-342E6972AFD8}" type="presParOf" srcId="{5971E62F-0FC8-6342-B534-C186213D1512}" destId="{E2A6590C-B701-E441-A0D7-F1538C59F207}" srcOrd="2" destOrd="0" presId="urn:microsoft.com/office/officeart/2005/8/layout/orgChart1"/>
    <dgm:cxn modelId="{3206B3E8-54D7-304F-AC5B-8B0697223657}" type="presParOf" srcId="{5971E62F-0FC8-6342-B534-C186213D1512}" destId="{36431A18-40DC-D848-8EF4-8BEFA48A2CE7}" srcOrd="3" destOrd="0" presId="urn:microsoft.com/office/officeart/2005/8/layout/orgChart1"/>
    <dgm:cxn modelId="{E4C84146-552E-D24C-BF9E-3C508E95166A}" type="presParOf" srcId="{36431A18-40DC-D848-8EF4-8BEFA48A2CE7}" destId="{31E81449-2783-8F42-8678-EA38D8F71913}" srcOrd="0" destOrd="0" presId="urn:microsoft.com/office/officeart/2005/8/layout/orgChart1"/>
    <dgm:cxn modelId="{807F8E47-393D-C14F-AEEB-8B8F149471EC}" type="presParOf" srcId="{31E81449-2783-8F42-8678-EA38D8F71913}" destId="{29880D3A-E29D-A341-BD13-2F4B4C69EAB9}" srcOrd="0" destOrd="0" presId="urn:microsoft.com/office/officeart/2005/8/layout/orgChart1"/>
    <dgm:cxn modelId="{445A65B0-D0C9-D147-841F-BDA648E80162}" type="presParOf" srcId="{31E81449-2783-8F42-8678-EA38D8F71913}" destId="{5AFC42A3-3005-D64A-BA40-8E68AF42816F}" srcOrd="1" destOrd="0" presId="urn:microsoft.com/office/officeart/2005/8/layout/orgChart1"/>
    <dgm:cxn modelId="{7A9EEBA2-7629-C242-8D7F-FA6C432031D3}" type="presParOf" srcId="{36431A18-40DC-D848-8EF4-8BEFA48A2CE7}" destId="{B69D69FA-5DFA-4445-8938-0ABEBFA2F223}" srcOrd="1" destOrd="0" presId="urn:microsoft.com/office/officeart/2005/8/layout/orgChart1"/>
    <dgm:cxn modelId="{57B0490B-ED98-5F49-ACE2-060B4B4CDB2C}" type="presParOf" srcId="{36431A18-40DC-D848-8EF4-8BEFA48A2CE7}" destId="{0B2257FE-2BBB-D142-B378-438FEC5F9BE1}" srcOrd="2" destOrd="0" presId="urn:microsoft.com/office/officeart/2005/8/layout/orgChart1"/>
    <dgm:cxn modelId="{BC72E722-73F9-5E4B-9839-3A4097AFB443}" type="presParOf" srcId="{5971E62F-0FC8-6342-B534-C186213D1512}" destId="{A813F7FC-7989-6A45-A0CC-47EA21FE4CE1}" srcOrd="4" destOrd="0" presId="urn:microsoft.com/office/officeart/2005/8/layout/orgChart1"/>
    <dgm:cxn modelId="{EE0FDB91-72CD-2D40-BC5D-0BE6FD35BBE3}" type="presParOf" srcId="{5971E62F-0FC8-6342-B534-C186213D1512}" destId="{6F7BA9F1-1A2E-424E-8FE7-BBBA4577048E}" srcOrd="5" destOrd="0" presId="urn:microsoft.com/office/officeart/2005/8/layout/orgChart1"/>
    <dgm:cxn modelId="{4270000B-E8DE-074E-B09F-C7DAA01A5426}" type="presParOf" srcId="{6F7BA9F1-1A2E-424E-8FE7-BBBA4577048E}" destId="{E328609C-4803-5F4B-B8DE-B3430CFD3706}" srcOrd="0" destOrd="0" presId="urn:microsoft.com/office/officeart/2005/8/layout/orgChart1"/>
    <dgm:cxn modelId="{D97A3BD5-4DAF-E248-BA38-D71EF12A6DA2}" type="presParOf" srcId="{E328609C-4803-5F4B-B8DE-B3430CFD3706}" destId="{687FBBB0-5795-934E-AE6A-DDFADF1C1052}" srcOrd="0" destOrd="0" presId="urn:microsoft.com/office/officeart/2005/8/layout/orgChart1"/>
    <dgm:cxn modelId="{180DCC4F-7694-7D47-9C6D-9E17C6112C5E}" type="presParOf" srcId="{E328609C-4803-5F4B-B8DE-B3430CFD3706}" destId="{3CFE5C21-6B4E-1F42-B391-58D5CCDB81F6}" srcOrd="1" destOrd="0" presId="urn:microsoft.com/office/officeart/2005/8/layout/orgChart1"/>
    <dgm:cxn modelId="{A7E19A83-C03E-0349-A772-55F540911C25}" type="presParOf" srcId="{6F7BA9F1-1A2E-424E-8FE7-BBBA4577048E}" destId="{FF3A6D13-C751-204A-BF3F-8BE906F655D9}" srcOrd="1" destOrd="0" presId="urn:microsoft.com/office/officeart/2005/8/layout/orgChart1"/>
    <dgm:cxn modelId="{45A83EF8-C80B-734C-B367-647A3E5624DD}" type="presParOf" srcId="{6F7BA9F1-1A2E-424E-8FE7-BBBA4577048E}" destId="{813E45ED-67D9-9E4A-A83C-B10E45D98E4C}" srcOrd="2" destOrd="0" presId="urn:microsoft.com/office/officeart/2005/8/layout/orgChart1"/>
    <dgm:cxn modelId="{273B3956-F9D2-5843-BD2E-FB6D15455810}" type="presParOf" srcId="{5971E62F-0FC8-6342-B534-C186213D1512}" destId="{CF245440-55C5-D24C-B9D3-7201644DCB6C}" srcOrd="6" destOrd="0" presId="urn:microsoft.com/office/officeart/2005/8/layout/orgChart1"/>
    <dgm:cxn modelId="{7832AFE0-1C54-0348-B868-CF863C37E810}" type="presParOf" srcId="{5971E62F-0FC8-6342-B534-C186213D1512}" destId="{04187E34-C264-DF48-95E0-A6ABB2907ED8}" srcOrd="7" destOrd="0" presId="urn:microsoft.com/office/officeart/2005/8/layout/orgChart1"/>
    <dgm:cxn modelId="{18EF2A37-DBB5-F642-99CD-36D2BA2F1312}" type="presParOf" srcId="{04187E34-C264-DF48-95E0-A6ABB2907ED8}" destId="{B940E952-A0CA-EA4A-8146-C11E3C6D18FD}" srcOrd="0" destOrd="0" presId="urn:microsoft.com/office/officeart/2005/8/layout/orgChart1"/>
    <dgm:cxn modelId="{DF74B378-6E4F-0343-BEEE-91AC3E442FE9}" type="presParOf" srcId="{B940E952-A0CA-EA4A-8146-C11E3C6D18FD}" destId="{D3F7C522-E487-2F4D-AF03-C04D90BE9EC7}" srcOrd="0" destOrd="0" presId="urn:microsoft.com/office/officeart/2005/8/layout/orgChart1"/>
    <dgm:cxn modelId="{EC2A16E9-0248-0E43-AD0A-0A183D0094AD}" type="presParOf" srcId="{B940E952-A0CA-EA4A-8146-C11E3C6D18FD}" destId="{D1D2EC8C-BB80-8A44-9B2B-A1CF3F7879E7}" srcOrd="1" destOrd="0" presId="urn:microsoft.com/office/officeart/2005/8/layout/orgChart1"/>
    <dgm:cxn modelId="{52DB840E-9936-3046-B8F4-0B31F76156F5}" type="presParOf" srcId="{04187E34-C264-DF48-95E0-A6ABB2907ED8}" destId="{A6574C19-22E0-D24A-A4C0-8119C431E254}" srcOrd="1" destOrd="0" presId="urn:microsoft.com/office/officeart/2005/8/layout/orgChart1"/>
    <dgm:cxn modelId="{6512460C-C579-B544-A571-C06E9B37400A}" type="presParOf" srcId="{04187E34-C264-DF48-95E0-A6ABB2907ED8}" destId="{F39DF4DC-4D68-3D4A-9B26-43DDAD0AC78E}" srcOrd="2" destOrd="0" presId="urn:microsoft.com/office/officeart/2005/8/layout/orgChart1"/>
    <dgm:cxn modelId="{03D1B16B-2EF8-F24E-B61A-9D5807F2A6F2}" type="presParOf" srcId="{78127700-5D46-BB4D-BEBE-7FFB66295DBD}" destId="{7983FA7E-A517-A44F-B9E2-1581956A039D}" srcOrd="2" destOrd="0" presId="urn:microsoft.com/office/officeart/2005/8/layout/orgChart1"/>
    <dgm:cxn modelId="{4E6674EF-B210-DA4D-994E-1FECDC8310D4}" type="presParOf" srcId="{F4F57946-F5D1-124F-B88E-F745C0909ED4}" destId="{2729072B-E1EB-094B-8C27-EAED5C2ED74E}" srcOrd="4" destOrd="0" presId="urn:microsoft.com/office/officeart/2005/8/layout/orgChart1"/>
    <dgm:cxn modelId="{83C0F543-2187-F04D-8E81-A7545192127B}" type="presParOf" srcId="{F4F57946-F5D1-124F-B88E-F745C0909ED4}" destId="{3A5272BB-2957-4D4E-ADA9-DCB7BD2B21BB}" srcOrd="5" destOrd="0" presId="urn:microsoft.com/office/officeart/2005/8/layout/orgChart1"/>
    <dgm:cxn modelId="{3A3952F4-E054-E347-B513-F8A8A998E572}" type="presParOf" srcId="{3A5272BB-2957-4D4E-ADA9-DCB7BD2B21BB}" destId="{4B51A841-2E92-0640-B640-EF8EB7F27128}" srcOrd="0" destOrd="0" presId="urn:microsoft.com/office/officeart/2005/8/layout/orgChart1"/>
    <dgm:cxn modelId="{E218E556-C502-6346-8A9B-5580BC368EB0}" type="presParOf" srcId="{4B51A841-2E92-0640-B640-EF8EB7F27128}" destId="{040E38C6-DBC9-B647-B6FE-7A6FC32EF278}" srcOrd="0" destOrd="0" presId="urn:microsoft.com/office/officeart/2005/8/layout/orgChart1"/>
    <dgm:cxn modelId="{E693356E-AC6D-C940-A48C-4CB640F7B1B7}" type="presParOf" srcId="{4B51A841-2E92-0640-B640-EF8EB7F27128}" destId="{5BF69AF9-FF4C-3543-AC3F-5CD90DAD9C3B}" srcOrd="1" destOrd="0" presId="urn:microsoft.com/office/officeart/2005/8/layout/orgChart1"/>
    <dgm:cxn modelId="{38C54EBB-69B2-4C4A-B6EB-D6AF0BFC87AC}" type="presParOf" srcId="{3A5272BB-2957-4D4E-ADA9-DCB7BD2B21BB}" destId="{FD83A35A-E270-9140-8EDB-13A59F840632}" srcOrd="1" destOrd="0" presId="urn:microsoft.com/office/officeart/2005/8/layout/orgChart1"/>
    <dgm:cxn modelId="{881205C1-6D5A-0046-85FF-7CCA0C9DCEB8}" type="presParOf" srcId="{FD83A35A-E270-9140-8EDB-13A59F840632}" destId="{C59E4D34-6640-9847-A02D-8F506151FDF2}" srcOrd="0" destOrd="0" presId="urn:microsoft.com/office/officeart/2005/8/layout/orgChart1"/>
    <dgm:cxn modelId="{B6791EDD-481A-A246-8262-02078801C6CA}" type="presParOf" srcId="{FD83A35A-E270-9140-8EDB-13A59F840632}" destId="{0ECFFF33-E52F-4F44-8FA0-F0330D7BE59D}" srcOrd="1" destOrd="0" presId="urn:microsoft.com/office/officeart/2005/8/layout/orgChart1"/>
    <dgm:cxn modelId="{821C4B74-1A26-6A40-9C05-5D46312895B0}" type="presParOf" srcId="{0ECFFF33-E52F-4F44-8FA0-F0330D7BE59D}" destId="{20E4E5F1-31F9-514A-8129-21EA73EBC23A}" srcOrd="0" destOrd="0" presId="urn:microsoft.com/office/officeart/2005/8/layout/orgChart1"/>
    <dgm:cxn modelId="{5031AECC-E6E2-7044-8D5B-F79FB4C80699}" type="presParOf" srcId="{20E4E5F1-31F9-514A-8129-21EA73EBC23A}" destId="{0D74E372-56B0-0044-8D4B-FDAF03E88C64}" srcOrd="0" destOrd="0" presId="urn:microsoft.com/office/officeart/2005/8/layout/orgChart1"/>
    <dgm:cxn modelId="{B751E9F2-2109-6647-83B2-EF5E3DBDD962}" type="presParOf" srcId="{20E4E5F1-31F9-514A-8129-21EA73EBC23A}" destId="{B8640F32-45C9-9A43-9AAC-EDEFBAAF95DD}" srcOrd="1" destOrd="0" presId="urn:microsoft.com/office/officeart/2005/8/layout/orgChart1"/>
    <dgm:cxn modelId="{B6BBEA66-16AA-B64C-AB5A-EC6DED2F2953}" type="presParOf" srcId="{0ECFFF33-E52F-4F44-8FA0-F0330D7BE59D}" destId="{A3A92223-44DA-734D-B33C-3763EA8B2BB2}" srcOrd="1" destOrd="0" presId="urn:microsoft.com/office/officeart/2005/8/layout/orgChart1"/>
    <dgm:cxn modelId="{2D201D86-8949-284D-BFD1-443964C4FDAB}" type="presParOf" srcId="{0ECFFF33-E52F-4F44-8FA0-F0330D7BE59D}" destId="{B53D09C4-E4DB-A140-AED8-CDA24245430F}" srcOrd="2" destOrd="0" presId="urn:microsoft.com/office/officeart/2005/8/layout/orgChart1"/>
    <dgm:cxn modelId="{880BAB58-AB38-854D-8AB8-38038E1E2311}" type="presParOf" srcId="{FD83A35A-E270-9140-8EDB-13A59F840632}" destId="{4EFFA948-90A3-644C-B18D-869BC6E5682D}" srcOrd="2" destOrd="0" presId="urn:microsoft.com/office/officeart/2005/8/layout/orgChart1"/>
    <dgm:cxn modelId="{F2A3300E-40B7-4B42-91F5-C44052CF2D10}" type="presParOf" srcId="{FD83A35A-E270-9140-8EDB-13A59F840632}" destId="{28C3FEA1-1371-5743-B768-72388AFDC2F3}" srcOrd="3" destOrd="0" presId="urn:microsoft.com/office/officeart/2005/8/layout/orgChart1"/>
    <dgm:cxn modelId="{0F71324F-3116-114F-83D1-1B914669CB0F}" type="presParOf" srcId="{28C3FEA1-1371-5743-B768-72388AFDC2F3}" destId="{B05167A6-8DA7-A549-B2F6-694BCF4A83C7}" srcOrd="0" destOrd="0" presId="urn:microsoft.com/office/officeart/2005/8/layout/orgChart1"/>
    <dgm:cxn modelId="{D210F647-ACBE-0A47-AA99-1E6301892BFE}" type="presParOf" srcId="{B05167A6-8DA7-A549-B2F6-694BCF4A83C7}" destId="{2D951881-778F-BF4B-97AB-7E6DF48FBDD3}" srcOrd="0" destOrd="0" presId="urn:microsoft.com/office/officeart/2005/8/layout/orgChart1"/>
    <dgm:cxn modelId="{43B79D09-0947-CB49-A0C5-C64305FA5970}" type="presParOf" srcId="{B05167A6-8DA7-A549-B2F6-694BCF4A83C7}" destId="{EB5DD97F-9FC0-504B-A85F-4F706F99EC19}" srcOrd="1" destOrd="0" presId="urn:microsoft.com/office/officeart/2005/8/layout/orgChart1"/>
    <dgm:cxn modelId="{1A270605-3C80-AC45-A4FD-52A195C3EB09}" type="presParOf" srcId="{28C3FEA1-1371-5743-B768-72388AFDC2F3}" destId="{1818A229-2DC2-E74F-8AAC-CDC43FE7B58D}" srcOrd="1" destOrd="0" presId="urn:microsoft.com/office/officeart/2005/8/layout/orgChart1"/>
    <dgm:cxn modelId="{0D7340AC-71EA-5C46-BF43-1F7F287FC53B}" type="presParOf" srcId="{28C3FEA1-1371-5743-B768-72388AFDC2F3}" destId="{6F72F2DE-057A-EA44-B9E2-1A849FE69B4F}" srcOrd="2" destOrd="0" presId="urn:microsoft.com/office/officeart/2005/8/layout/orgChart1"/>
    <dgm:cxn modelId="{3E374A12-28EF-7A42-9402-932BA4558821}" type="presParOf" srcId="{FD83A35A-E270-9140-8EDB-13A59F840632}" destId="{27BFA3E0-ED7D-2F4C-AC90-9BED8D01573E}" srcOrd="4" destOrd="0" presId="urn:microsoft.com/office/officeart/2005/8/layout/orgChart1"/>
    <dgm:cxn modelId="{A482687C-234D-374B-A909-8D49D3A0445B}" type="presParOf" srcId="{FD83A35A-E270-9140-8EDB-13A59F840632}" destId="{DABC5E2D-8229-3942-94CD-BC9A65FBCA2F}" srcOrd="5" destOrd="0" presId="urn:microsoft.com/office/officeart/2005/8/layout/orgChart1"/>
    <dgm:cxn modelId="{ABE9931F-C0D5-8A42-9EBC-9599BB572928}" type="presParOf" srcId="{DABC5E2D-8229-3942-94CD-BC9A65FBCA2F}" destId="{16DE417A-1023-6143-B61C-7CE24E7FD0B8}" srcOrd="0" destOrd="0" presId="urn:microsoft.com/office/officeart/2005/8/layout/orgChart1"/>
    <dgm:cxn modelId="{DE7CC6A7-B1C0-C44F-855F-BF0D40AB723B}" type="presParOf" srcId="{16DE417A-1023-6143-B61C-7CE24E7FD0B8}" destId="{0D8E24C9-4047-FE45-994F-9665B92E0136}" srcOrd="0" destOrd="0" presId="urn:microsoft.com/office/officeart/2005/8/layout/orgChart1"/>
    <dgm:cxn modelId="{510541C5-27F8-FF42-91EC-C915BA6227BA}" type="presParOf" srcId="{16DE417A-1023-6143-B61C-7CE24E7FD0B8}" destId="{FADB5004-7CBC-614C-A923-986A51CF4B16}" srcOrd="1" destOrd="0" presId="urn:microsoft.com/office/officeart/2005/8/layout/orgChart1"/>
    <dgm:cxn modelId="{BB7ED5AC-035A-C34D-B2F6-F143AB036A0B}" type="presParOf" srcId="{DABC5E2D-8229-3942-94CD-BC9A65FBCA2F}" destId="{16F3331A-FBD1-0A48-90A3-4F4357B25036}" srcOrd="1" destOrd="0" presId="urn:microsoft.com/office/officeart/2005/8/layout/orgChart1"/>
    <dgm:cxn modelId="{ADAFC33C-2BF3-1543-A97E-A2A54EB27536}" type="presParOf" srcId="{DABC5E2D-8229-3942-94CD-BC9A65FBCA2F}" destId="{C1046831-790C-0049-8BA5-082A15A70EFB}" srcOrd="2" destOrd="0" presId="urn:microsoft.com/office/officeart/2005/8/layout/orgChart1"/>
    <dgm:cxn modelId="{E570245D-EECE-C54C-9692-05B04C1A5381}" type="presParOf" srcId="{FD83A35A-E270-9140-8EDB-13A59F840632}" destId="{448759E3-37E5-024D-A105-BC3D8F2881F8}" srcOrd="6" destOrd="0" presId="urn:microsoft.com/office/officeart/2005/8/layout/orgChart1"/>
    <dgm:cxn modelId="{7A766D7B-ABC2-4B42-BBE5-FBC62E15B415}" type="presParOf" srcId="{FD83A35A-E270-9140-8EDB-13A59F840632}" destId="{482AD9B0-B310-2845-AE91-36D834EFBE7F}" srcOrd="7" destOrd="0" presId="urn:microsoft.com/office/officeart/2005/8/layout/orgChart1"/>
    <dgm:cxn modelId="{81A8634D-6043-CA4F-A004-7AD6A8758648}" type="presParOf" srcId="{482AD9B0-B310-2845-AE91-36D834EFBE7F}" destId="{C3D065B7-8F96-BB48-9F76-6660ED964C70}" srcOrd="0" destOrd="0" presId="urn:microsoft.com/office/officeart/2005/8/layout/orgChart1"/>
    <dgm:cxn modelId="{BA243CFB-59D4-AD45-852A-142C5678C47D}" type="presParOf" srcId="{C3D065B7-8F96-BB48-9F76-6660ED964C70}" destId="{90A3BD98-3164-094D-A481-AD955515B98B}" srcOrd="0" destOrd="0" presId="urn:microsoft.com/office/officeart/2005/8/layout/orgChart1"/>
    <dgm:cxn modelId="{1AF9F1CE-8390-5643-AE9E-60CD17577355}" type="presParOf" srcId="{C3D065B7-8F96-BB48-9F76-6660ED964C70}" destId="{46BE6152-BC20-204C-861C-83368758A5AF}" srcOrd="1" destOrd="0" presId="urn:microsoft.com/office/officeart/2005/8/layout/orgChart1"/>
    <dgm:cxn modelId="{4871E0B2-7210-FB4F-A353-9256C69E768E}" type="presParOf" srcId="{482AD9B0-B310-2845-AE91-36D834EFBE7F}" destId="{7BCAD4BD-B4D7-E14F-A985-85029EA37022}" srcOrd="1" destOrd="0" presId="urn:microsoft.com/office/officeart/2005/8/layout/orgChart1"/>
    <dgm:cxn modelId="{F5BB41BC-A1A9-494D-A21D-DE96AFD2820B}" type="presParOf" srcId="{482AD9B0-B310-2845-AE91-36D834EFBE7F}" destId="{7AC06C43-15BA-7B4D-AEC8-F7624EAAD755}" srcOrd="2" destOrd="0" presId="urn:microsoft.com/office/officeart/2005/8/layout/orgChart1"/>
    <dgm:cxn modelId="{9D889C0F-EA51-7840-B259-6E3E3989DF79}" type="presParOf" srcId="{3A5272BB-2957-4D4E-ADA9-DCB7BD2B21BB}" destId="{84550184-EC0E-924E-95CF-8B48B0A73B48}" srcOrd="2" destOrd="0" presId="urn:microsoft.com/office/officeart/2005/8/layout/orgChart1"/>
    <dgm:cxn modelId="{0DD332DD-C7A7-0746-91AB-A3B179D05564}" type="presParOf" srcId="{F4F57946-F5D1-124F-B88E-F745C0909ED4}" destId="{D049CD53-D421-5647-85DA-C2A67F850CD8}" srcOrd="6" destOrd="0" presId="urn:microsoft.com/office/officeart/2005/8/layout/orgChart1"/>
    <dgm:cxn modelId="{FD417BD8-C34A-8945-B298-62611766676B}" type="presParOf" srcId="{F4F57946-F5D1-124F-B88E-F745C0909ED4}" destId="{FA80B9E1-D2D6-CA41-944B-4C7D936EF048}" srcOrd="7" destOrd="0" presId="urn:microsoft.com/office/officeart/2005/8/layout/orgChart1"/>
    <dgm:cxn modelId="{CA753E8E-2F65-1842-B012-3F9178BB7BE4}" type="presParOf" srcId="{FA80B9E1-D2D6-CA41-944B-4C7D936EF048}" destId="{15354E00-7776-E04D-B5F3-17F70FC51960}" srcOrd="0" destOrd="0" presId="urn:microsoft.com/office/officeart/2005/8/layout/orgChart1"/>
    <dgm:cxn modelId="{726DFFF5-73DF-954E-BECD-8226A8CDAF1F}" type="presParOf" srcId="{15354E00-7776-E04D-B5F3-17F70FC51960}" destId="{34821EEE-18C4-4645-81D2-38FE97014019}" srcOrd="0" destOrd="0" presId="urn:microsoft.com/office/officeart/2005/8/layout/orgChart1"/>
    <dgm:cxn modelId="{31C6D9C4-AEE8-854C-BD77-BFEB21A71C8F}" type="presParOf" srcId="{15354E00-7776-E04D-B5F3-17F70FC51960}" destId="{3A8B0A48-B768-1D4D-85E2-9696B5D1ED8C}" srcOrd="1" destOrd="0" presId="urn:microsoft.com/office/officeart/2005/8/layout/orgChart1"/>
    <dgm:cxn modelId="{281DEE32-7214-0747-82D5-9EA497DFA69A}" type="presParOf" srcId="{FA80B9E1-D2D6-CA41-944B-4C7D936EF048}" destId="{43AA3698-759B-DF41-9280-CE4103322BD7}" srcOrd="1" destOrd="0" presId="urn:microsoft.com/office/officeart/2005/8/layout/orgChart1"/>
    <dgm:cxn modelId="{6968429A-1202-3141-B323-C20370C94837}" type="presParOf" srcId="{43AA3698-759B-DF41-9280-CE4103322BD7}" destId="{21C298EC-38CF-F34D-A8EF-F5A2D20BFAF3}" srcOrd="0" destOrd="0" presId="urn:microsoft.com/office/officeart/2005/8/layout/orgChart1"/>
    <dgm:cxn modelId="{0F46821C-1CA8-3840-B60C-9929F7FE3370}" type="presParOf" srcId="{43AA3698-759B-DF41-9280-CE4103322BD7}" destId="{3A41EE78-73DB-2746-9ED6-3804A69FC991}" srcOrd="1" destOrd="0" presId="urn:microsoft.com/office/officeart/2005/8/layout/orgChart1"/>
    <dgm:cxn modelId="{D3A34247-E675-6248-9A24-78ED5012C3CA}" type="presParOf" srcId="{3A41EE78-73DB-2746-9ED6-3804A69FC991}" destId="{A694869F-F90F-FA49-A28A-5F07B8C643D9}" srcOrd="0" destOrd="0" presId="urn:microsoft.com/office/officeart/2005/8/layout/orgChart1"/>
    <dgm:cxn modelId="{662EBBA8-D03B-6743-B290-780064F9E6C0}" type="presParOf" srcId="{A694869F-F90F-FA49-A28A-5F07B8C643D9}" destId="{C1CBB071-6D73-0445-853E-761E6EA180CD}" srcOrd="0" destOrd="0" presId="urn:microsoft.com/office/officeart/2005/8/layout/orgChart1"/>
    <dgm:cxn modelId="{3EF9CB98-7043-7240-8BFD-58A34A4CDD4F}" type="presParOf" srcId="{A694869F-F90F-FA49-A28A-5F07B8C643D9}" destId="{3F928984-7ACE-EF4B-A92E-7C06B93321C2}" srcOrd="1" destOrd="0" presId="urn:microsoft.com/office/officeart/2005/8/layout/orgChart1"/>
    <dgm:cxn modelId="{62171FB8-D375-5B42-ACBC-32639CC8DF0D}" type="presParOf" srcId="{3A41EE78-73DB-2746-9ED6-3804A69FC991}" destId="{3138EA03-5DB1-DD49-8CD7-D0506BD4C09D}" srcOrd="1" destOrd="0" presId="urn:microsoft.com/office/officeart/2005/8/layout/orgChart1"/>
    <dgm:cxn modelId="{206FA39F-D626-D342-BBC8-E6F115CE610C}" type="presParOf" srcId="{3A41EE78-73DB-2746-9ED6-3804A69FC991}" destId="{21662E5B-3448-9244-B303-7F77E6B99722}" srcOrd="2" destOrd="0" presId="urn:microsoft.com/office/officeart/2005/8/layout/orgChart1"/>
    <dgm:cxn modelId="{FD0443FC-53D7-104B-8C23-681180C28D75}" type="presParOf" srcId="{43AA3698-759B-DF41-9280-CE4103322BD7}" destId="{6125ED6B-731A-CA43-863E-83BFC4A7AA90}" srcOrd="2" destOrd="0" presId="urn:microsoft.com/office/officeart/2005/8/layout/orgChart1"/>
    <dgm:cxn modelId="{4ABCF704-E222-5644-B8BD-F6089A948F0F}" type="presParOf" srcId="{43AA3698-759B-DF41-9280-CE4103322BD7}" destId="{2E8FEE46-55E1-9F4F-85A8-22F058FA4D67}" srcOrd="3" destOrd="0" presId="urn:microsoft.com/office/officeart/2005/8/layout/orgChart1"/>
    <dgm:cxn modelId="{7CF8B50D-EA4B-1F4C-BBB5-071C535D84EA}" type="presParOf" srcId="{2E8FEE46-55E1-9F4F-85A8-22F058FA4D67}" destId="{E234B6F1-CE07-C14A-B39C-82B8B2706D9F}" srcOrd="0" destOrd="0" presId="urn:microsoft.com/office/officeart/2005/8/layout/orgChart1"/>
    <dgm:cxn modelId="{7EFDF327-6887-574E-953A-AE579CD46278}" type="presParOf" srcId="{E234B6F1-CE07-C14A-B39C-82B8B2706D9F}" destId="{F0C59A6E-1A79-864F-9070-57123F67145B}" srcOrd="0" destOrd="0" presId="urn:microsoft.com/office/officeart/2005/8/layout/orgChart1"/>
    <dgm:cxn modelId="{167AB9CF-DD94-994E-9073-3141BF61C998}" type="presParOf" srcId="{E234B6F1-CE07-C14A-B39C-82B8B2706D9F}" destId="{025C668F-36AE-3E44-BD36-7E1AB548CEE2}" srcOrd="1" destOrd="0" presId="urn:microsoft.com/office/officeart/2005/8/layout/orgChart1"/>
    <dgm:cxn modelId="{70EBE56F-6F0C-614C-81F6-DE0EE697743F}" type="presParOf" srcId="{2E8FEE46-55E1-9F4F-85A8-22F058FA4D67}" destId="{7B601CA8-B707-514D-A476-0D92C26E5DE0}" srcOrd="1" destOrd="0" presId="urn:microsoft.com/office/officeart/2005/8/layout/orgChart1"/>
    <dgm:cxn modelId="{C344A335-2E4F-2440-8E7D-55037EE1B991}" type="presParOf" srcId="{2E8FEE46-55E1-9F4F-85A8-22F058FA4D67}" destId="{BAEC6EBA-14C0-0041-9633-2DFE4478E1B3}" srcOrd="2" destOrd="0" presId="urn:microsoft.com/office/officeart/2005/8/layout/orgChart1"/>
    <dgm:cxn modelId="{5EED3657-42AF-1A41-9778-C7282A8CED52}" type="presParOf" srcId="{43AA3698-759B-DF41-9280-CE4103322BD7}" destId="{27B529CA-3B71-8D4E-9D7B-403AF623DBFB}" srcOrd="4" destOrd="0" presId="urn:microsoft.com/office/officeart/2005/8/layout/orgChart1"/>
    <dgm:cxn modelId="{ED509D91-5432-834C-84AC-C8A2507C25BF}" type="presParOf" srcId="{43AA3698-759B-DF41-9280-CE4103322BD7}" destId="{A388E6CA-CF36-6947-8B02-C08843073339}" srcOrd="5" destOrd="0" presId="urn:microsoft.com/office/officeart/2005/8/layout/orgChart1"/>
    <dgm:cxn modelId="{A7C4D2E6-A502-7C42-A617-E875209A89C2}" type="presParOf" srcId="{A388E6CA-CF36-6947-8B02-C08843073339}" destId="{12F85620-BD2F-3C4E-B765-28C2B59DD4CD}" srcOrd="0" destOrd="0" presId="urn:microsoft.com/office/officeart/2005/8/layout/orgChart1"/>
    <dgm:cxn modelId="{9EC034DC-C30D-3946-8C06-C7B978D1E8D0}" type="presParOf" srcId="{12F85620-BD2F-3C4E-B765-28C2B59DD4CD}" destId="{E883B1BA-3907-7949-B7EA-B4F3CF2CA515}" srcOrd="0" destOrd="0" presId="urn:microsoft.com/office/officeart/2005/8/layout/orgChart1"/>
    <dgm:cxn modelId="{885D5469-BDF7-684E-8BF6-4CB201977264}" type="presParOf" srcId="{12F85620-BD2F-3C4E-B765-28C2B59DD4CD}" destId="{A1757E0F-0A66-9642-9597-7C8D36D83C60}" srcOrd="1" destOrd="0" presId="urn:microsoft.com/office/officeart/2005/8/layout/orgChart1"/>
    <dgm:cxn modelId="{66DFAB2C-9DF4-5540-B055-C6B1455F7D01}" type="presParOf" srcId="{A388E6CA-CF36-6947-8B02-C08843073339}" destId="{59495A67-3A27-3241-824B-1463DE91FD70}" srcOrd="1" destOrd="0" presId="urn:microsoft.com/office/officeart/2005/8/layout/orgChart1"/>
    <dgm:cxn modelId="{E265A1C5-BFFE-3D4B-ADC4-DA2598F3B1BC}" type="presParOf" srcId="{A388E6CA-CF36-6947-8B02-C08843073339}" destId="{AC84C8ED-6899-B14A-9B81-16A2ED160947}" srcOrd="2" destOrd="0" presId="urn:microsoft.com/office/officeart/2005/8/layout/orgChart1"/>
    <dgm:cxn modelId="{294BCA26-3AF9-D642-B46E-930E82CA1C0B}" type="presParOf" srcId="{43AA3698-759B-DF41-9280-CE4103322BD7}" destId="{3771A816-E5B3-5048-A34C-2D044A1848C5}" srcOrd="6" destOrd="0" presId="urn:microsoft.com/office/officeart/2005/8/layout/orgChart1"/>
    <dgm:cxn modelId="{6D187797-9D66-604F-A0F6-DE5E7C0EB882}" type="presParOf" srcId="{43AA3698-759B-DF41-9280-CE4103322BD7}" destId="{C6A0F952-B33D-B042-BF23-7CDE3AF3C6DD}" srcOrd="7" destOrd="0" presId="urn:microsoft.com/office/officeart/2005/8/layout/orgChart1"/>
    <dgm:cxn modelId="{99CD5B8C-C116-B140-8E01-B4483AA1AF38}" type="presParOf" srcId="{C6A0F952-B33D-B042-BF23-7CDE3AF3C6DD}" destId="{2D89462F-FB84-884E-A3BC-2190F84F6157}" srcOrd="0" destOrd="0" presId="urn:microsoft.com/office/officeart/2005/8/layout/orgChart1"/>
    <dgm:cxn modelId="{DF3B77B7-FA77-6C45-AF7D-1951B58310F3}" type="presParOf" srcId="{2D89462F-FB84-884E-A3BC-2190F84F6157}" destId="{12410D5C-4C54-EF4C-B741-EDDC10DBAFF9}" srcOrd="0" destOrd="0" presId="urn:microsoft.com/office/officeart/2005/8/layout/orgChart1"/>
    <dgm:cxn modelId="{0A7A1475-152E-694D-9965-774ABA3D9941}" type="presParOf" srcId="{2D89462F-FB84-884E-A3BC-2190F84F6157}" destId="{6F8C0394-D394-AA48-B0CD-9A5E4EAB7213}" srcOrd="1" destOrd="0" presId="urn:microsoft.com/office/officeart/2005/8/layout/orgChart1"/>
    <dgm:cxn modelId="{CA954952-6DFF-8B48-BB60-70ECFC220D07}" type="presParOf" srcId="{C6A0F952-B33D-B042-BF23-7CDE3AF3C6DD}" destId="{77AE4447-6929-5E49-A200-3AED2A828645}" srcOrd="1" destOrd="0" presId="urn:microsoft.com/office/officeart/2005/8/layout/orgChart1"/>
    <dgm:cxn modelId="{455BC396-0C39-DD42-80C3-A3775195D928}" type="presParOf" srcId="{C6A0F952-B33D-B042-BF23-7CDE3AF3C6DD}" destId="{6D1EA1C1-9BE0-694B-9C42-20E4F73197C5}" srcOrd="2" destOrd="0" presId="urn:microsoft.com/office/officeart/2005/8/layout/orgChart1"/>
    <dgm:cxn modelId="{12898F2B-8B98-1845-A0F9-2D1C4F733493}" type="presParOf" srcId="{43AA3698-759B-DF41-9280-CE4103322BD7}" destId="{B7A3D30E-0EAD-9445-9D50-8379FF31FF84}" srcOrd="8" destOrd="0" presId="urn:microsoft.com/office/officeart/2005/8/layout/orgChart1"/>
    <dgm:cxn modelId="{139DF59B-B9FB-4642-80DE-2518DCA35B1F}" type="presParOf" srcId="{43AA3698-759B-DF41-9280-CE4103322BD7}" destId="{92B2C54F-1AB5-7A43-BCFD-00E0873D3E1D}" srcOrd="9" destOrd="0" presId="urn:microsoft.com/office/officeart/2005/8/layout/orgChart1"/>
    <dgm:cxn modelId="{92BD3E7E-2237-E149-A14B-5A6174988788}" type="presParOf" srcId="{92B2C54F-1AB5-7A43-BCFD-00E0873D3E1D}" destId="{B80099FD-A7A5-754E-B5A5-1069DD3332D9}" srcOrd="0" destOrd="0" presId="urn:microsoft.com/office/officeart/2005/8/layout/orgChart1"/>
    <dgm:cxn modelId="{28BF2A0F-D6BA-2449-81CA-E1224498A3E5}" type="presParOf" srcId="{B80099FD-A7A5-754E-B5A5-1069DD3332D9}" destId="{82DCE9AD-F8BD-5441-AFC8-83E61D05CB9F}" srcOrd="0" destOrd="0" presId="urn:microsoft.com/office/officeart/2005/8/layout/orgChart1"/>
    <dgm:cxn modelId="{FBDAC2DB-044F-C845-9594-D4F339606C32}" type="presParOf" srcId="{B80099FD-A7A5-754E-B5A5-1069DD3332D9}" destId="{5B92A990-5F0A-5F43-95C9-0AB4910A9935}" srcOrd="1" destOrd="0" presId="urn:microsoft.com/office/officeart/2005/8/layout/orgChart1"/>
    <dgm:cxn modelId="{FC4B95DA-BB81-D242-AD6D-A4D44458A907}" type="presParOf" srcId="{92B2C54F-1AB5-7A43-BCFD-00E0873D3E1D}" destId="{52082100-C613-B243-944B-921675028D4E}" srcOrd="1" destOrd="0" presId="urn:microsoft.com/office/officeart/2005/8/layout/orgChart1"/>
    <dgm:cxn modelId="{D5E9F6F9-C69C-244B-BF74-E660987CE613}" type="presParOf" srcId="{92B2C54F-1AB5-7A43-BCFD-00E0873D3E1D}" destId="{49B31B21-C5DB-7647-BB46-5685B54FB252}" srcOrd="2" destOrd="0" presId="urn:microsoft.com/office/officeart/2005/8/layout/orgChart1"/>
    <dgm:cxn modelId="{9377AD72-F3BC-4743-A8EF-DB7AF4F687B7}" type="presParOf" srcId="{FA80B9E1-D2D6-CA41-944B-4C7D936EF048}" destId="{92C8B00E-E172-8440-BA86-95DC355D3AC0}" srcOrd="2" destOrd="0" presId="urn:microsoft.com/office/officeart/2005/8/layout/orgChart1"/>
    <dgm:cxn modelId="{1F629ABB-64DF-C44F-9CE1-5F70F92ACD65}" type="presParOf" srcId="{F4F57946-F5D1-124F-B88E-F745C0909ED4}" destId="{E714DBBA-3CA3-B841-86F2-B9324E8E671B}" srcOrd="8" destOrd="0" presId="urn:microsoft.com/office/officeart/2005/8/layout/orgChart1"/>
    <dgm:cxn modelId="{B0B768D6-20A4-4443-AED2-EAB6FCE6ACD7}" type="presParOf" srcId="{F4F57946-F5D1-124F-B88E-F745C0909ED4}" destId="{744012E9-E9A1-8342-AB45-E5760C980BEF}" srcOrd="9" destOrd="0" presId="urn:microsoft.com/office/officeart/2005/8/layout/orgChart1"/>
    <dgm:cxn modelId="{C72D4DFF-AF00-8946-B443-B911512D0461}" type="presParOf" srcId="{744012E9-E9A1-8342-AB45-E5760C980BEF}" destId="{6D4923A9-630C-0A48-85FF-87147431980C}" srcOrd="0" destOrd="0" presId="urn:microsoft.com/office/officeart/2005/8/layout/orgChart1"/>
    <dgm:cxn modelId="{8E385339-2718-AC4F-8438-2A6C5EE418C4}" type="presParOf" srcId="{6D4923A9-630C-0A48-85FF-87147431980C}" destId="{A79CD5D0-83BE-8543-8646-4235FA4B8F4A}" srcOrd="0" destOrd="0" presId="urn:microsoft.com/office/officeart/2005/8/layout/orgChart1"/>
    <dgm:cxn modelId="{35211673-D3EE-1046-8962-F4AE31F77986}" type="presParOf" srcId="{6D4923A9-630C-0A48-85FF-87147431980C}" destId="{99A556D9-3BEE-5644-AC1F-DB92ED591466}" srcOrd="1" destOrd="0" presId="urn:microsoft.com/office/officeart/2005/8/layout/orgChart1"/>
    <dgm:cxn modelId="{350922AC-4C97-F348-B734-FC99A99C9BF9}" type="presParOf" srcId="{744012E9-E9A1-8342-AB45-E5760C980BEF}" destId="{0F8CFA10-252B-3048-BE59-0252266CD96C}" srcOrd="1" destOrd="0" presId="urn:microsoft.com/office/officeart/2005/8/layout/orgChart1"/>
    <dgm:cxn modelId="{F82EC91F-4B46-5946-8665-8BC783E548F4}" type="presParOf" srcId="{0F8CFA10-252B-3048-BE59-0252266CD96C}" destId="{6F717234-2831-F747-9E38-F0F83E84CABD}" srcOrd="0" destOrd="0" presId="urn:microsoft.com/office/officeart/2005/8/layout/orgChart1"/>
    <dgm:cxn modelId="{D6BCF254-2663-764C-9BAA-2F84E2F7F8BD}" type="presParOf" srcId="{0F8CFA10-252B-3048-BE59-0252266CD96C}" destId="{579B1AAE-7820-BF40-8544-21C03510F1A5}" srcOrd="1" destOrd="0" presId="urn:microsoft.com/office/officeart/2005/8/layout/orgChart1"/>
    <dgm:cxn modelId="{8D8206C6-2876-FB48-B181-9FBA3572C309}" type="presParOf" srcId="{579B1AAE-7820-BF40-8544-21C03510F1A5}" destId="{5E1DAF5D-79C1-A44F-8D44-4CBED8E024F4}" srcOrd="0" destOrd="0" presId="urn:microsoft.com/office/officeart/2005/8/layout/orgChart1"/>
    <dgm:cxn modelId="{F08BF0E2-A7A0-E44E-9FC9-5CFAE46BB623}" type="presParOf" srcId="{5E1DAF5D-79C1-A44F-8D44-4CBED8E024F4}" destId="{DF8D915E-3684-C04A-984E-21A7375C0DC9}" srcOrd="0" destOrd="0" presId="urn:microsoft.com/office/officeart/2005/8/layout/orgChart1"/>
    <dgm:cxn modelId="{E93A756F-93F5-C143-858A-DDC3B3DCB597}" type="presParOf" srcId="{5E1DAF5D-79C1-A44F-8D44-4CBED8E024F4}" destId="{E00439E0-7218-0B4E-901D-799386AB45E6}" srcOrd="1" destOrd="0" presId="urn:microsoft.com/office/officeart/2005/8/layout/orgChart1"/>
    <dgm:cxn modelId="{195F0CB4-01D4-DB4E-8763-3418D75355C9}" type="presParOf" srcId="{579B1AAE-7820-BF40-8544-21C03510F1A5}" destId="{94A53D0C-BCC2-2142-9F9A-52F331764748}" srcOrd="1" destOrd="0" presId="urn:microsoft.com/office/officeart/2005/8/layout/orgChart1"/>
    <dgm:cxn modelId="{3415F2CE-239D-124F-8ACC-4C8B0A596F9F}" type="presParOf" srcId="{579B1AAE-7820-BF40-8544-21C03510F1A5}" destId="{9653AF38-4E06-0348-B7C5-9095E55C7C21}" srcOrd="2" destOrd="0" presId="urn:microsoft.com/office/officeart/2005/8/layout/orgChart1"/>
    <dgm:cxn modelId="{2C62A1A4-129F-CF4E-8DD1-F38F925245E8}" type="presParOf" srcId="{0F8CFA10-252B-3048-BE59-0252266CD96C}" destId="{4F93A0BD-82E7-5A49-A07B-06FF4FECC3B2}" srcOrd="2" destOrd="0" presId="urn:microsoft.com/office/officeart/2005/8/layout/orgChart1"/>
    <dgm:cxn modelId="{EAAF05A7-E348-6B47-B7CE-C45869321654}" type="presParOf" srcId="{0F8CFA10-252B-3048-BE59-0252266CD96C}" destId="{C7DAD5F5-D528-D748-8AFB-C47B226A243C}" srcOrd="3" destOrd="0" presId="urn:microsoft.com/office/officeart/2005/8/layout/orgChart1"/>
    <dgm:cxn modelId="{7FE97C89-C891-064E-BADF-FB61AEBFF675}" type="presParOf" srcId="{C7DAD5F5-D528-D748-8AFB-C47B226A243C}" destId="{9B340B55-7115-9A46-B7C1-416FECFAED2F}" srcOrd="0" destOrd="0" presId="urn:microsoft.com/office/officeart/2005/8/layout/orgChart1"/>
    <dgm:cxn modelId="{23F68EC7-6B80-F34D-8816-E9E77340B944}" type="presParOf" srcId="{9B340B55-7115-9A46-B7C1-416FECFAED2F}" destId="{C8B03F75-D5D9-0F4C-AE22-BA435A115118}" srcOrd="0" destOrd="0" presId="urn:microsoft.com/office/officeart/2005/8/layout/orgChart1"/>
    <dgm:cxn modelId="{EAD28A63-D78C-EE47-A4D1-1CDFB841B999}" type="presParOf" srcId="{9B340B55-7115-9A46-B7C1-416FECFAED2F}" destId="{7B6B941B-9634-6646-843D-129207DADB8B}" srcOrd="1" destOrd="0" presId="urn:microsoft.com/office/officeart/2005/8/layout/orgChart1"/>
    <dgm:cxn modelId="{12BE4B2C-ECA5-BC40-91FE-BF498CE6D501}" type="presParOf" srcId="{C7DAD5F5-D528-D748-8AFB-C47B226A243C}" destId="{8ADE79DB-0E39-3245-87DE-2E10E7B762CA}" srcOrd="1" destOrd="0" presId="urn:microsoft.com/office/officeart/2005/8/layout/orgChart1"/>
    <dgm:cxn modelId="{2ABCD8CB-FAB1-6A42-8AB9-8379AC29FDEB}" type="presParOf" srcId="{C7DAD5F5-D528-D748-8AFB-C47B226A243C}" destId="{A888CDD2-60BD-1A48-A016-A22362680BBD}" srcOrd="2" destOrd="0" presId="urn:microsoft.com/office/officeart/2005/8/layout/orgChart1"/>
    <dgm:cxn modelId="{5C981AB5-362F-9749-80A0-3CA649EAAA29}" type="presParOf" srcId="{0F8CFA10-252B-3048-BE59-0252266CD96C}" destId="{40EBD4C6-C4C9-AD4F-A110-FA644F9429D8}" srcOrd="4" destOrd="0" presId="urn:microsoft.com/office/officeart/2005/8/layout/orgChart1"/>
    <dgm:cxn modelId="{D74EBDF4-79D4-3C45-AAB1-61111BB52422}" type="presParOf" srcId="{0F8CFA10-252B-3048-BE59-0252266CD96C}" destId="{0437CB5C-E144-874C-AD6F-0581664F3B36}" srcOrd="5" destOrd="0" presId="urn:microsoft.com/office/officeart/2005/8/layout/orgChart1"/>
    <dgm:cxn modelId="{FB3BAA14-FDDD-2A4A-A471-FD91719DB79A}" type="presParOf" srcId="{0437CB5C-E144-874C-AD6F-0581664F3B36}" destId="{CB827BBF-6516-B04C-8971-810C7177FB6E}" srcOrd="0" destOrd="0" presId="urn:microsoft.com/office/officeart/2005/8/layout/orgChart1"/>
    <dgm:cxn modelId="{279BC16F-7997-3343-ADE1-23BFE6DDE7A4}" type="presParOf" srcId="{CB827BBF-6516-B04C-8971-810C7177FB6E}" destId="{A04565EA-F61F-454E-A067-90B3D579CFBC}" srcOrd="0" destOrd="0" presId="urn:microsoft.com/office/officeart/2005/8/layout/orgChart1"/>
    <dgm:cxn modelId="{4C2B2B35-23CE-0048-9755-7AD212CA7D4F}" type="presParOf" srcId="{CB827BBF-6516-B04C-8971-810C7177FB6E}" destId="{D1FDB056-F625-BC4E-BBBE-3A306BCF78BC}" srcOrd="1" destOrd="0" presId="urn:microsoft.com/office/officeart/2005/8/layout/orgChart1"/>
    <dgm:cxn modelId="{19C1670F-F157-5842-8992-FFACD40587B3}" type="presParOf" srcId="{0437CB5C-E144-874C-AD6F-0581664F3B36}" destId="{2EAA54F8-54D3-2E41-8366-D9999C7222D6}" srcOrd="1" destOrd="0" presId="urn:microsoft.com/office/officeart/2005/8/layout/orgChart1"/>
    <dgm:cxn modelId="{61EE11D7-4AC7-F349-8751-2AEFA6A8CB2A}" type="presParOf" srcId="{0437CB5C-E144-874C-AD6F-0581664F3B36}" destId="{083F1259-6FE8-2046-9C46-1B29DB5BB4C1}" srcOrd="2" destOrd="0" presId="urn:microsoft.com/office/officeart/2005/8/layout/orgChart1"/>
    <dgm:cxn modelId="{B2FFD9CB-B041-1D4D-9CDE-AFDFBC610713}" type="presParOf" srcId="{744012E9-E9A1-8342-AB45-E5760C980BEF}" destId="{9869CCB7-7BE3-E942-B375-F65739775FAE}" srcOrd="2" destOrd="0" presId="urn:microsoft.com/office/officeart/2005/8/layout/orgChart1"/>
    <dgm:cxn modelId="{BF7D14B6-E0E8-0443-8286-1FE124870D47}" type="presParOf" srcId="{F4F57946-F5D1-124F-B88E-F745C0909ED4}" destId="{6C9F0202-208C-1740-B8D1-38216AD21F0B}" srcOrd="10" destOrd="0" presId="urn:microsoft.com/office/officeart/2005/8/layout/orgChart1"/>
    <dgm:cxn modelId="{00254FAD-E8FD-1349-8CD5-E0BC217074DB}" type="presParOf" srcId="{F4F57946-F5D1-124F-B88E-F745C0909ED4}" destId="{35E13509-4A23-B048-85C3-BFE95152A76B}" srcOrd="11" destOrd="0" presId="urn:microsoft.com/office/officeart/2005/8/layout/orgChart1"/>
    <dgm:cxn modelId="{24DD1914-3A69-9B49-9827-CB26C2C950CA}" type="presParOf" srcId="{35E13509-4A23-B048-85C3-BFE95152A76B}" destId="{85A41139-28AE-5944-91F6-88BE43A50FD9}" srcOrd="0" destOrd="0" presId="urn:microsoft.com/office/officeart/2005/8/layout/orgChart1"/>
    <dgm:cxn modelId="{6A2C4C71-F213-444D-8868-603A17D485D4}" type="presParOf" srcId="{85A41139-28AE-5944-91F6-88BE43A50FD9}" destId="{60DF87A3-77B5-B741-98E5-5BEF464A2536}" srcOrd="0" destOrd="0" presId="urn:microsoft.com/office/officeart/2005/8/layout/orgChart1"/>
    <dgm:cxn modelId="{C65EC2F1-3664-2949-94E0-E8ACFE221D71}" type="presParOf" srcId="{85A41139-28AE-5944-91F6-88BE43A50FD9}" destId="{C32E1E7E-71AC-3B47-95FE-ACE1F47484CA}" srcOrd="1" destOrd="0" presId="urn:microsoft.com/office/officeart/2005/8/layout/orgChart1"/>
    <dgm:cxn modelId="{5EB7C42A-8DFB-3E4F-93E1-9F52CC5B5494}" type="presParOf" srcId="{35E13509-4A23-B048-85C3-BFE95152A76B}" destId="{E77D4084-B95D-EC4A-A574-1684D92DFAAE}" srcOrd="1" destOrd="0" presId="urn:microsoft.com/office/officeart/2005/8/layout/orgChart1"/>
    <dgm:cxn modelId="{16B4A24C-613D-F442-939E-CE462071D6C8}" type="presParOf" srcId="{35E13509-4A23-B048-85C3-BFE95152A76B}" destId="{5658B0E3-3CCA-D645-8335-3B8FF7E24AB7}" srcOrd="2" destOrd="0" presId="urn:microsoft.com/office/officeart/2005/8/layout/orgChart1"/>
    <dgm:cxn modelId="{A175D045-666E-504C-B99C-3D446F827036}" type="presParOf" srcId="{138CDD6E-CBBB-4645-A9E6-B95A80119D28}" destId="{5DB1392A-A826-234B-9967-D99BC31EC256}" srcOrd="2" destOrd="0" presId="urn:microsoft.com/office/officeart/2005/8/layout/orgChar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8E14360-9DAB-8043-811C-1431C183F02E}" type="doc">
      <dgm:prSet loTypeId="urn:microsoft.com/office/officeart/2009/layout/CircleArrowProcess" loCatId="" qsTypeId="urn:microsoft.com/office/officeart/2005/8/quickstyle/simple4" qsCatId="simple" csTypeId="urn:microsoft.com/office/officeart/2005/8/colors/accent1_2" csCatId="accent1" phldr="1"/>
      <dgm:spPr/>
      <dgm:t>
        <a:bodyPr/>
        <a:lstStyle/>
        <a:p>
          <a:endParaRPr lang="en-US"/>
        </a:p>
      </dgm:t>
    </dgm:pt>
    <dgm:pt modelId="{315C9AEC-5DDD-B541-8252-FD94CC27E139}">
      <dgm:prSet phldrT="[Text]" custT="1"/>
      <dgm:spPr/>
      <dgm:t>
        <a:bodyPr/>
        <a:lstStyle/>
        <a:p>
          <a:pPr algn="l"/>
          <a:r>
            <a:rPr lang="en-US" sz="1400" b="1" dirty="0" smtClean="0"/>
            <a:t>Architecture and Design</a:t>
          </a:r>
          <a:endParaRPr lang="en-US" sz="1400" b="1" dirty="0"/>
        </a:p>
      </dgm:t>
    </dgm:pt>
    <dgm:pt modelId="{00E6E618-1BF7-DD43-A74B-5532BF7A3D81}" type="parTrans" cxnId="{BAC28D93-FCEB-4B4A-9CC7-055EDC52B628}">
      <dgm:prSet/>
      <dgm:spPr/>
      <dgm:t>
        <a:bodyPr/>
        <a:lstStyle/>
        <a:p>
          <a:endParaRPr lang="en-US"/>
        </a:p>
      </dgm:t>
    </dgm:pt>
    <dgm:pt modelId="{9ADC2F99-A5AA-8944-A439-92EC13566B38}" type="sibTrans" cxnId="{BAC28D93-FCEB-4B4A-9CC7-055EDC52B628}">
      <dgm:prSet/>
      <dgm:spPr/>
      <dgm:t>
        <a:bodyPr/>
        <a:lstStyle/>
        <a:p>
          <a:endParaRPr lang="en-US"/>
        </a:p>
      </dgm:t>
    </dgm:pt>
    <dgm:pt modelId="{AD0510C3-7498-3C45-9478-ED43EDD9A4C8}">
      <dgm:prSet phldrT="[Text]" custT="1"/>
      <dgm:spPr/>
      <dgm:t>
        <a:bodyPr/>
        <a:lstStyle/>
        <a:p>
          <a:pPr algn="l"/>
          <a:r>
            <a:rPr lang="en-US" sz="1400" b="1" dirty="0" smtClean="0"/>
            <a:t>Test and Feedback- Iteration 1</a:t>
          </a:r>
          <a:endParaRPr lang="en-US" sz="1400" b="1" dirty="0"/>
        </a:p>
      </dgm:t>
    </dgm:pt>
    <dgm:pt modelId="{E52B2BF2-4469-5147-8F41-3D3A852DD7C9}" type="parTrans" cxnId="{91AEED66-A441-DF45-9A26-C2F1BCE57B77}">
      <dgm:prSet/>
      <dgm:spPr/>
      <dgm:t>
        <a:bodyPr/>
        <a:lstStyle/>
        <a:p>
          <a:endParaRPr lang="en-US"/>
        </a:p>
      </dgm:t>
    </dgm:pt>
    <dgm:pt modelId="{2AF59D5D-1D87-004D-95C4-06038855B314}" type="sibTrans" cxnId="{91AEED66-A441-DF45-9A26-C2F1BCE57B77}">
      <dgm:prSet/>
      <dgm:spPr/>
      <dgm:t>
        <a:bodyPr/>
        <a:lstStyle/>
        <a:p>
          <a:endParaRPr lang="en-US"/>
        </a:p>
      </dgm:t>
    </dgm:pt>
    <dgm:pt modelId="{C18788C0-9835-CA42-8D17-5FC65DF387C7}">
      <dgm:prSet phldrT="[Text]" custT="1"/>
      <dgm:spPr/>
      <dgm:t>
        <a:bodyPr/>
        <a:lstStyle/>
        <a:p>
          <a:pPr algn="l"/>
          <a:r>
            <a:rPr lang="en-US" sz="1400" b="1" dirty="0" smtClean="0"/>
            <a:t>Revise and Refine</a:t>
          </a:r>
          <a:endParaRPr lang="en-US" sz="1400" b="1" dirty="0"/>
        </a:p>
      </dgm:t>
    </dgm:pt>
    <dgm:pt modelId="{79BA0076-B569-9645-B3F4-C758E9DB8484}" type="parTrans" cxnId="{291EB04C-E3B4-0B46-97F5-4DE86521C817}">
      <dgm:prSet/>
      <dgm:spPr/>
      <dgm:t>
        <a:bodyPr/>
        <a:lstStyle/>
        <a:p>
          <a:endParaRPr lang="en-US"/>
        </a:p>
      </dgm:t>
    </dgm:pt>
    <dgm:pt modelId="{1388BED0-0C5F-7B40-A78B-66A366ECDE64}" type="sibTrans" cxnId="{291EB04C-E3B4-0B46-97F5-4DE86521C817}">
      <dgm:prSet/>
      <dgm:spPr/>
      <dgm:t>
        <a:bodyPr/>
        <a:lstStyle/>
        <a:p>
          <a:endParaRPr lang="en-US"/>
        </a:p>
      </dgm:t>
    </dgm:pt>
    <dgm:pt modelId="{9B24A9B4-F3AC-A646-8776-BE16C3DEBD8F}">
      <dgm:prSet phldrT="[Text]" custT="1"/>
      <dgm:spPr/>
      <dgm:t>
        <a:bodyPr/>
        <a:lstStyle/>
        <a:p>
          <a:pPr algn="l"/>
          <a:r>
            <a:rPr lang="en-US" sz="1400" b="1" dirty="0" smtClean="0"/>
            <a:t>Test and Feedback – Iteration 2</a:t>
          </a:r>
          <a:endParaRPr lang="en-US" sz="1400" b="1" dirty="0"/>
        </a:p>
      </dgm:t>
    </dgm:pt>
    <dgm:pt modelId="{72BD6D84-BF43-444F-8512-0EA33D9103D0}" type="parTrans" cxnId="{29AB5D7B-89D2-0D4B-84BB-2230BAA01990}">
      <dgm:prSet/>
      <dgm:spPr/>
      <dgm:t>
        <a:bodyPr/>
        <a:lstStyle/>
        <a:p>
          <a:endParaRPr lang="en-US"/>
        </a:p>
      </dgm:t>
    </dgm:pt>
    <dgm:pt modelId="{E4946BCE-0B9A-7D44-82D8-CFA7398DF986}" type="sibTrans" cxnId="{29AB5D7B-89D2-0D4B-84BB-2230BAA01990}">
      <dgm:prSet/>
      <dgm:spPr/>
      <dgm:t>
        <a:bodyPr/>
        <a:lstStyle/>
        <a:p>
          <a:endParaRPr lang="en-US"/>
        </a:p>
      </dgm:t>
    </dgm:pt>
    <dgm:pt modelId="{AF1E501F-A6F4-2D4A-B60D-C23757AF7F26}">
      <dgm:prSet phldrT="[Text]" custT="1"/>
      <dgm:spPr/>
      <dgm:t>
        <a:bodyPr/>
        <a:lstStyle/>
        <a:p>
          <a:pPr algn="l"/>
          <a:r>
            <a:rPr lang="en-US" sz="1400" b="1" dirty="0" smtClean="0"/>
            <a:t>Development</a:t>
          </a:r>
          <a:endParaRPr lang="en-US" sz="1400" b="1" dirty="0"/>
        </a:p>
      </dgm:t>
    </dgm:pt>
    <dgm:pt modelId="{F1C88490-E0AB-464D-9832-A781E5A8817F}" type="parTrans" cxnId="{69BCCF09-9103-354A-88A6-DA5218CB8FFB}">
      <dgm:prSet/>
      <dgm:spPr/>
      <dgm:t>
        <a:bodyPr/>
        <a:lstStyle/>
        <a:p>
          <a:endParaRPr lang="en-US"/>
        </a:p>
      </dgm:t>
    </dgm:pt>
    <dgm:pt modelId="{D27565B4-8B21-3D4E-B96A-FFBFF86C1B82}" type="sibTrans" cxnId="{69BCCF09-9103-354A-88A6-DA5218CB8FFB}">
      <dgm:prSet/>
      <dgm:spPr/>
      <dgm:t>
        <a:bodyPr/>
        <a:lstStyle/>
        <a:p>
          <a:endParaRPr lang="en-US"/>
        </a:p>
      </dgm:t>
    </dgm:pt>
    <dgm:pt modelId="{91034176-9AEC-8F43-898B-64F3DBB4A1BB}">
      <dgm:prSet phldrT="[Text]" custT="1"/>
      <dgm:spPr/>
      <dgm:t>
        <a:bodyPr/>
        <a:lstStyle/>
        <a:p>
          <a:pPr algn="l"/>
          <a:r>
            <a:rPr lang="en-US" sz="1400" b="1" dirty="0" smtClean="0"/>
            <a:t>Revise and Refine</a:t>
          </a:r>
          <a:endParaRPr lang="en-US" sz="1400" b="1" dirty="0"/>
        </a:p>
      </dgm:t>
    </dgm:pt>
    <dgm:pt modelId="{14FAC854-06D7-7B48-91F6-BC623DFD89FE}" type="parTrans" cxnId="{A858855F-9ED6-624A-9FC9-C65D31AEA27A}">
      <dgm:prSet/>
      <dgm:spPr/>
      <dgm:t>
        <a:bodyPr/>
        <a:lstStyle/>
        <a:p>
          <a:endParaRPr lang="en-US"/>
        </a:p>
      </dgm:t>
    </dgm:pt>
    <dgm:pt modelId="{E4662637-D596-9A41-A47E-300444CC7DBC}" type="sibTrans" cxnId="{A858855F-9ED6-624A-9FC9-C65D31AEA27A}">
      <dgm:prSet/>
      <dgm:spPr/>
      <dgm:t>
        <a:bodyPr/>
        <a:lstStyle/>
        <a:p>
          <a:endParaRPr lang="en-US"/>
        </a:p>
      </dgm:t>
    </dgm:pt>
    <dgm:pt modelId="{47C2277D-DD58-AB41-92CF-67DF3A1FA6CA}" type="pres">
      <dgm:prSet presAssocID="{F8E14360-9DAB-8043-811C-1431C183F02E}" presName="Name0" presStyleCnt="0">
        <dgm:presLayoutVars>
          <dgm:chMax val="7"/>
          <dgm:chPref val="7"/>
          <dgm:dir/>
          <dgm:animLvl val="lvl"/>
        </dgm:presLayoutVars>
      </dgm:prSet>
      <dgm:spPr/>
      <dgm:t>
        <a:bodyPr/>
        <a:lstStyle/>
        <a:p>
          <a:endParaRPr lang="en-US"/>
        </a:p>
      </dgm:t>
    </dgm:pt>
    <dgm:pt modelId="{B467A86C-A765-F042-B30D-C47CA6CE3B03}" type="pres">
      <dgm:prSet presAssocID="{315C9AEC-5DDD-B541-8252-FD94CC27E139}" presName="Accent1" presStyleCnt="0"/>
      <dgm:spPr/>
    </dgm:pt>
    <dgm:pt modelId="{AEF0EC86-16CA-4340-8E1E-9E1C30721948}" type="pres">
      <dgm:prSet presAssocID="{315C9AEC-5DDD-B541-8252-FD94CC27E139}" presName="Accent" presStyleLbl="node1" presStyleIdx="0" presStyleCnt="6" custScaleX="324471"/>
      <dgm:spPr/>
    </dgm:pt>
    <dgm:pt modelId="{70F7664C-EFC4-8940-8968-2FC3A91CF0E1}" type="pres">
      <dgm:prSet presAssocID="{315C9AEC-5DDD-B541-8252-FD94CC27E139}" presName="Parent1" presStyleLbl="revTx" presStyleIdx="0" presStyleCnt="6" custScaleX="361184" custLinFactNeighborY="-10716">
        <dgm:presLayoutVars>
          <dgm:chMax val="1"/>
          <dgm:chPref val="1"/>
          <dgm:bulletEnabled val="1"/>
        </dgm:presLayoutVars>
      </dgm:prSet>
      <dgm:spPr/>
      <dgm:t>
        <a:bodyPr/>
        <a:lstStyle/>
        <a:p>
          <a:endParaRPr lang="en-US"/>
        </a:p>
      </dgm:t>
    </dgm:pt>
    <dgm:pt modelId="{FFC9078A-4832-8744-AE9F-07D48B79E12E}" type="pres">
      <dgm:prSet presAssocID="{AF1E501F-A6F4-2D4A-B60D-C23757AF7F26}" presName="Accent2" presStyleCnt="0"/>
      <dgm:spPr/>
    </dgm:pt>
    <dgm:pt modelId="{2CC10715-AE39-224A-950E-803208A5CE32}" type="pres">
      <dgm:prSet presAssocID="{AF1E501F-A6F4-2D4A-B60D-C23757AF7F26}" presName="Accent" presStyleLbl="node1" presStyleIdx="1" presStyleCnt="6" custScaleX="314070"/>
      <dgm:spPr/>
    </dgm:pt>
    <dgm:pt modelId="{02E60501-EBBD-FC42-9AA1-EBD3BDA33B60}" type="pres">
      <dgm:prSet presAssocID="{AF1E501F-A6F4-2D4A-B60D-C23757AF7F26}" presName="Parent2" presStyleLbl="revTx" presStyleIdx="1" presStyleCnt="6" custScaleX="244204" custLinFactNeighborX="-8507">
        <dgm:presLayoutVars>
          <dgm:chMax val="1"/>
          <dgm:chPref val="1"/>
          <dgm:bulletEnabled val="1"/>
        </dgm:presLayoutVars>
      </dgm:prSet>
      <dgm:spPr/>
      <dgm:t>
        <a:bodyPr/>
        <a:lstStyle/>
        <a:p>
          <a:endParaRPr lang="en-US"/>
        </a:p>
      </dgm:t>
    </dgm:pt>
    <dgm:pt modelId="{535543B1-C694-284D-AC09-4014662B15E0}" type="pres">
      <dgm:prSet presAssocID="{AD0510C3-7498-3C45-9478-ED43EDD9A4C8}" presName="Accent3" presStyleCnt="0"/>
      <dgm:spPr/>
    </dgm:pt>
    <dgm:pt modelId="{1498AE89-BAD5-3F45-B704-EAD69772BCB0}" type="pres">
      <dgm:prSet presAssocID="{AD0510C3-7498-3C45-9478-ED43EDD9A4C8}" presName="Accent" presStyleLbl="node1" presStyleIdx="2" presStyleCnt="6" custScaleX="324471"/>
      <dgm:spPr/>
    </dgm:pt>
    <dgm:pt modelId="{1CD84DB1-1EBE-1244-9D59-42E1A53CBD8D}" type="pres">
      <dgm:prSet presAssocID="{AD0510C3-7498-3C45-9478-ED43EDD9A4C8}" presName="Parent3" presStyleLbl="revTx" presStyleIdx="2" presStyleCnt="6" custScaleX="412224" custLinFactNeighborX="25520">
        <dgm:presLayoutVars>
          <dgm:chMax val="1"/>
          <dgm:chPref val="1"/>
          <dgm:bulletEnabled val="1"/>
        </dgm:presLayoutVars>
      </dgm:prSet>
      <dgm:spPr/>
      <dgm:t>
        <a:bodyPr/>
        <a:lstStyle/>
        <a:p>
          <a:endParaRPr lang="en-US"/>
        </a:p>
      </dgm:t>
    </dgm:pt>
    <dgm:pt modelId="{7EB6889C-0D24-C845-A0B4-1FAC0170134C}" type="pres">
      <dgm:prSet presAssocID="{C18788C0-9835-CA42-8D17-5FC65DF387C7}" presName="Accent4" presStyleCnt="0"/>
      <dgm:spPr/>
    </dgm:pt>
    <dgm:pt modelId="{57C2AB8B-ADD0-FD4F-8F83-BB65B9998861}" type="pres">
      <dgm:prSet presAssocID="{C18788C0-9835-CA42-8D17-5FC65DF387C7}" presName="Accent" presStyleLbl="node1" presStyleIdx="3" presStyleCnt="6" custScaleX="308275"/>
      <dgm:spPr/>
    </dgm:pt>
    <dgm:pt modelId="{DE9E8DC4-30BD-C34C-8D0F-D9625208DE73}" type="pres">
      <dgm:prSet presAssocID="{C18788C0-9835-CA42-8D17-5FC65DF387C7}" presName="Parent4" presStyleLbl="revTx" presStyleIdx="3" presStyleCnt="6" custScaleX="283121" custLinFactNeighborX="10952">
        <dgm:presLayoutVars>
          <dgm:chMax val="1"/>
          <dgm:chPref val="1"/>
          <dgm:bulletEnabled val="1"/>
        </dgm:presLayoutVars>
      </dgm:prSet>
      <dgm:spPr/>
      <dgm:t>
        <a:bodyPr/>
        <a:lstStyle/>
        <a:p>
          <a:endParaRPr lang="en-US"/>
        </a:p>
      </dgm:t>
    </dgm:pt>
    <dgm:pt modelId="{AD9AC9C4-5CFC-6C48-BE0D-0156F93AA136}" type="pres">
      <dgm:prSet presAssocID="{9B24A9B4-F3AC-A646-8776-BE16C3DEBD8F}" presName="Accent5" presStyleCnt="0"/>
      <dgm:spPr/>
    </dgm:pt>
    <dgm:pt modelId="{FBE39071-5ABD-8E44-9369-5860D2643D38}" type="pres">
      <dgm:prSet presAssocID="{9B24A9B4-F3AC-A646-8776-BE16C3DEBD8F}" presName="Accent" presStyleLbl="node1" presStyleIdx="4" presStyleCnt="6" custScaleX="301890"/>
      <dgm:spPr/>
    </dgm:pt>
    <dgm:pt modelId="{22AECA6D-D17E-FC46-8432-93EC18B3BCD8}" type="pres">
      <dgm:prSet presAssocID="{9B24A9B4-F3AC-A646-8776-BE16C3DEBD8F}" presName="Parent5" presStyleLbl="revTx" presStyleIdx="4" presStyleCnt="6" custScaleX="412224" custLinFactNeighborX="25520">
        <dgm:presLayoutVars>
          <dgm:chMax val="1"/>
          <dgm:chPref val="1"/>
          <dgm:bulletEnabled val="1"/>
        </dgm:presLayoutVars>
      </dgm:prSet>
      <dgm:spPr/>
      <dgm:t>
        <a:bodyPr/>
        <a:lstStyle/>
        <a:p>
          <a:endParaRPr lang="en-US"/>
        </a:p>
      </dgm:t>
    </dgm:pt>
    <dgm:pt modelId="{A43F4565-716E-6641-B608-9BC6D7C9B62D}" type="pres">
      <dgm:prSet presAssocID="{91034176-9AEC-8F43-898B-64F3DBB4A1BB}" presName="Accent6" presStyleCnt="0"/>
      <dgm:spPr/>
    </dgm:pt>
    <dgm:pt modelId="{9FB0287F-F9D7-6243-9D6B-DEE1E3CB5C6B}" type="pres">
      <dgm:prSet presAssocID="{91034176-9AEC-8F43-898B-64F3DBB4A1BB}" presName="Accent" presStyleLbl="node1" presStyleIdx="5" presStyleCnt="6" custScaleX="364534"/>
      <dgm:spPr/>
    </dgm:pt>
    <dgm:pt modelId="{245A3C20-9AD2-FE4F-93FA-A629B5B337F4}" type="pres">
      <dgm:prSet presAssocID="{91034176-9AEC-8F43-898B-64F3DBB4A1BB}" presName="Parent6" presStyleLbl="revTx" presStyleIdx="5" presStyleCnt="6" custScaleX="261217">
        <dgm:presLayoutVars>
          <dgm:chMax val="1"/>
          <dgm:chPref val="1"/>
          <dgm:bulletEnabled val="1"/>
        </dgm:presLayoutVars>
      </dgm:prSet>
      <dgm:spPr/>
      <dgm:t>
        <a:bodyPr/>
        <a:lstStyle/>
        <a:p>
          <a:endParaRPr lang="en-US"/>
        </a:p>
      </dgm:t>
    </dgm:pt>
  </dgm:ptLst>
  <dgm:cxnLst>
    <dgm:cxn modelId="{D0841A3F-D487-084F-AC87-DA96BB99845F}" type="presOf" srcId="{9B24A9B4-F3AC-A646-8776-BE16C3DEBD8F}" destId="{22AECA6D-D17E-FC46-8432-93EC18B3BCD8}" srcOrd="0" destOrd="0" presId="urn:microsoft.com/office/officeart/2009/layout/CircleArrowProcess"/>
    <dgm:cxn modelId="{B575720B-90F0-4B43-9EBC-55606AD0865C}" type="presOf" srcId="{AF1E501F-A6F4-2D4A-B60D-C23757AF7F26}" destId="{02E60501-EBBD-FC42-9AA1-EBD3BDA33B60}" srcOrd="0" destOrd="0" presId="urn:microsoft.com/office/officeart/2009/layout/CircleArrowProcess"/>
    <dgm:cxn modelId="{69BCCF09-9103-354A-88A6-DA5218CB8FFB}" srcId="{F8E14360-9DAB-8043-811C-1431C183F02E}" destId="{AF1E501F-A6F4-2D4A-B60D-C23757AF7F26}" srcOrd="1" destOrd="0" parTransId="{F1C88490-E0AB-464D-9832-A781E5A8817F}" sibTransId="{D27565B4-8B21-3D4E-B96A-FFBFF86C1B82}"/>
    <dgm:cxn modelId="{91AEED66-A441-DF45-9A26-C2F1BCE57B77}" srcId="{F8E14360-9DAB-8043-811C-1431C183F02E}" destId="{AD0510C3-7498-3C45-9478-ED43EDD9A4C8}" srcOrd="2" destOrd="0" parTransId="{E52B2BF2-4469-5147-8F41-3D3A852DD7C9}" sibTransId="{2AF59D5D-1D87-004D-95C4-06038855B314}"/>
    <dgm:cxn modelId="{2CA0E340-EAAD-DD47-B683-16B8D8367D9B}" type="presOf" srcId="{91034176-9AEC-8F43-898B-64F3DBB4A1BB}" destId="{245A3C20-9AD2-FE4F-93FA-A629B5B337F4}" srcOrd="0" destOrd="0" presId="urn:microsoft.com/office/officeart/2009/layout/CircleArrowProcess"/>
    <dgm:cxn modelId="{17BEBFDC-7BE0-D94E-9D0C-135E3922DEDA}" type="presOf" srcId="{315C9AEC-5DDD-B541-8252-FD94CC27E139}" destId="{70F7664C-EFC4-8940-8968-2FC3A91CF0E1}" srcOrd="0" destOrd="0" presId="urn:microsoft.com/office/officeart/2009/layout/CircleArrowProcess"/>
    <dgm:cxn modelId="{1A2FB194-FDC9-D045-971B-88709ADBE493}" type="presOf" srcId="{F8E14360-9DAB-8043-811C-1431C183F02E}" destId="{47C2277D-DD58-AB41-92CF-67DF3A1FA6CA}" srcOrd="0" destOrd="0" presId="urn:microsoft.com/office/officeart/2009/layout/CircleArrowProcess"/>
    <dgm:cxn modelId="{BAC28D93-FCEB-4B4A-9CC7-055EDC52B628}" srcId="{F8E14360-9DAB-8043-811C-1431C183F02E}" destId="{315C9AEC-5DDD-B541-8252-FD94CC27E139}" srcOrd="0" destOrd="0" parTransId="{00E6E618-1BF7-DD43-A74B-5532BF7A3D81}" sibTransId="{9ADC2F99-A5AA-8944-A439-92EC13566B38}"/>
    <dgm:cxn modelId="{FA7BD4B8-F790-F041-8939-B81AAA877C1C}" type="presOf" srcId="{C18788C0-9835-CA42-8D17-5FC65DF387C7}" destId="{DE9E8DC4-30BD-C34C-8D0F-D9625208DE73}" srcOrd="0" destOrd="0" presId="urn:microsoft.com/office/officeart/2009/layout/CircleArrowProcess"/>
    <dgm:cxn modelId="{29AB5D7B-89D2-0D4B-84BB-2230BAA01990}" srcId="{F8E14360-9DAB-8043-811C-1431C183F02E}" destId="{9B24A9B4-F3AC-A646-8776-BE16C3DEBD8F}" srcOrd="4" destOrd="0" parTransId="{72BD6D84-BF43-444F-8512-0EA33D9103D0}" sibTransId="{E4946BCE-0B9A-7D44-82D8-CFA7398DF986}"/>
    <dgm:cxn modelId="{291EB04C-E3B4-0B46-97F5-4DE86521C817}" srcId="{F8E14360-9DAB-8043-811C-1431C183F02E}" destId="{C18788C0-9835-CA42-8D17-5FC65DF387C7}" srcOrd="3" destOrd="0" parTransId="{79BA0076-B569-9645-B3F4-C758E9DB8484}" sibTransId="{1388BED0-0C5F-7B40-A78B-66A366ECDE64}"/>
    <dgm:cxn modelId="{E868ADBB-207E-EB41-90E3-8BDF22A32F10}" type="presOf" srcId="{AD0510C3-7498-3C45-9478-ED43EDD9A4C8}" destId="{1CD84DB1-1EBE-1244-9D59-42E1A53CBD8D}" srcOrd="0" destOrd="0" presId="urn:microsoft.com/office/officeart/2009/layout/CircleArrowProcess"/>
    <dgm:cxn modelId="{A858855F-9ED6-624A-9FC9-C65D31AEA27A}" srcId="{F8E14360-9DAB-8043-811C-1431C183F02E}" destId="{91034176-9AEC-8F43-898B-64F3DBB4A1BB}" srcOrd="5" destOrd="0" parTransId="{14FAC854-06D7-7B48-91F6-BC623DFD89FE}" sibTransId="{E4662637-D596-9A41-A47E-300444CC7DBC}"/>
    <dgm:cxn modelId="{A4B1AC88-4F24-C449-9847-5372BBF739CC}" type="presParOf" srcId="{47C2277D-DD58-AB41-92CF-67DF3A1FA6CA}" destId="{B467A86C-A765-F042-B30D-C47CA6CE3B03}" srcOrd="0" destOrd="0" presId="urn:microsoft.com/office/officeart/2009/layout/CircleArrowProcess"/>
    <dgm:cxn modelId="{FC741129-9C7D-FA4E-96A7-4C4E58E6C4B5}" type="presParOf" srcId="{B467A86C-A765-F042-B30D-C47CA6CE3B03}" destId="{AEF0EC86-16CA-4340-8E1E-9E1C30721948}" srcOrd="0" destOrd="0" presId="urn:microsoft.com/office/officeart/2009/layout/CircleArrowProcess"/>
    <dgm:cxn modelId="{9D47EB77-CE19-7349-9221-21AD4D14826A}" type="presParOf" srcId="{47C2277D-DD58-AB41-92CF-67DF3A1FA6CA}" destId="{70F7664C-EFC4-8940-8968-2FC3A91CF0E1}" srcOrd="1" destOrd="0" presId="urn:microsoft.com/office/officeart/2009/layout/CircleArrowProcess"/>
    <dgm:cxn modelId="{C0A3B5BD-0EA1-0B4A-A7BB-952C1087EF5B}" type="presParOf" srcId="{47C2277D-DD58-AB41-92CF-67DF3A1FA6CA}" destId="{FFC9078A-4832-8744-AE9F-07D48B79E12E}" srcOrd="2" destOrd="0" presId="urn:microsoft.com/office/officeart/2009/layout/CircleArrowProcess"/>
    <dgm:cxn modelId="{F319A0B6-89CB-864E-B97F-04140EBE3667}" type="presParOf" srcId="{FFC9078A-4832-8744-AE9F-07D48B79E12E}" destId="{2CC10715-AE39-224A-950E-803208A5CE32}" srcOrd="0" destOrd="0" presId="urn:microsoft.com/office/officeart/2009/layout/CircleArrowProcess"/>
    <dgm:cxn modelId="{F5158145-803C-CC49-97EE-A1740638D0E6}" type="presParOf" srcId="{47C2277D-DD58-AB41-92CF-67DF3A1FA6CA}" destId="{02E60501-EBBD-FC42-9AA1-EBD3BDA33B60}" srcOrd="3" destOrd="0" presId="urn:microsoft.com/office/officeart/2009/layout/CircleArrowProcess"/>
    <dgm:cxn modelId="{A4A1F44D-86FE-D94A-BA89-9DA4DBA99BCA}" type="presParOf" srcId="{47C2277D-DD58-AB41-92CF-67DF3A1FA6CA}" destId="{535543B1-C694-284D-AC09-4014662B15E0}" srcOrd="4" destOrd="0" presId="urn:microsoft.com/office/officeart/2009/layout/CircleArrowProcess"/>
    <dgm:cxn modelId="{A83C29DA-30D9-1041-A957-B6F42A4F9817}" type="presParOf" srcId="{535543B1-C694-284D-AC09-4014662B15E0}" destId="{1498AE89-BAD5-3F45-B704-EAD69772BCB0}" srcOrd="0" destOrd="0" presId="urn:microsoft.com/office/officeart/2009/layout/CircleArrowProcess"/>
    <dgm:cxn modelId="{B80DEBB9-CE61-2A42-A6FA-ACAF69E65A0B}" type="presParOf" srcId="{47C2277D-DD58-AB41-92CF-67DF3A1FA6CA}" destId="{1CD84DB1-1EBE-1244-9D59-42E1A53CBD8D}" srcOrd="5" destOrd="0" presId="urn:microsoft.com/office/officeart/2009/layout/CircleArrowProcess"/>
    <dgm:cxn modelId="{4697E506-666A-3441-9290-171D04C23E1D}" type="presParOf" srcId="{47C2277D-DD58-AB41-92CF-67DF3A1FA6CA}" destId="{7EB6889C-0D24-C845-A0B4-1FAC0170134C}" srcOrd="6" destOrd="0" presId="urn:microsoft.com/office/officeart/2009/layout/CircleArrowProcess"/>
    <dgm:cxn modelId="{C5DD40F1-09B2-2C43-97A1-30BAD88337D8}" type="presParOf" srcId="{7EB6889C-0D24-C845-A0B4-1FAC0170134C}" destId="{57C2AB8B-ADD0-FD4F-8F83-BB65B9998861}" srcOrd="0" destOrd="0" presId="urn:microsoft.com/office/officeart/2009/layout/CircleArrowProcess"/>
    <dgm:cxn modelId="{4B969906-F56F-7144-B12F-A4F5A81CB4EB}" type="presParOf" srcId="{47C2277D-DD58-AB41-92CF-67DF3A1FA6CA}" destId="{DE9E8DC4-30BD-C34C-8D0F-D9625208DE73}" srcOrd="7" destOrd="0" presId="urn:microsoft.com/office/officeart/2009/layout/CircleArrowProcess"/>
    <dgm:cxn modelId="{E67AC947-F550-5F46-BC82-6C1BAA8E8B8C}" type="presParOf" srcId="{47C2277D-DD58-AB41-92CF-67DF3A1FA6CA}" destId="{AD9AC9C4-5CFC-6C48-BE0D-0156F93AA136}" srcOrd="8" destOrd="0" presId="urn:microsoft.com/office/officeart/2009/layout/CircleArrowProcess"/>
    <dgm:cxn modelId="{FE240373-F8E4-FE49-8BE2-E2D500FEC6E4}" type="presParOf" srcId="{AD9AC9C4-5CFC-6C48-BE0D-0156F93AA136}" destId="{FBE39071-5ABD-8E44-9369-5860D2643D38}" srcOrd="0" destOrd="0" presId="urn:microsoft.com/office/officeart/2009/layout/CircleArrowProcess"/>
    <dgm:cxn modelId="{E85978CB-6BB8-3644-81D5-FE6D8C7D0E97}" type="presParOf" srcId="{47C2277D-DD58-AB41-92CF-67DF3A1FA6CA}" destId="{22AECA6D-D17E-FC46-8432-93EC18B3BCD8}" srcOrd="9" destOrd="0" presId="urn:microsoft.com/office/officeart/2009/layout/CircleArrowProcess"/>
    <dgm:cxn modelId="{59154E0D-B0F7-4D41-BDF1-340D42A68018}" type="presParOf" srcId="{47C2277D-DD58-AB41-92CF-67DF3A1FA6CA}" destId="{A43F4565-716E-6641-B608-9BC6D7C9B62D}" srcOrd="10" destOrd="0" presId="urn:microsoft.com/office/officeart/2009/layout/CircleArrowProcess"/>
    <dgm:cxn modelId="{EDCB1934-453C-6D4D-8711-71D3B132736D}" type="presParOf" srcId="{A43F4565-716E-6641-B608-9BC6D7C9B62D}" destId="{9FB0287F-F9D7-6243-9D6B-DEE1E3CB5C6B}" srcOrd="0" destOrd="0" presId="urn:microsoft.com/office/officeart/2009/layout/CircleArrowProcess"/>
    <dgm:cxn modelId="{56D9F176-113B-2244-97C6-D72EBB9813B6}" type="presParOf" srcId="{47C2277D-DD58-AB41-92CF-67DF3A1FA6CA}" destId="{245A3C20-9AD2-FE4F-93FA-A629B5B337F4}" srcOrd="11" destOrd="0" presId="urn:microsoft.com/office/officeart/2009/layout/CircleArrowProcess"/>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74E2EE2-B7A8-0F4C-8AB6-E1EE1B21FA08}" type="doc">
      <dgm:prSet loTypeId="urn:microsoft.com/office/officeart/2005/8/layout/lProcess3" loCatId="" qsTypeId="urn:microsoft.com/office/officeart/2005/8/quickstyle/simple2" qsCatId="simple" csTypeId="urn:microsoft.com/office/officeart/2005/8/colors/colorful1#1" csCatId="colorful" phldr="1"/>
      <dgm:spPr/>
      <dgm:t>
        <a:bodyPr/>
        <a:lstStyle/>
        <a:p>
          <a:endParaRPr lang="en-US"/>
        </a:p>
      </dgm:t>
    </dgm:pt>
    <dgm:pt modelId="{0C8C55AE-6AD2-E245-9172-39DAB25F3930}">
      <dgm:prSet phldrT="[Text]"/>
      <dgm:spPr/>
      <dgm:t>
        <a:bodyPr/>
        <a:lstStyle/>
        <a:p>
          <a:pPr algn="dist"/>
          <a:r>
            <a:rPr lang="en-US" dirty="0" smtClean="0"/>
            <a:t> Purpose</a:t>
          </a:r>
          <a:endParaRPr lang="en-US" dirty="0"/>
        </a:p>
      </dgm:t>
    </dgm:pt>
    <dgm:pt modelId="{A1031A01-5716-EE48-B16F-EF18171DBFA7}" type="parTrans" cxnId="{7F38642E-B199-2E43-A52D-48EC824E0DDF}">
      <dgm:prSet/>
      <dgm:spPr/>
      <dgm:t>
        <a:bodyPr/>
        <a:lstStyle/>
        <a:p>
          <a:pPr algn="l"/>
          <a:endParaRPr lang="en-US"/>
        </a:p>
      </dgm:t>
    </dgm:pt>
    <dgm:pt modelId="{F2306CFE-7EEE-BD4D-BF12-0D8022A91899}" type="sibTrans" cxnId="{7F38642E-B199-2E43-A52D-48EC824E0DDF}">
      <dgm:prSet/>
      <dgm:spPr/>
      <dgm:t>
        <a:bodyPr/>
        <a:lstStyle/>
        <a:p>
          <a:pPr algn="l"/>
          <a:endParaRPr lang="en-US"/>
        </a:p>
      </dgm:t>
    </dgm:pt>
    <dgm:pt modelId="{17835391-2249-F043-9C4C-049763BDBEB5}">
      <dgm:prSet phldrT="[Text]"/>
      <dgm:spPr/>
      <dgm:t>
        <a:bodyPr/>
        <a:lstStyle/>
        <a:p>
          <a:pPr algn="l"/>
          <a:r>
            <a:rPr lang="en-US" dirty="0" smtClean="0"/>
            <a:t>Determine evaluation purpose</a:t>
          </a:r>
          <a:endParaRPr lang="en-US" dirty="0"/>
        </a:p>
      </dgm:t>
    </dgm:pt>
    <dgm:pt modelId="{CAB34E9B-983A-3E43-9D9E-0EDF01469A5A}" type="parTrans" cxnId="{ED2151A3-F455-0746-9D23-6D2008DEA236}">
      <dgm:prSet/>
      <dgm:spPr/>
      <dgm:t>
        <a:bodyPr/>
        <a:lstStyle/>
        <a:p>
          <a:pPr algn="l"/>
          <a:endParaRPr lang="en-US"/>
        </a:p>
      </dgm:t>
    </dgm:pt>
    <dgm:pt modelId="{046521BA-534D-0F48-BB9C-93C11C6149E0}" type="sibTrans" cxnId="{ED2151A3-F455-0746-9D23-6D2008DEA236}">
      <dgm:prSet/>
      <dgm:spPr/>
      <dgm:t>
        <a:bodyPr/>
        <a:lstStyle/>
        <a:p>
          <a:pPr algn="l"/>
          <a:endParaRPr lang="en-US"/>
        </a:p>
      </dgm:t>
    </dgm:pt>
    <dgm:pt modelId="{FA0C4A29-179A-E340-8464-F59FC7B4E854}">
      <dgm:prSet phldrT="[Text]"/>
      <dgm:spPr/>
      <dgm:t>
        <a:bodyPr/>
        <a:lstStyle/>
        <a:p>
          <a:pPr algn="l"/>
          <a:r>
            <a:rPr lang="en-US" dirty="0" smtClean="0"/>
            <a:t> Gathering</a:t>
          </a:r>
          <a:br>
            <a:rPr lang="en-US" dirty="0" smtClean="0"/>
          </a:br>
          <a:r>
            <a:rPr lang="en-US" dirty="0" smtClean="0"/>
            <a:t> Data</a:t>
          </a:r>
          <a:endParaRPr lang="en-US" dirty="0"/>
        </a:p>
      </dgm:t>
    </dgm:pt>
    <dgm:pt modelId="{025832D8-02F9-2F4D-A172-ED89905C2D05}" type="parTrans" cxnId="{65D56F78-226F-334C-9917-4917C0E80979}">
      <dgm:prSet/>
      <dgm:spPr/>
      <dgm:t>
        <a:bodyPr/>
        <a:lstStyle/>
        <a:p>
          <a:pPr algn="l"/>
          <a:endParaRPr lang="en-US"/>
        </a:p>
      </dgm:t>
    </dgm:pt>
    <dgm:pt modelId="{8C646081-CD60-C345-A594-20A95E09A2AB}" type="sibTrans" cxnId="{65D56F78-226F-334C-9917-4917C0E80979}">
      <dgm:prSet/>
      <dgm:spPr/>
      <dgm:t>
        <a:bodyPr/>
        <a:lstStyle/>
        <a:p>
          <a:pPr algn="l"/>
          <a:endParaRPr lang="en-US"/>
        </a:p>
      </dgm:t>
    </dgm:pt>
    <dgm:pt modelId="{8AA275E4-20DA-0D44-ADC8-A3964226BA53}">
      <dgm:prSet phldrT="[Text]"/>
      <dgm:spPr/>
      <dgm:t>
        <a:bodyPr/>
        <a:lstStyle/>
        <a:p>
          <a:pPr algn="dist"/>
          <a:r>
            <a:rPr lang="en-US" dirty="0" smtClean="0"/>
            <a:t> Analysis</a:t>
          </a:r>
          <a:endParaRPr lang="en-US" dirty="0"/>
        </a:p>
      </dgm:t>
    </dgm:pt>
    <dgm:pt modelId="{03CD0589-0C53-874B-B36B-0CF4A4BD1F22}" type="parTrans" cxnId="{03D93BFB-E7B5-3344-8B6B-BB1D73B2A16F}">
      <dgm:prSet/>
      <dgm:spPr/>
      <dgm:t>
        <a:bodyPr/>
        <a:lstStyle/>
        <a:p>
          <a:pPr algn="l"/>
          <a:endParaRPr lang="en-US"/>
        </a:p>
      </dgm:t>
    </dgm:pt>
    <dgm:pt modelId="{69352CF9-0208-D242-ACD4-0455124EF1F1}" type="sibTrans" cxnId="{03D93BFB-E7B5-3344-8B6B-BB1D73B2A16F}">
      <dgm:prSet/>
      <dgm:spPr/>
      <dgm:t>
        <a:bodyPr/>
        <a:lstStyle/>
        <a:p>
          <a:pPr algn="l"/>
          <a:endParaRPr lang="en-US"/>
        </a:p>
      </dgm:t>
    </dgm:pt>
    <dgm:pt modelId="{731A2B1C-C7C5-104E-AC5A-42CCC3CBA39C}">
      <dgm:prSet/>
      <dgm:spPr/>
      <dgm:t>
        <a:bodyPr/>
        <a:lstStyle/>
        <a:p>
          <a:pPr algn="dist"/>
          <a:r>
            <a:rPr lang="en-US" dirty="0" smtClean="0"/>
            <a:t> Reporting</a:t>
          </a:r>
          <a:endParaRPr lang="en-US" dirty="0"/>
        </a:p>
      </dgm:t>
    </dgm:pt>
    <dgm:pt modelId="{6F36B6CE-08BB-5847-B6FF-0D6DCF8D22CE}" type="parTrans" cxnId="{0EE25290-2F95-C84F-B3A8-E209F236FD9B}">
      <dgm:prSet/>
      <dgm:spPr/>
      <dgm:t>
        <a:bodyPr/>
        <a:lstStyle/>
        <a:p>
          <a:pPr algn="l"/>
          <a:endParaRPr lang="en-US"/>
        </a:p>
      </dgm:t>
    </dgm:pt>
    <dgm:pt modelId="{B824C866-C74D-E540-9D95-D7EC74DBE901}" type="sibTrans" cxnId="{0EE25290-2F95-C84F-B3A8-E209F236FD9B}">
      <dgm:prSet/>
      <dgm:spPr/>
      <dgm:t>
        <a:bodyPr/>
        <a:lstStyle/>
        <a:p>
          <a:pPr algn="l"/>
          <a:endParaRPr lang="en-US"/>
        </a:p>
      </dgm:t>
    </dgm:pt>
    <dgm:pt modelId="{F8F7A40E-BF1B-BF4D-A078-404C55081804}">
      <dgm:prSet phldrT="[Text]"/>
      <dgm:spPr/>
      <dgm:t>
        <a:bodyPr/>
        <a:lstStyle/>
        <a:p>
          <a:pPr algn="dist"/>
          <a:r>
            <a:rPr lang="en-US" dirty="0" smtClean="0"/>
            <a:t> Evidence</a:t>
          </a:r>
          <a:endParaRPr lang="en-US" dirty="0"/>
        </a:p>
      </dgm:t>
    </dgm:pt>
    <dgm:pt modelId="{7CAAA9BC-A978-5C44-8CEB-095E0256BD20}" type="parTrans" cxnId="{EDE037CD-AAFA-9449-98F2-C9122799BBC6}">
      <dgm:prSet/>
      <dgm:spPr/>
      <dgm:t>
        <a:bodyPr/>
        <a:lstStyle/>
        <a:p>
          <a:pPr algn="l"/>
          <a:endParaRPr lang="en-US"/>
        </a:p>
      </dgm:t>
    </dgm:pt>
    <dgm:pt modelId="{C3F7FD1E-DC64-0849-A288-95A4C749B565}" type="sibTrans" cxnId="{EDE037CD-AAFA-9449-98F2-C9122799BBC6}">
      <dgm:prSet/>
      <dgm:spPr/>
      <dgm:t>
        <a:bodyPr/>
        <a:lstStyle/>
        <a:p>
          <a:pPr algn="l"/>
          <a:endParaRPr lang="en-US"/>
        </a:p>
      </dgm:t>
    </dgm:pt>
    <dgm:pt modelId="{E4BFA10A-BDAB-2F45-A295-C3E93A8A6CA5}">
      <dgm:prSet phldrT="[Text]"/>
      <dgm:spPr/>
      <dgm:t>
        <a:bodyPr/>
        <a:lstStyle/>
        <a:p>
          <a:pPr algn="l"/>
          <a:r>
            <a:rPr lang="en-US" dirty="0" smtClean="0"/>
            <a:t>Determine types of evidence to consider when addressing issues</a:t>
          </a:r>
          <a:endParaRPr lang="en-US" dirty="0"/>
        </a:p>
      </dgm:t>
    </dgm:pt>
    <dgm:pt modelId="{277EE90D-3303-0C46-B7CB-C43B1D4F9F3B}" type="parTrans" cxnId="{6E784274-5C8E-CA42-AE29-8C255193386D}">
      <dgm:prSet/>
      <dgm:spPr/>
      <dgm:t>
        <a:bodyPr/>
        <a:lstStyle/>
        <a:p>
          <a:pPr algn="l"/>
          <a:endParaRPr lang="en-US"/>
        </a:p>
      </dgm:t>
    </dgm:pt>
    <dgm:pt modelId="{5AF18489-5646-7B4C-9E07-5A6B6D8AB29D}" type="sibTrans" cxnId="{6E784274-5C8E-CA42-AE29-8C255193386D}">
      <dgm:prSet/>
      <dgm:spPr/>
      <dgm:t>
        <a:bodyPr/>
        <a:lstStyle/>
        <a:p>
          <a:pPr algn="l"/>
          <a:endParaRPr lang="en-US"/>
        </a:p>
      </dgm:t>
    </dgm:pt>
    <dgm:pt modelId="{71FBFC20-7EA3-5940-8DA1-D5CE47B63F29}">
      <dgm:prSet phldrT="[Text]"/>
      <dgm:spPr/>
      <dgm:t>
        <a:bodyPr/>
        <a:lstStyle/>
        <a:p>
          <a:pPr algn="dist"/>
          <a:r>
            <a:rPr lang="en-US" dirty="0" smtClean="0"/>
            <a:t> Audience</a:t>
          </a:r>
          <a:endParaRPr lang="en-US" dirty="0"/>
        </a:p>
      </dgm:t>
    </dgm:pt>
    <dgm:pt modelId="{F26560FF-DB9F-7C41-98D8-8D368B4F21A6}" type="parTrans" cxnId="{4A404966-D4E3-9744-BE1F-EF4ACD7034D7}">
      <dgm:prSet/>
      <dgm:spPr/>
      <dgm:t>
        <a:bodyPr/>
        <a:lstStyle/>
        <a:p>
          <a:pPr algn="l"/>
          <a:endParaRPr lang="en-US"/>
        </a:p>
      </dgm:t>
    </dgm:pt>
    <dgm:pt modelId="{D2B08D63-E763-E74F-B626-FFBAC697D8AE}" type="sibTrans" cxnId="{4A404966-D4E3-9744-BE1F-EF4ACD7034D7}">
      <dgm:prSet/>
      <dgm:spPr/>
      <dgm:t>
        <a:bodyPr/>
        <a:lstStyle/>
        <a:p>
          <a:pPr algn="l"/>
          <a:endParaRPr lang="en-US"/>
        </a:p>
      </dgm:t>
    </dgm:pt>
    <dgm:pt modelId="{047ABD44-FEAB-704B-9D2B-E7FAA496D088}">
      <dgm:prSet phldrT="[Text]"/>
      <dgm:spPr/>
      <dgm:t>
        <a:bodyPr/>
        <a:lstStyle/>
        <a:p>
          <a:pPr algn="l"/>
          <a:r>
            <a:rPr lang="en-US" dirty="0" smtClean="0"/>
            <a:t>Determine type of information to be collected and reported</a:t>
          </a:r>
          <a:endParaRPr lang="en-US" dirty="0"/>
        </a:p>
      </dgm:t>
    </dgm:pt>
    <dgm:pt modelId="{F5AE29C2-1954-6749-B936-3D387C161227}" type="parTrans" cxnId="{19AD6E7E-1D04-CA4E-9DD3-B6EE79584228}">
      <dgm:prSet/>
      <dgm:spPr/>
      <dgm:t>
        <a:bodyPr/>
        <a:lstStyle/>
        <a:p>
          <a:pPr algn="l"/>
          <a:endParaRPr lang="en-US"/>
        </a:p>
      </dgm:t>
    </dgm:pt>
    <dgm:pt modelId="{FDFE82E5-864D-1A44-B4E4-294677C9B4A2}" type="sibTrans" cxnId="{19AD6E7E-1D04-CA4E-9DD3-B6EE79584228}">
      <dgm:prSet/>
      <dgm:spPr/>
      <dgm:t>
        <a:bodyPr/>
        <a:lstStyle/>
        <a:p>
          <a:pPr algn="l"/>
          <a:endParaRPr lang="en-US"/>
        </a:p>
      </dgm:t>
    </dgm:pt>
    <dgm:pt modelId="{60FA748D-A737-BA4D-9F8D-6396BACF8F0E}">
      <dgm:prSet phldrT="[Text]"/>
      <dgm:spPr/>
      <dgm:t>
        <a:bodyPr/>
        <a:lstStyle/>
        <a:p>
          <a:pPr algn="dist"/>
          <a:r>
            <a:rPr lang="en-US" dirty="0" smtClean="0"/>
            <a:t> Issues</a:t>
          </a:r>
          <a:endParaRPr lang="en-US" dirty="0"/>
        </a:p>
      </dgm:t>
    </dgm:pt>
    <dgm:pt modelId="{7A6BCB0F-9135-834D-A94E-4DBF3E01EF4D}" type="parTrans" cxnId="{05242638-7F53-8941-91A7-1A78F733E6EE}">
      <dgm:prSet/>
      <dgm:spPr/>
      <dgm:t>
        <a:bodyPr/>
        <a:lstStyle/>
        <a:p>
          <a:pPr algn="l"/>
          <a:endParaRPr lang="en-US"/>
        </a:p>
      </dgm:t>
    </dgm:pt>
    <dgm:pt modelId="{B4F8E3D3-9F72-0847-84AF-267ACE0DB0E4}" type="sibTrans" cxnId="{05242638-7F53-8941-91A7-1A78F733E6EE}">
      <dgm:prSet/>
      <dgm:spPr/>
      <dgm:t>
        <a:bodyPr/>
        <a:lstStyle/>
        <a:p>
          <a:pPr algn="l"/>
          <a:endParaRPr lang="en-US"/>
        </a:p>
      </dgm:t>
    </dgm:pt>
    <dgm:pt modelId="{84B688F9-6E1E-3D4C-98E7-DAB253C5237F}">
      <dgm:prSet phldrT="[Text]"/>
      <dgm:spPr/>
      <dgm:t>
        <a:bodyPr/>
        <a:lstStyle/>
        <a:p>
          <a:pPr algn="l"/>
          <a:r>
            <a:rPr lang="en-US" dirty="0" smtClean="0"/>
            <a:t>Determine issues to be addressed</a:t>
          </a:r>
          <a:endParaRPr lang="en-US" dirty="0"/>
        </a:p>
      </dgm:t>
    </dgm:pt>
    <dgm:pt modelId="{5D7197C9-9A68-AD40-A8B2-03F08850A210}" type="parTrans" cxnId="{05C50D0D-C00A-C14F-B1B7-768344046C6C}">
      <dgm:prSet/>
      <dgm:spPr/>
      <dgm:t>
        <a:bodyPr/>
        <a:lstStyle/>
        <a:p>
          <a:pPr algn="l"/>
          <a:endParaRPr lang="en-US"/>
        </a:p>
      </dgm:t>
    </dgm:pt>
    <dgm:pt modelId="{59DDD7CC-C16F-B545-BB85-610E14E75C2A}" type="sibTrans" cxnId="{05C50D0D-C00A-C14F-B1B7-768344046C6C}">
      <dgm:prSet/>
      <dgm:spPr/>
      <dgm:t>
        <a:bodyPr/>
        <a:lstStyle/>
        <a:p>
          <a:pPr algn="l"/>
          <a:endParaRPr lang="en-US"/>
        </a:p>
      </dgm:t>
    </dgm:pt>
    <dgm:pt modelId="{85816C3B-8E95-4841-8942-A2D2841849CE}">
      <dgm:prSet phldrT="[Text]"/>
      <dgm:spPr/>
      <dgm:t>
        <a:bodyPr/>
        <a:lstStyle/>
        <a:p>
          <a:pPr algn="dist"/>
          <a:r>
            <a:rPr lang="en-US" dirty="0" smtClean="0"/>
            <a:t> Resources</a:t>
          </a:r>
          <a:endParaRPr lang="en-US" dirty="0"/>
        </a:p>
      </dgm:t>
    </dgm:pt>
    <dgm:pt modelId="{4D7D6C64-AB0A-7844-8A24-89145AC50691}" type="parTrans" cxnId="{457EDED1-DD30-C546-9A9A-51CBFF1D453B}">
      <dgm:prSet/>
      <dgm:spPr/>
      <dgm:t>
        <a:bodyPr/>
        <a:lstStyle/>
        <a:p>
          <a:pPr algn="l"/>
          <a:endParaRPr lang="en-US"/>
        </a:p>
      </dgm:t>
    </dgm:pt>
    <dgm:pt modelId="{11B8121F-4A80-424C-B5C3-936B4BD2AEC6}" type="sibTrans" cxnId="{457EDED1-DD30-C546-9A9A-51CBFF1D453B}">
      <dgm:prSet/>
      <dgm:spPr/>
      <dgm:t>
        <a:bodyPr/>
        <a:lstStyle/>
        <a:p>
          <a:pPr algn="l"/>
          <a:endParaRPr lang="en-US"/>
        </a:p>
      </dgm:t>
    </dgm:pt>
    <dgm:pt modelId="{82F77CF0-A235-1448-A158-226B7BD7A6F9}">
      <dgm:prSet phldrT="[Text]"/>
      <dgm:spPr/>
      <dgm:t>
        <a:bodyPr/>
        <a:lstStyle/>
        <a:p>
          <a:pPr algn="l"/>
          <a:r>
            <a:rPr lang="en-US" dirty="0" smtClean="0"/>
            <a:t>Determine resource availability</a:t>
          </a:r>
          <a:endParaRPr lang="en-US" dirty="0"/>
        </a:p>
      </dgm:t>
    </dgm:pt>
    <dgm:pt modelId="{48F7CEBD-C74F-FC4A-851F-0F6CDDBF1A2E}" type="parTrans" cxnId="{C482DFC2-3500-D84C-8EEF-743D6AC76FFD}">
      <dgm:prSet/>
      <dgm:spPr/>
      <dgm:t>
        <a:bodyPr/>
        <a:lstStyle/>
        <a:p>
          <a:pPr algn="l"/>
          <a:endParaRPr lang="en-US"/>
        </a:p>
      </dgm:t>
    </dgm:pt>
    <dgm:pt modelId="{027097B6-B37E-154D-8F59-C0A9F1707346}" type="sibTrans" cxnId="{C482DFC2-3500-D84C-8EEF-743D6AC76FFD}">
      <dgm:prSet/>
      <dgm:spPr/>
      <dgm:t>
        <a:bodyPr/>
        <a:lstStyle/>
        <a:p>
          <a:pPr algn="l"/>
          <a:endParaRPr lang="en-US"/>
        </a:p>
      </dgm:t>
    </dgm:pt>
    <dgm:pt modelId="{00AF3B33-5F92-0845-A31D-746CB3EB152D}">
      <dgm:prSet phldrT="[Text]"/>
      <dgm:spPr/>
      <dgm:t>
        <a:bodyPr/>
        <a:lstStyle/>
        <a:p>
          <a:pPr algn="l"/>
          <a:r>
            <a:rPr lang="en-US" dirty="0" smtClean="0"/>
            <a:t>Determine data gathering techniques</a:t>
          </a:r>
          <a:endParaRPr lang="en-US" dirty="0"/>
        </a:p>
      </dgm:t>
    </dgm:pt>
    <dgm:pt modelId="{C59488CA-1B2C-5A47-94E2-CF94C6B42D3F}" type="parTrans" cxnId="{0A4AB75E-13E8-DC47-B540-9784BCE32E90}">
      <dgm:prSet/>
      <dgm:spPr/>
      <dgm:t>
        <a:bodyPr/>
        <a:lstStyle/>
        <a:p>
          <a:pPr algn="l"/>
          <a:endParaRPr lang="en-US"/>
        </a:p>
      </dgm:t>
    </dgm:pt>
    <dgm:pt modelId="{44CA4B0F-08AE-F248-882C-2421755F09D9}" type="sibTrans" cxnId="{0A4AB75E-13E8-DC47-B540-9784BCE32E90}">
      <dgm:prSet/>
      <dgm:spPr/>
      <dgm:t>
        <a:bodyPr/>
        <a:lstStyle/>
        <a:p>
          <a:pPr algn="l"/>
          <a:endParaRPr lang="en-US"/>
        </a:p>
      </dgm:t>
    </dgm:pt>
    <dgm:pt modelId="{ED0EBFEB-1544-E642-AB32-8C299EED0E44}">
      <dgm:prSet phldrT="[Text]"/>
      <dgm:spPr/>
      <dgm:t>
        <a:bodyPr/>
        <a:lstStyle/>
        <a:p>
          <a:pPr algn="l"/>
          <a:r>
            <a:rPr lang="en-US" dirty="0" smtClean="0"/>
            <a:t>Analyze data for improving instruction</a:t>
          </a:r>
          <a:endParaRPr lang="en-US" dirty="0"/>
        </a:p>
      </dgm:t>
    </dgm:pt>
    <dgm:pt modelId="{F8D19EDD-A710-FE42-8792-A42C91A73470}" type="parTrans" cxnId="{C26EF5A6-C174-4948-8621-6209109A2660}">
      <dgm:prSet/>
      <dgm:spPr/>
      <dgm:t>
        <a:bodyPr/>
        <a:lstStyle/>
        <a:p>
          <a:pPr algn="l"/>
          <a:endParaRPr lang="en-US"/>
        </a:p>
      </dgm:t>
    </dgm:pt>
    <dgm:pt modelId="{44EA9CDC-945F-A841-AAE8-3D4BA2CA7871}" type="sibTrans" cxnId="{C26EF5A6-C174-4948-8621-6209109A2660}">
      <dgm:prSet/>
      <dgm:spPr/>
      <dgm:t>
        <a:bodyPr/>
        <a:lstStyle/>
        <a:p>
          <a:pPr algn="l"/>
          <a:endParaRPr lang="en-US"/>
        </a:p>
      </dgm:t>
    </dgm:pt>
    <dgm:pt modelId="{0A9EB7A1-8C6E-9046-A1B6-B8C4F90D52B4}">
      <dgm:prSet/>
      <dgm:spPr/>
      <dgm:t>
        <a:bodyPr/>
        <a:lstStyle/>
        <a:p>
          <a:pPr algn="l"/>
          <a:r>
            <a:rPr lang="en-US" dirty="0" smtClean="0"/>
            <a:t>Executive summary</a:t>
          </a:r>
          <a:endParaRPr lang="en-US" dirty="0"/>
        </a:p>
      </dgm:t>
    </dgm:pt>
    <dgm:pt modelId="{24490F3E-7DFA-0C4E-909B-50A3FCB9248D}" type="parTrans" cxnId="{5E843A00-16F3-AA45-AF75-77BDAD68BE9C}">
      <dgm:prSet/>
      <dgm:spPr/>
      <dgm:t>
        <a:bodyPr/>
        <a:lstStyle/>
        <a:p>
          <a:pPr algn="l"/>
          <a:endParaRPr lang="en-US"/>
        </a:p>
      </dgm:t>
    </dgm:pt>
    <dgm:pt modelId="{40D5A14E-34C1-1C43-A192-F889B60B2F30}" type="sibTrans" cxnId="{5E843A00-16F3-AA45-AF75-77BDAD68BE9C}">
      <dgm:prSet/>
      <dgm:spPr/>
      <dgm:t>
        <a:bodyPr/>
        <a:lstStyle/>
        <a:p>
          <a:pPr algn="l"/>
          <a:endParaRPr lang="en-US"/>
        </a:p>
      </dgm:t>
    </dgm:pt>
    <dgm:pt modelId="{F3E82668-E1F1-F64D-BCE3-07F64A174B9A}" type="pres">
      <dgm:prSet presAssocID="{274E2EE2-B7A8-0F4C-8AB6-E1EE1B21FA08}" presName="Name0" presStyleCnt="0">
        <dgm:presLayoutVars>
          <dgm:chPref val="3"/>
          <dgm:dir/>
          <dgm:animLvl val="lvl"/>
          <dgm:resizeHandles/>
        </dgm:presLayoutVars>
      </dgm:prSet>
      <dgm:spPr/>
      <dgm:t>
        <a:bodyPr/>
        <a:lstStyle/>
        <a:p>
          <a:endParaRPr lang="en-US"/>
        </a:p>
      </dgm:t>
    </dgm:pt>
    <dgm:pt modelId="{902235C8-8984-F54C-8C20-ABA847628068}" type="pres">
      <dgm:prSet presAssocID="{0C8C55AE-6AD2-E245-9172-39DAB25F3930}" presName="horFlow" presStyleCnt="0"/>
      <dgm:spPr/>
    </dgm:pt>
    <dgm:pt modelId="{EE88F752-033A-624E-B8CF-6CF0EB859772}" type="pres">
      <dgm:prSet presAssocID="{0C8C55AE-6AD2-E245-9172-39DAB25F3930}" presName="bigChev" presStyleLbl="node1" presStyleIdx="0" presStyleCnt="8"/>
      <dgm:spPr/>
      <dgm:t>
        <a:bodyPr/>
        <a:lstStyle/>
        <a:p>
          <a:endParaRPr lang="en-US"/>
        </a:p>
      </dgm:t>
    </dgm:pt>
    <dgm:pt modelId="{150C171B-6CC8-6542-86FE-46D3DB560B9E}" type="pres">
      <dgm:prSet presAssocID="{CAB34E9B-983A-3E43-9D9E-0EDF01469A5A}" presName="parTrans" presStyleCnt="0"/>
      <dgm:spPr/>
    </dgm:pt>
    <dgm:pt modelId="{0929F97C-DFEE-934D-833E-F41DDD8BED33}" type="pres">
      <dgm:prSet presAssocID="{17835391-2249-F043-9C4C-049763BDBEB5}" presName="node" presStyleLbl="alignAccFollowNode1" presStyleIdx="0" presStyleCnt="8" custScaleX="528282">
        <dgm:presLayoutVars>
          <dgm:bulletEnabled val="1"/>
        </dgm:presLayoutVars>
      </dgm:prSet>
      <dgm:spPr/>
      <dgm:t>
        <a:bodyPr/>
        <a:lstStyle/>
        <a:p>
          <a:endParaRPr lang="en-US"/>
        </a:p>
      </dgm:t>
    </dgm:pt>
    <dgm:pt modelId="{BD2C615C-485E-084E-99FB-FF16D07EB641}" type="pres">
      <dgm:prSet presAssocID="{0C8C55AE-6AD2-E245-9172-39DAB25F3930}" presName="vSp" presStyleCnt="0"/>
      <dgm:spPr/>
    </dgm:pt>
    <dgm:pt modelId="{A8D17572-233F-264C-BBFD-11EDF165DDB3}" type="pres">
      <dgm:prSet presAssocID="{71FBFC20-7EA3-5940-8DA1-D5CE47B63F29}" presName="horFlow" presStyleCnt="0"/>
      <dgm:spPr/>
    </dgm:pt>
    <dgm:pt modelId="{9338E71C-707D-BB4F-80FA-76BA6E467DAB}" type="pres">
      <dgm:prSet presAssocID="{71FBFC20-7EA3-5940-8DA1-D5CE47B63F29}" presName="bigChev" presStyleLbl="node1" presStyleIdx="1" presStyleCnt="8"/>
      <dgm:spPr/>
      <dgm:t>
        <a:bodyPr/>
        <a:lstStyle/>
        <a:p>
          <a:endParaRPr lang="en-US"/>
        </a:p>
      </dgm:t>
    </dgm:pt>
    <dgm:pt modelId="{B1938136-DD17-FB42-B764-FAE8C0C01A6D}" type="pres">
      <dgm:prSet presAssocID="{F5AE29C2-1954-6749-B936-3D387C161227}" presName="parTrans" presStyleCnt="0"/>
      <dgm:spPr/>
    </dgm:pt>
    <dgm:pt modelId="{F3AF38AE-B4E2-4144-931D-E1A048EE52C9}" type="pres">
      <dgm:prSet presAssocID="{047ABD44-FEAB-704B-9D2B-E7FAA496D088}" presName="node" presStyleLbl="alignAccFollowNode1" presStyleIdx="1" presStyleCnt="8" custScaleX="528282">
        <dgm:presLayoutVars>
          <dgm:bulletEnabled val="1"/>
        </dgm:presLayoutVars>
      </dgm:prSet>
      <dgm:spPr/>
      <dgm:t>
        <a:bodyPr/>
        <a:lstStyle/>
        <a:p>
          <a:endParaRPr lang="en-US"/>
        </a:p>
      </dgm:t>
    </dgm:pt>
    <dgm:pt modelId="{FCEE720A-7DC8-9941-AF2E-F097532864FE}" type="pres">
      <dgm:prSet presAssocID="{71FBFC20-7EA3-5940-8DA1-D5CE47B63F29}" presName="vSp" presStyleCnt="0"/>
      <dgm:spPr/>
    </dgm:pt>
    <dgm:pt modelId="{EA11C5B7-045F-B94A-9268-6F1DB664BD47}" type="pres">
      <dgm:prSet presAssocID="{60FA748D-A737-BA4D-9F8D-6396BACF8F0E}" presName="horFlow" presStyleCnt="0"/>
      <dgm:spPr/>
    </dgm:pt>
    <dgm:pt modelId="{D12A54F8-00D6-154F-8644-7185398F6FF3}" type="pres">
      <dgm:prSet presAssocID="{60FA748D-A737-BA4D-9F8D-6396BACF8F0E}" presName="bigChev" presStyleLbl="node1" presStyleIdx="2" presStyleCnt="8"/>
      <dgm:spPr/>
      <dgm:t>
        <a:bodyPr/>
        <a:lstStyle/>
        <a:p>
          <a:endParaRPr lang="en-US"/>
        </a:p>
      </dgm:t>
    </dgm:pt>
    <dgm:pt modelId="{2EA8AD84-4EE7-4546-9393-D4BA143C1810}" type="pres">
      <dgm:prSet presAssocID="{5D7197C9-9A68-AD40-A8B2-03F08850A210}" presName="parTrans" presStyleCnt="0"/>
      <dgm:spPr/>
    </dgm:pt>
    <dgm:pt modelId="{4CB00581-5A5E-D54E-A827-76807E72AFCE}" type="pres">
      <dgm:prSet presAssocID="{84B688F9-6E1E-3D4C-98E7-DAB253C5237F}" presName="node" presStyleLbl="alignAccFollowNode1" presStyleIdx="2" presStyleCnt="8" custScaleX="528282">
        <dgm:presLayoutVars>
          <dgm:bulletEnabled val="1"/>
        </dgm:presLayoutVars>
      </dgm:prSet>
      <dgm:spPr/>
      <dgm:t>
        <a:bodyPr/>
        <a:lstStyle/>
        <a:p>
          <a:endParaRPr lang="en-US"/>
        </a:p>
      </dgm:t>
    </dgm:pt>
    <dgm:pt modelId="{DCE6470E-DE6D-0C49-AF78-BED1D73958E1}" type="pres">
      <dgm:prSet presAssocID="{60FA748D-A737-BA4D-9F8D-6396BACF8F0E}" presName="vSp" presStyleCnt="0"/>
      <dgm:spPr/>
    </dgm:pt>
    <dgm:pt modelId="{611C4F47-5B9C-F74D-B803-C43DC91B7F79}" type="pres">
      <dgm:prSet presAssocID="{85816C3B-8E95-4841-8942-A2D2841849CE}" presName="horFlow" presStyleCnt="0"/>
      <dgm:spPr/>
    </dgm:pt>
    <dgm:pt modelId="{3C17BBE0-2AA8-5B4A-BE43-A3A5442C2EAF}" type="pres">
      <dgm:prSet presAssocID="{85816C3B-8E95-4841-8942-A2D2841849CE}" presName="bigChev" presStyleLbl="node1" presStyleIdx="3" presStyleCnt="8"/>
      <dgm:spPr/>
      <dgm:t>
        <a:bodyPr/>
        <a:lstStyle/>
        <a:p>
          <a:endParaRPr lang="en-US"/>
        </a:p>
      </dgm:t>
    </dgm:pt>
    <dgm:pt modelId="{9AE7F040-2EEC-8240-A2B6-B4F053D8F7E8}" type="pres">
      <dgm:prSet presAssocID="{48F7CEBD-C74F-FC4A-851F-0F6CDDBF1A2E}" presName="parTrans" presStyleCnt="0"/>
      <dgm:spPr/>
    </dgm:pt>
    <dgm:pt modelId="{2B5DC2E4-F4B5-6E48-B09D-6DC066BD4D22}" type="pres">
      <dgm:prSet presAssocID="{82F77CF0-A235-1448-A158-226B7BD7A6F9}" presName="node" presStyleLbl="alignAccFollowNode1" presStyleIdx="3" presStyleCnt="8" custScaleX="528282">
        <dgm:presLayoutVars>
          <dgm:bulletEnabled val="1"/>
        </dgm:presLayoutVars>
      </dgm:prSet>
      <dgm:spPr/>
      <dgm:t>
        <a:bodyPr/>
        <a:lstStyle/>
        <a:p>
          <a:endParaRPr lang="en-US"/>
        </a:p>
      </dgm:t>
    </dgm:pt>
    <dgm:pt modelId="{DA6B1B52-793D-E442-AB02-320339FCFD5B}" type="pres">
      <dgm:prSet presAssocID="{85816C3B-8E95-4841-8942-A2D2841849CE}" presName="vSp" presStyleCnt="0"/>
      <dgm:spPr/>
    </dgm:pt>
    <dgm:pt modelId="{C551AB61-4B8D-2642-8F76-8F80E0D6EBBA}" type="pres">
      <dgm:prSet presAssocID="{F8F7A40E-BF1B-BF4D-A078-404C55081804}" presName="horFlow" presStyleCnt="0"/>
      <dgm:spPr/>
    </dgm:pt>
    <dgm:pt modelId="{3ADB567C-C380-C048-B3C6-06943A197BC2}" type="pres">
      <dgm:prSet presAssocID="{F8F7A40E-BF1B-BF4D-A078-404C55081804}" presName="bigChev" presStyleLbl="node1" presStyleIdx="4" presStyleCnt="8"/>
      <dgm:spPr/>
      <dgm:t>
        <a:bodyPr/>
        <a:lstStyle/>
        <a:p>
          <a:endParaRPr lang="en-US"/>
        </a:p>
      </dgm:t>
    </dgm:pt>
    <dgm:pt modelId="{7B7A3797-09F9-2041-98A7-D9C84B55C4C1}" type="pres">
      <dgm:prSet presAssocID="{277EE90D-3303-0C46-B7CB-C43B1D4F9F3B}" presName="parTrans" presStyleCnt="0"/>
      <dgm:spPr/>
    </dgm:pt>
    <dgm:pt modelId="{95888FF0-0DB6-4C43-834A-8FFCDAB1CAD0}" type="pres">
      <dgm:prSet presAssocID="{E4BFA10A-BDAB-2F45-A295-C3E93A8A6CA5}" presName="node" presStyleLbl="alignAccFollowNode1" presStyleIdx="4" presStyleCnt="8" custScaleX="528282">
        <dgm:presLayoutVars>
          <dgm:bulletEnabled val="1"/>
        </dgm:presLayoutVars>
      </dgm:prSet>
      <dgm:spPr/>
      <dgm:t>
        <a:bodyPr/>
        <a:lstStyle/>
        <a:p>
          <a:endParaRPr lang="en-US"/>
        </a:p>
      </dgm:t>
    </dgm:pt>
    <dgm:pt modelId="{46C0522C-BFDE-364D-85B3-B8B395C3C33F}" type="pres">
      <dgm:prSet presAssocID="{F8F7A40E-BF1B-BF4D-A078-404C55081804}" presName="vSp" presStyleCnt="0"/>
      <dgm:spPr/>
    </dgm:pt>
    <dgm:pt modelId="{533FD689-F6B6-654B-A9F7-497413B9C3CA}" type="pres">
      <dgm:prSet presAssocID="{FA0C4A29-179A-E340-8464-F59FC7B4E854}" presName="horFlow" presStyleCnt="0"/>
      <dgm:spPr/>
    </dgm:pt>
    <dgm:pt modelId="{EA14FDCC-9C0A-204A-AA08-ED2FA6119FE1}" type="pres">
      <dgm:prSet presAssocID="{FA0C4A29-179A-E340-8464-F59FC7B4E854}" presName="bigChev" presStyleLbl="node1" presStyleIdx="5" presStyleCnt="8"/>
      <dgm:spPr/>
      <dgm:t>
        <a:bodyPr/>
        <a:lstStyle/>
        <a:p>
          <a:endParaRPr lang="en-US"/>
        </a:p>
      </dgm:t>
    </dgm:pt>
    <dgm:pt modelId="{D7ABAC3C-89BC-3641-9D9B-6FDB3C20AB72}" type="pres">
      <dgm:prSet presAssocID="{C59488CA-1B2C-5A47-94E2-CF94C6B42D3F}" presName="parTrans" presStyleCnt="0"/>
      <dgm:spPr/>
    </dgm:pt>
    <dgm:pt modelId="{87FB2DBF-2336-5A49-A9C2-1A96D53DA101}" type="pres">
      <dgm:prSet presAssocID="{00AF3B33-5F92-0845-A31D-746CB3EB152D}" presName="node" presStyleLbl="alignAccFollowNode1" presStyleIdx="5" presStyleCnt="8" custScaleX="528282">
        <dgm:presLayoutVars>
          <dgm:bulletEnabled val="1"/>
        </dgm:presLayoutVars>
      </dgm:prSet>
      <dgm:spPr/>
      <dgm:t>
        <a:bodyPr/>
        <a:lstStyle/>
        <a:p>
          <a:endParaRPr lang="en-US"/>
        </a:p>
      </dgm:t>
    </dgm:pt>
    <dgm:pt modelId="{CCE16382-EF6E-C742-A521-55E6F51AB7EA}" type="pres">
      <dgm:prSet presAssocID="{FA0C4A29-179A-E340-8464-F59FC7B4E854}" presName="vSp" presStyleCnt="0"/>
      <dgm:spPr/>
    </dgm:pt>
    <dgm:pt modelId="{202C6050-2258-1340-87D8-B5A3EE316840}" type="pres">
      <dgm:prSet presAssocID="{8AA275E4-20DA-0D44-ADC8-A3964226BA53}" presName="horFlow" presStyleCnt="0"/>
      <dgm:spPr/>
    </dgm:pt>
    <dgm:pt modelId="{560D90FB-37CC-2849-8B5B-AAB2E26D2ABA}" type="pres">
      <dgm:prSet presAssocID="{8AA275E4-20DA-0D44-ADC8-A3964226BA53}" presName="bigChev" presStyleLbl="node1" presStyleIdx="6" presStyleCnt="8"/>
      <dgm:spPr/>
      <dgm:t>
        <a:bodyPr/>
        <a:lstStyle/>
        <a:p>
          <a:endParaRPr lang="en-US"/>
        </a:p>
      </dgm:t>
    </dgm:pt>
    <dgm:pt modelId="{793ECB5A-A727-AF44-94B3-E64050A32035}" type="pres">
      <dgm:prSet presAssocID="{F8D19EDD-A710-FE42-8792-A42C91A73470}" presName="parTrans" presStyleCnt="0"/>
      <dgm:spPr/>
    </dgm:pt>
    <dgm:pt modelId="{FB38A547-C15F-854E-99C1-C8462570E937}" type="pres">
      <dgm:prSet presAssocID="{ED0EBFEB-1544-E642-AB32-8C299EED0E44}" presName="node" presStyleLbl="alignAccFollowNode1" presStyleIdx="6" presStyleCnt="8" custScaleX="528282">
        <dgm:presLayoutVars>
          <dgm:bulletEnabled val="1"/>
        </dgm:presLayoutVars>
      </dgm:prSet>
      <dgm:spPr/>
      <dgm:t>
        <a:bodyPr/>
        <a:lstStyle/>
        <a:p>
          <a:endParaRPr lang="en-US"/>
        </a:p>
      </dgm:t>
    </dgm:pt>
    <dgm:pt modelId="{AB14BFB2-B2A5-684B-BC26-3F95F9D00291}" type="pres">
      <dgm:prSet presAssocID="{8AA275E4-20DA-0D44-ADC8-A3964226BA53}" presName="vSp" presStyleCnt="0"/>
      <dgm:spPr/>
    </dgm:pt>
    <dgm:pt modelId="{FA5DD95B-9E9F-7141-B418-CD2BF51F0EAC}" type="pres">
      <dgm:prSet presAssocID="{731A2B1C-C7C5-104E-AC5A-42CCC3CBA39C}" presName="horFlow" presStyleCnt="0"/>
      <dgm:spPr/>
    </dgm:pt>
    <dgm:pt modelId="{3065378C-E5F4-8C48-B087-2D2D1986AC03}" type="pres">
      <dgm:prSet presAssocID="{731A2B1C-C7C5-104E-AC5A-42CCC3CBA39C}" presName="bigChev" presStyleLbl="node1" presStyleIdx="7" presStyleCnt="8"/>
      <dgm:spPr/>
      <dgm:t>
        <a:bodyPr/>
        <a:lstStyle/>
        <a:p>
          <a:endParaRPr lang="en-US"/>
        </a:p>
      </dgm:t>
    </dgm:pt>
    <dgm:pt modelId="{82CA5917-3EF7-AD4F-BF62-07FD00CEAAEF}" type="pres">
      <dgm:prSet presAssocID="{24490F3E-7DFA-0C4E-909B-50A3FCB9248D}" presName="parTrans" presStyleCnt="0"/>
      <dgm:spPr/>
    </dgm:pt>
    <dgm:pt modelId="{134079E7-7F9F-E24C-BDAF-D9667F8CC6EC}" type="pres">
      <dgm:prSet presAssocID="{0A9EB7A1-8C6E-9046-A1B6-B8C4F90D52B4}" presName="node" presStyleLbl="alignAccFollowNode1" presStyleIdx="7" presStyleCnt="8" custScaleX="528282">
        <dgm:presLayoutVars>
          <dgm:bulletEnabled val="1"/>
        </dgm:presLayoutVars>
      </dgm:prSet>
      <dgm:spPr/>
      <dgm:t>
        <a:bodyPr/>
        <a:lstStyle/>
        <a:p>
          <a:endParaRPr lang="en-US"/>
        </a:p>
      </dgm:t>
    </dgm:pt>
  </dgm:ptLst>
  <dgm:cxnLst>
    <dgm:cxn modelId="{1E182DDF-3C0A-F945-A359-8184DAD8DCC1}" type="presOf" srcId="{84B688F9-6E1E-3D4C-98E7-DAB253C5237F}" destId="{4CB00581-5A5E-D54E-A827-76807E72AFCE}" srcOrd="0" destOrd="0" presId="urn:microsoft.com/office/officeart/2005/8/layout/lProcess3"/>
    <dgm:cxn modelId="{3B14AD75-075C-024D-85FF-FA2A4C984642}" type="presOf" srcId="{274E2EE2-B7A8-0F4C-8AB6-E1EE1B21FA08}" destId="{F3E82668-E1F1-F64D-BCE3-07F64A174B9A}" srcOrd="0" destOrd="0" presId="urn:microsoft.com/office/officeart/2005/8/layout/lProcess3"/>
    <dgm:cxn modelId="{7F38642E-B199-2E43-A52D-48EC824E0DDF}" srcId="{274E2EE2-B7A8-0F4C-8AB6-E1EE1B21FA08}" destId="{0C8C55AE-6AD2-E245-9172-39DAB25F3930}" srcOrd="0" destOrd="0" parTransId="{A1031A01-5716-EE48-B16F-EF18171DBFA7}" sibTransId="{F2306CFE-7EEE-BD4D-BF12-0D8022A91899}"/>
    <dgm:cxn modelId="{CF617A5B-C9EE-A244-A8AB-8916030E1FB7}" type="presOf" srcId="{85816C3B-8E95-4841-8942-A2D2841849CE}" destId="{3C17BBE0-2AA8-5B4A-BE43-A3A5442C2EAF}" srcOrd="0" destOrd="0" presId="urn:microsoft.com/office/officeart/2005/8/layout/lProcess3"/>
    <dgm:cxn modelId="{6F5D1F1D-6FFF-AD4E-BC60-E12FD7D9D6C4}" type="presOf" srcId="{71FBFC20-7EA3-5940-8DA1-D5CE47B63F29}" destId="{9338E71C-707D-BB4F-80FA-76BA6E467DAB}" srcOrd="0" destOrd="0" presId="urn:microsoft.com/office/officeart/2005/8/layout/lProcess3"/>
    <dgm:cxn modelId="{F4E0F0F1-BA81-144E-9DBF-405498FE85BA}" type="presOf" srcId="{FA0C4A29-179A-E340-8464-F59FC7B4E854}" destId="{EA14FDCC-9C0A-204A-AA08-ED2FA6119FE1}" srcOrd="0" destOrd="0" presId="urn:microsoft.com/office/officeart/2005/8/layout/lProcess3"/>
    <dgm:cxn modelId="{19AD6E7E-1D04-CA4E-9DD3-B6EE79584228}" srcId="{71FBFC20-7EA3-5940-8DA1-D5CE47B63F29}" destId="{047ABD44-FEAB-704B-9D2B-E7FAA496D088}" srcOrd="0" destOrd="0" parTransId="{F5AE29C2-1954-6749-B936-3D387C161227}" sibTransId="{FDFE82E5-864D-1A44-B4E4-294677C9B4A2}"/>
    <dgm:cxn modelId="{4A404966-D4E3-9744-BE1F-EF4ACD7034D7}" srcId="{274E2EE2-B7A8-0F4C-8AB6-E1EE1B21FA08}" destId="{71FBFC20-7EA3-5940-8DA1-D5CE47B63F29}" srcOrd="1" destOrd="0" parTransId="{F26560FF-DB9F-7C41-98D8-8D368B4F21A6}" sibTransId="{D2B08D63-E763-E74F-B626-FFBAC697D8AE}"/>
    <dgm:cxn modelId="{6E784274-5C8E-CA42-AE29-8C255193386D}" srcId="{F8F7A40E-BF1B-BF4D-A078-404C55081804}" destId="{E4BFA10A-BDAB-2F45-A295-C3E93A8A6CA5}" srcOrd="0" destOrd="0" parTransId="{277EE90D-3303-0C46-B7CB-C43B1D4F9F3B}" sibTransId="{5AF18489-5646-7B4C-9E07-5A6B6D8AB29D}"/>
    <dgm:cxn modelId="{B3515FE9-1DAF-4B4D-87E0-0DCA21A4144E}" type="presOf" srcId="{8AA275E4-20DA-0D44-ADC8-A3964226BA53}" destId="{560D90FB-37CC-2849-8B5B-AAB2E26D2ABA}" srcOrd="0" destOrd="0" presId="urn:microsoft.com/office/officeart/2005/8/layout/lProcess3"/>
    <dgm:cxn modelId="{1C46409A-4290-CA4A-B32B-2AD98C60ADEA}" type="presOf" srcId="{ED0EBFEB-1544-E642-AB32-8C299EED0E44}" destId="{FB38A547-C15F-854E-99C1-C8462570E937}" srcOrd="0" destOrd="0" presId="urn:microsoft.com/office/officeart/2005/8/layout/lProcess3"/>
    <dgm:cxn modelId="{4E26EFEC-2871-B544-A2FA-82FB7071CA45}" type="presOf" srcId="{731A2B1C-C7C5-104E-AC5A-42CCC3CBA39C}" destId="{3065378C-E5F4-8C48-B087-2D2D1986AC03}" srcOrd="0" destOrd="0" presId="urn:microsoft.com/office/officeart/2005/8/layout/lProcess3"/>
    <dgm:cxn modelId="{C26EF5A6-C174-4948-8621-6209109A2660}" srcId="{8AA275E4-20DA-0D44-ADC8-A3964226BA53}" destId="{ED0EBFEB-1544-E642-AB32-8C299EED0E44}" srcOrd="0" destOrd="0" parTransId="{F8D19EDD-A710-FE42-8792-A42C91A73470}" sibTransId="{44EA9CDC-945F-A841-AAE8-3D4BA2CA7871}"/>
    <dgm:cxn modelId="{ED2151A3-F455-0746-9D23-6D2008DEA236}" srcId="{0C8C55AE-6AD2-E245-9172-39DAB25F3930}" destId="{17835391-2249-F043-9C4C-049763BDBEB5}" srcOrd="0" destOrd="0" parTransId="{CAB34E9B-983A-3E43-9D9E-0EDF01469A5A}" sibTransId="{046521BA-534D-0F48-BB9C-93C11C6149E0}"/>
    <dgm:cxn modelId="{E9EE6D46-97F8-3544-BB02-8EEA229E2C66}" type="presOf" srcId="{047ABD44-FEAB-704B-9D2B-E7FAA496D088}" destId="{F3AF38AE-B4E2-4144-931D-E1A048EE52C9}" srcOrd="0" destOrd="0" presId="urn:microsoft.com/office/officeart/2005/8/layout/lProcess3"/>
    <dgm:cxn modelId="{C482DFC2-3500-D84C-8EEF-743D6AC76FFD}" srcId="{85816C3B-8E95-4841-8942-A2D2841849CE}" destId="{82F77CF0-A235-1448-A158-226B7BD7A6F9}" srcOrd="0" destOrd="0" parTransId="{48F7CEBD-C74F-FC4A-851F-0F6CDDBF1A2E}" sibTransId="{027097B6-B37E-154D-8F59-C0A9F1707346}"/>
    <dgm:cxn modelId="{EDE037CD-AAFA-9449-98F2-C9122799BBC6}" srcId="{274E2EE2-B7A8-0F4C-8AB6-E1EE1B21FA08}" destId="{F8F7A40E-BF1B-BF4D-A078-404C55081804}" srcOrd="4" destOrd="0" parTransId="{7CAAA9BC-A978-5C44-8CEB-095E0256BD20}" sibTransId="{C3F7FD1E-DC64-0849-A288-95A4C749B565}"/>
    <dgm:cxn modelId="{15C578A4-725B-E244-9CBC-50BA72F3EE89}" type="presOf" srcId="{17835391-2249-F043-9C4C-049763BDBEB5}" destId="{0929F97C-DFEE-934D-833E-F41DDD8BED33}" srcOrd="0" destOrd="0" presId="urn:microsoft.com/office/officeart/2005/8/layout/lProcess3"/>
    <dgm:cxn modelId="{03D93BFB-E7B5-3344-8B6B-BB1D73B2A16F}" srcId="{274E2EE2-B7A8-0F4C-8AB6-E1EE1B21FA08}" destId="{8AA275E4-20DA-0D44-ADC8-A3964226BA53}" srcOrd="6" destOrd="0" parTransId="{03CD0589-0C53-874B-B36B-0CF4A4BD1F22}" sibTransId="{69352CF9-0208-D242-ACD4-0455124EF1F1}"/>
    <dgm:cxn modelId="{F64F6E2E-DE28-FD4F-9CF5-4E39C231A5AE}" type="presOf" srcId="{E4BFA10A-BDAB-2F45-A295-C3E93A8A6CA5}" destId="{95888FF0-0DB6-4C43-834A-8FFCDAB1CAD0}" srcOrd="0" destOrd="0" presId="urn:microsoft.com/office/officeart/2005/8/layout/lProcess3"/>
    <dgm:cxn modelId="{05242638-7F53-8941-91A7-1A78F733E6EE}" srcId="{274E2EE2-B7A8-0F4C-8AB6-E1EE1B21FA08}" destId="{60FA748D-A737-BA4D-9F8D-6396BACF8F0E}" srcOrd="2" destOrd="0" parTransId="{7A6BCB0F-9135-834D-A94E-4DBF3E01EF4D}" sibTransId="{B4F8E3D3-9F72-0847-84AF-267ACE0DB0E4}"/>
    <dgm:cxn modelId="{5E843A00-16F3-AA45-AF75-77BDAD68BE9C}" srcId="{731A2B1C-C7C5-104E-AC5A-42CCC3CBA39C}" destId="{0A9EB7A1-8C6E-9046-A1B6-B8C4F90D52B4}" srcOrd="0" destOrd="0" parTransId="{24490F3E-7DFA-0C4E-909B-50A3FCB9248D}" sibTransId="{40D5A14E-34C1-1C43-A192-F889B60B2F30}"/>
    <dgm:cxn modelId="{483E6F19-8F52-F246-8A05-0AC4EDF8A6F3}" type="presOf" srcId="{00AF3B33-5F92-0845-A31D-746CB3EB152D}" destId="{87FB2DBF-2336-5A49-A9C2-1A96D53DA101}" srcOrd="0" destOrd="0" presId="urn:microsoft.com/office/officeart/2005/8/layout/lProcess3"/>
    <dgm:cxn modelId="{0A4AB75E-13E8-DC47-B540-9784BCE32E90}" srcId="{FA0C4A29-179A-E340-8464-F59FC7B4E854}" destId="{00AF3B33-5F92-0845-A31D-746CB3EB152D}" srcOrd="0" destOrd="0" parTransId="{C59488CA-1B2C-5A47-94E2-CF94C6B42D3F}" sibTransId="{44CA4B0F-08AE-F248-882C-2421755F09D9}"/>
    <dgm:cxn modelId="{457EDED1-DD30-C546-9A9A-51CBFF1D453B}" srcId="{274E2EE2-B7A8-0F4C-8AB6-E1EE1B21FA08}" destId="{85816C3B-8E95-4841-8942-A2D2841849CE}" srcOrd="3" destOrd="0" parTransId="{4D7D6C64-AB0A-7844-8A24-89145AC50691}" sibTransId="{11B8121F-4A80-424C-B5C3-936B4BD2AEC6}"/>
    <dgm:cxn modelId="{3C3D398B-BFBE-CB4F-99EF-3D615FB96419}" type="presOf" srcId="{82F77CF0-A235-1448-A158-226B7BD7A6F9}" destId="{2B5DC2E4-F4B5-6E48-B09D-6DC066BD4D22}" srcOrd="0" destOrd="0" presId="urn:microsoft.com/office/officeart/2005/8/layout/lProcess3"/>
    <dgm:cxn modelId="{05C50D0D-C00A-C14F-B1B7-768344046C6C}" srcId="{60FA748D-A737-BA4D-9F8D-6396BACF8F0E}" destId="{84B688F9-6E1E-3D4C-98E7-DAB253C5237F}" srcOrd="0" destOrd="0" parTransId="{5D7197C9-9A68-AD40-A8B2-03F08850A210}" sibTransId="{59DDD7CC-C16F-B545-BB85-610E14E75C2A}"/>
    <dgm:cxn modelId="{65D56F78-226F-334C-9917-4917C0E80979}" srcId="{274E2EE2-B7A8-0F4C-8AB6-E1EE1B21FA08}" destId="{FA0C4A29-179A-E340-8464-F59FC7B4E854}" srcOrd="5" destOrd="0" parTransId="{025832D8-02F9-2F4D-A172-ED89905C2D05}" sibTransId="{8C646081-CD60-C345-A594-20A95E09A2AB}"/>
    <dgm:cxn modelId="{2DB3DD78-4C42-5D48-907B-B02AFD809B40}" type="presOf" srcId="{0A9EB7A1-8C6E-9046-A1B6-B8C4F90D52B4}" destId="{134079E7-7F9F-E24C-BDAF-D9667F8CC6EC}" srcOrd="0" destOrd="0" presId="urn:microsoft.com/office/officeart/2005/8/layout/lProcess3"/>
    <dgm:cxn modelId="{A235BA28-CA73-B14A-8DDB-13C8133E88FC}" type="presOf" srcId="{F8F7A40E-BF1B-BF4D-A078-404C55081804}" destId="{3ADB567C-C380-C048-B3C6-06943A197BC2}" srcOrd="0" destOrd="0" presId="urn:microsoft.com/office/officeart/2005/8/layout/lProcess3"/>
    <dgm:cxn modelId="{AC1B603A-8A21-5248-90B4-60EEF02FA300}" type="presOf" srcId="{0C8C55AE-6AD2-E245-9172-39DAB25F3930}" destId="{EE88F752-033A-624E-B8CF-6CF0EB859772}" srcOrd="0" destOrd="0" presId="urn:microsoft.com/office/officeart/2005/8/layout/lProcess3"/>
    <dgm:cxn modelId="{400B198F-0A49-FB40-9F5D-2BB623D8A3BB}" type="presOf" srcId="{60FA748D-A737-BA4D-9F8D-6396BACF8F0E}" destId="{D12A54F8-00D6-154F-8644-7185398F6FF3}" srcOrd="0" destOrd="0" presId="urn:microsoft.com/office/officeart/2005/8/layout/lProcess3"/>
    <dgm:cxn modelId="{0EE25290-2F95-C84F-B3A8-E209F236FD9B}" srcId="{274E2EE2-B7A8-0F4C-8AB6-E1EE1B21FA08}" destId="{731A2B1C-C7C5-104E-AC5A-42CCC3CBA39C}" srcOrd="7" destOrd="0" parTransId="{6F36B6CE-08BB-5847-B6FF-0D6DCF8D22CE}" sibTransId="{B824C866-C74D-E540-9D95-D7EC74DBE901}"/>
    <dgm:cxn modelId="{CA402CF9-AA55-4042-80C5-54FF45FB667E}" type="presParOf" srcId="{F3E82668-E1F1-F64D-BCE3-07F64A174B9A}" destId="{902235C8-8984-F54C-8C20-ABA847628068}" srcOrd="0" destOrd="0" presId="urn:microsoft.com/office/officeart/2005/8/layout/lProcess3"/>
    <dgm:cxn modelId="{5E6D1BCA-8E35-F649-B27E-33001D81B4A3}" type="presParOf" srcId="{902235C8-8984-F54C-8C20-ABA847628068}" destId="{EE88F752-033A-624E-B8CF-6CF0EB859772}" srcOrd="0" destOrd="0" presId="urn:microsoft.com/office/officeart/2005/8/layout/lProcess3"/>
    <dgm:cxn modelId="{FCD0ED30-A6A8-354B-8606-A7C7286F06CA}" type="presParOf" srcId="{902235C8-8984-F54C-8C20-ABA847628068}" destId="{150C171B-6CC8-6542-86FE-46D3DB560B9E}" srcOrd="1" destOrd="0" presId="urn:microsoft.com/office/officeart/2005/8/layout/lProcess3"/>
    <dgm:cxn modelId="{41AC4A53-002C-2948-869C-E6DDEC7B0814}" type="presParOf" srcId="{902235C8-8984-F54C-8C20-ABA847628068}" destId="{0929F97C-DFEE-934D-833E-F41DDD8BED33}" srcOrd="2" destOrd="0" presId="urn:microsoft.com/office/officeart/2005/8/layout/lProcess3"/>
    <dgm:cxn modelId="{5DCD6CAB-35A7-4D49-9BCC-4F21157CF5E2}" type="presParOf" srcId="{F3E82668-E1F1-F64D-BCE3-07F64A174B9A}" destId="{BD2C615C-485E-084E-99FB-FF16D07EB641}" srcOrd="1" destOrd="0" presId="urn:microsoft.com/office/officeart/2005/8/layout/lProcess3"/>
    <dgm:cxn modelId="{D6F50EBD-2B64-A344-A2A1-971F72726A9A}" type="presParOf" srcId="{F3E82668-E1F1-F64D-BCE3-07F64A174B9A}" destId="{A8D17572-233F-264C-BBFD-11EDF165DDB3}" srcOrd="2" destOrd="0" presId="urn:microsoft.com/office/officeart/2005/8/layout/lProcess3"/>
    <dgm:cxn modelId="{47176293-8596-2545-B4A8-FD3868AAA564}" type="presParOf" srcId="{A8D17572-233F-264C-BBFD-11EDF165DDB3}" destId="{9338E71C-707D-BB4F-80FA-76BA6E467DAB}" srcOrd="0" destOrd="0" presId="urn:microsoft.com/office/officeart/2005/8/layout/lProcess3"/>
    <dgm:cxn modelId="{12B5A0DF-EFC2-4A4D-8F5E-61704B4C0824}" type="presParOf" srcId="{A8D17572-233F-264C-BBFD-11EDF165DDB3}" destId="{B1938136-DD17-FB42-B764-FAE8C0C01A6D}" srcOrd="1" destOrd="0" presId="urn:microsoft.com/office/officeart/2005/8/layout/lProcess3"/>
    <dgm:cxn modelId="{F46D6AC5-47FF-9F41-9C0B-3D9247D297A4}" type="presParOf" srcId="{A8D17572-233F-264C-BBFD-11EDF165DDB3}" destId="{F3AF38AE-B4E2-4144-931D-E1A048EE52C9}" srcOrd="2" destOrd="0" presId="urn:microsoft.com/office/officeart/2005/8/layout/lProcess3"/>
    <dgm:cxn modelId="{D29B6352-E77A-5645-8B61-0AEEB345B493}" type="presParOf" srcId="{F3E82668-E1F1-F64D-BCE3-07F64A174B9A}" destId="{FCEE720A-7DC8-9941-AF2E-F097532864FE}" srcOrd="3" destOrd="0" presId="urn:microsoft.com/office/officeart/2005/8/layout/lProcess3"/>
    <dgm:cxn modelId="{BAFB9BA3-7B85-BB47-8F54-108622EAD75D}" type="presParOf" srcId="{F3E82668-E1F1-F64D-BCE3-07F64A174B9A}" destId="{EA11C5B7-045F-B94A-9268-6F1DB664BD47}" srcOrd="4" destOrd="0" presId="urn:microsoft.com/office/officeart/2005/8/layout/lProcess3"/>
    <dgm:cxn modelId="{93A9925D-E89D-FE49-88B4-15920E2D4047}" type="presParOf" srcId="{EA11C5B7-045F-B94A-9268-6F1DB664BD47}" destId="{D12A54F8-00D6-154F-8644-7185398F6FF3}" srcOrd="0" destOrd="0" presId="urn:microsoft.com/office/officeart/2005/8/layout/lProcess3"/>
    <dgm:cxn modelId="{F3C9EE78-8CFE-9742-824B-DD4AB7548851}" type="presParOf" srcId="{EA11C5B7-045F-B94A-9268-6F1DB664BD47}" destId="{2EA8AD84-4EE7-4546-9393-D4BA143C1810}" srcOrd="1" destOrd="0" presId="urn:microsoft.com/office/officeart/2005/8/layout/lProcess3"/>
    <dgm:cxn modelId="{5367B0BB-BF3C-ED4C-9D86-950E7C98B70E}" type="presParOf" srcId="{EA11C5B7-045F-B94A-9268-6F1DB664BD47}" destId="{4CB00581-5A5E-D54E-A827-76807E72AFCE}" srcOrd="2" destOrd="0" presId="urn:microsoft.com/office/officeart/2005/8/layout/lProcess3"/>
    <dgm:cxn modelId="{677F71EA-EF93-0D4F-81E3-C9E15818D040}" type="presParOf" srcId="{F3E82668-E1F1-F64D-BCE3-07F64A174B9A}" destId="{DCE6470E-DE6D-0C49-AF78-BED1D73958E1}" srcOrd="5" destOrd="0" presId="urn:microsoft.com/office/officeart/2005/8/layout/lProcess3"/>
    <dgm:cxn modelId="{81601408-D572-074A-84EB-71BBECAA077B}" type="presParOf" srcId="{F3E82668-E1F1-F64D-BCE3-07F64A174B9A}" destId="{611C4F47-5B9C-F74D-B803-C43DC91B7F79}" srcOrd="6" destOrd="0" presId="urn:microsoft.com/office/officeart/2005/8/layout/lProcess3"/>
    <dgm:cxn modelId="{3B471D9B-C030-254B-9833-C1DFA57400B5}" type="presParOf" srcId="{611C4F47-5B9C-F74D-B803-C43DC91B7F79}" destId="{3C17BBE0-2AA8-5B4A-BE43-A3A5442C2EAF}" srcOrd="0" destOrd="0" presId="urn:microsoft.com/office/officeart/2005/8/layout/lProcess3"/>
    <dgm:cxn modelId="{00B99F7B-2B72-5445-A1AF-C4E4217263DA}" type="presParOf" srcId="{611C4F47-5B9C-F74D-B803-C43DC91B7F79}" destId="{9AE7F040-2EEC-8240-A2B6-B4F053D8F7E8}" srcOrd="1" destOrd="0" presId="urn:microsoft.com/office/officeart/2005/8/layout/lProcess3"/>
    <dgm:cxn modelId="{70926363-BC9E-A146-9EBA-7B5B2B000C03}" type="presParOf" srcId="{611C4F47-5B9C-F74D-B803-C43DC91B7F79}" destId="{2B5DC2E4-F4B5-6E48-B09D-6DC066BD4D22}" srcOrd="2" destOrd="0" presId="urn:microsoft.com/office/officeart/2005/8/layout/lProcess3"/>
    <dgm:cxn modelId="{9C941DFA-987D-6D4B-A447-C34617F6295C}" type="presParOf" srcId="{F3E82668-E1F1-F64D-BCE3-07F64A174B9A}" destId="{DA6B1B52-793D-E442-AB02-320339FCFD5B}" srcOrd="7" destOrd="0" presId="urn:microsoft.com/office/officeart/2005/8/layout/lProcess3"/>
    <dgm:cxn modelId="{EC397FE5-E922-FE49-B621-6812BE7F9323}" type="presParOf" srcId="{F3E82668-E1F1-F64D-BCE3-07F64A174B9A}" destId="{C551AB61-4B8D-2642-8F76-8F80E0D6EBBA}" srcOrd="8" destOrd="0" presId="urn:microsoft.com/office/officeart/2005/8/layout/lProcess3"/>
    <dgm:cxn modelId="{BB4028D1-30CB-A948-B0D4-6292C1A0AC29}" type="presParOf" srcId="{C551AB61-4B8D-2642-8F76-8F80E0D6EBBA}" destId="{3ADB567C-C380-C048-B3C6-06943A197BC2}" srcOrd="0" destOrd="0" presId="urn:microsoft.com/office/officeart/2005/8/layout/lProcess3"/>
    <dgm:cxn modelId="{47A2FB2D-5D18-AC48-9D55-D4553E55724C}" type="presParOf" srcId="{C551AB61-4B8D-2642-8F76-8F80E0D6EBBA}" destId="{7B7A3797-09F9-2041-98A7-D9C84B55C4C1}" srcOrd="1" destOrd="0" presId="urn:microsoft.com/office/officeart/2005/8/layout/lProcess3"/>
    <dgm:cxn modelId="{F3F1369A-46C3-7E42-8225-E0A61241D975}" type="presParOf" srcId="{C551AB61-4B8D-2642-8F76-8F80E0D6EBBA}" destId="{95888FF0-0DB6-4C43-834A-8FFCDAB1CAD0}" srcOrd="2" destOrd="0" presId="urn:microsoft.com/office/officeart/2005/8/layout/lProcess3"/>
    <dgm:cxn modelId="{8ED55662-507D-0C47-9A19-34AD2CA0526F}" type="presParOf" srcId="{F3E82668-E1F1-F64D-BCE3-07F64A174B9A}" destId="{46C0522C-BFDE-364D-85B3-B8B395C3C33F}" srcOrd="9" destOrd="0" presId="urn:microsoft.com/office/officeart/2005/8/layout/lProcess3"/>
    <dgm:cxn modelId="{F709C650-6A12-7F49-AD7B-14FFF5C2DB73}" type="presParOf" srcId="{F3E82668-E1F1-F64D-BCE3-07F64A174B9A}" destId="{533FD689-F6B6-654B-A9F7-497413B9C3CA}" srcOrd="10" destOrd="0" presId="urn:microsoft.com/office/officeart/2005/8/layout/lProcess3"/>
    <dgm:cxn modelId="{B4466A64-5AD5-D342-8DD2-EF2FFB7EB47E}" type="presParOf" srcId="{533FD689-F6B6-654B-A9F7-497413B9C3CA}" destId="{EA14FDCC-9C0A-204A-AA08-ED2FA6119FE1}" srcOrd="0" destOrd="0" presId="urn:microsoft.com/office/officeart/2005/8/layout/lProcess3"/>
    <dgm:cxn modelId="{9AAC3381-B821-454D-A962-376C63982CF6}" type="presParOf" srcId="{533FD689-F6B6-654B-A9F7-497413B9C3CA}" destId="{D7ABAC3C-89BC-3641-9D9B-6FDB3C20AB72}" srcOrd="1" destOrd="0" presId="urn:microsoft.com/office/officeart/2005/8/layout/lProcess3"/>
    <dgm:cxn modelId="{51443A83-236C-3C44-8E4F-9A969170E5A6}" type="presParOf" srcId="{533FD689-F6B6-654B-A9F7-497413B9C3CA}" destId="{87FB2DBF-2336-5A49-A9C2-1A96D53DA101}" srcOrd="2" destOrd="0" presId="urn:microsoft.com/office/officeart/2005/8/layout/lProcess3"/>
    <dgm:cxn modelId="{3F224299-34DD-BA49-B842-C53AC98BB0F9}" type="presParOf" srcId="{F3E82668-E1F1-F64D-BCE3-07F64A174B9A}" destId="{CCE16382-EF6E-C742-A521-55E6F51AB7EA}" srcOrd="11" destOrd="0" presId="urn:microsoft.com/office/officeart/2005/8/layout/lProcess3"/>
    <dgm:cxn modelId="{9D32ED3F-4671-4143-BF66-0DF3711B5DB4}" type="presParOf" srcId="{F3E82668-E1F1-F64D-BCE3-07F64A174B9A}" destId="{202C6050-2258-1340-87D8-B5A3EE316840}" srcOrd="12" destOrd="0" presId="urn:microsoft.com/office/officeart/2005/8/layout/lProcess3"/>
    <dgm:cxn modelId="{3EF5E283-08B3-794C-854E-4C3B8738B8D0}" type="presParOf" srcId="{202C6050-2258-1340-87D8-B5A3EE316840}" destId="{560D90FB-37CC-2849-8B5B-AAB2E26D2ABA}" srcOrd="0" destOrd="0" presId="urn:microsoft.com/office/officeart/2005/8/layout/lProcess3"/>
    <dgm:cxn modelId="{0355810E-8859-9240-8E55-9CE93B49087F}" type="presParOf" srcId="{202C6050-2258-1340-87D8-B5A3EE316840}" destId="{793ECB5A-A727-AF44-94B3-E64050A32035}" srcOrd="1" destOrd="0" presId="urn:microsoft.com/office/officeart/2005/8/layout/lProcess3"/>
    <dgm:cxn modelId="{55446D06-C287-4F48-9AE6-2496ACA21DB3}" type="presParOf" srcId="{202C6050-2258-1340-87D8-B5A3EE316840}" destId="{FB38A547-C15F-854E-99C1-C8462570E937}" srcOrd="2" destOrd="0" presId="urn:microsoft.com/office/officeart/2005/8/layout/lProcess3"/>
    <dgm:cxn modelId="{A6882FE0-7243-5248-879C-4F610544DBDB}" type="presParOf" srcId="{F3E82668-E1F1-F64D-BCE3-07F64A174B9A}" destId="{AB14BFB2-B2A5-684B-BC26-3F95F9D00291}" srcOrd="13" destOrd="0" presId="urn:microsoft.com/office/officeart/2005/8/layout/lProcess3"/>
    <dgm:cxn modelId="{C5952DD7-4212-7A4D-98AB-17B9AD39DC14}" type="presParOf" srcId="{F3E82668-E1F1-F64D-BCE3-07F64A174B9A}" destId="{FA5DD95B-9E9F-7141-B418-CD2BF51F0EAC}" srcOrd="14" destOrd="0" presId="urn:microsoft.com/office/officeart/2005/8/layout/lProcess3"/>
    <dgm:cxn modelId="{A67AE42A-3B5C-0148-81B5-3C53AD3DDFF4}" type="presParOf" srcId="{FA5DD95B-9E9F-7141-B418-CD2BF51F0EAC}" destId="{3065378C-E5F4-8C48-B087-2D2D1986AC03}" srcOrd="0" destOrd="0" presId="urn:microsoft.com/office/officeart/2005/8/layout/lProcess3"/>
    <dgm:cxn modelId="{B61BFC32-B66F-0947-9135-021B5452825D}" type="presParOf" srcId="{FA5DD95B-9E9F-7141-B418-CD2BF51F0EAC}" destId="{82CA5917-3EF7-AD4F-BF62-07FD00CEAAEF}" srcOrd="1" destOrd="0" presId="urn:microsoft.com/office/officeart/2005/8/layout/lProcess3"/>
    <dgm:cxn modelId="{F9FC9732-4CDC-4F47-A058-55B62A82B196}" type="presParOf" srcId="{FA5DD95B-9E9F-7141-B418-CD2BF51F0EAC}" destId="{134079E7-7F9F-E24C-BDAF-D9667F8CC6EC}" srcOrd="2" destOrd="0" presId="urn:microsoft.com/office/officeart/2005/8/layout/lProcess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0322E4E-8A3B-7040-A00B-507F3DAD94E6}" type="doc">
      <dgm:prSet loTypeId="urn:microsoft.com/office/officeart/2005/8/layout/orgChart1" loCatId="" qsTypeId="urn:microsoft.com/office/officeart/2005/8/quickstyle/simple2" qsCatId="simple" csTypeId="urn:microsoft.com/office/officeart/2005/8/colors/accent1_2" csCatId="accent1" phldr="1"/>
      <dgm:spPr/>
      <dgm:t>
        <a:bodyPr/>
        <a:lstStyle/>
        <a:p>
          <a:endParaRPr lang="en-US"/>
        </a:p>
      </dgm:t>
    </dgm:pt>
    <dgm:pt modelId="{E97B0C66-AE5F-3740-B104-A2E6D97F087F}">
      <dgm:prSet phldrT="[Text]"/>
      <dgm:spPr/>
      <dgm:t>
        <a:bodyPr/>
        <a:lstStyle/>
        <a:p>
          <a:r>
            <a:rPr lang="en-US" dirty="0" smtClean="0"/>
            <a:t>Objects</a:t>
          </a:r>
          <a:endParaRPr lang="en-US" dirty="0"/>
        </a:p>
      </dgm:t>
    </dgm:pt>
    <dgm:pt modelId="{CBB12C48-DBC8-E144-AA71-7A521EAAD36F}" type="parTrans" cxnId="{47A2A0E0-0A38-734C-8085-1D75ADE6BB10}">
      <dgm:prSet/>
      <dgm:spPr/>
      <dgm:t>
        <a:bodyPr/>
        <a:lstStyle/>
        <a:p>
          <a:endParaRPr lang="en-US"/>
        </a:p>
      </dgm:t>
    </dgm:pt>
    <dgm:pt modelId="{C0FE01C4-32CB-8645-BE15-07375F8B71DA}" type="sibTrans" cxnId="{47A2A0E0-0A38-734C-8085-1D75ADE6BB10}">
      <dgm:prSet/>
      <dgm:spPr/>
      <dgm:t>
        <a:bodyPr/>
        <a:lstStyle/>
        <a:p>
          <a:endParaRPr lang="en-US"/>
        </a:p>
      </dgm:t>
    </dgm:pt>
    <dgm:pt modelId="{B415FB98-F751-8C40-A08A-21D0F981DD28}">
      <dgm:prSet phldrT="[Text]"/>
      <dgm:spPr/>
      <dgm:t>
        <a:bodyPr/>
        <a:lstStyle/>
        <a:p>
          <a:r>
            <a:rPr lang="en-US" dirty="0" smtClean="0"/>
            <a:t>QR Code and IR Experiences</a:t>
          </a:r>
          <a:endParaRPr lang="en-US" dirty="0"/>
        </a:p>
      </dgm:t>
    </dgm:pt>
    <dgm:pt modelId="{F345F916-E5E7-104C-8DAF-AC5016F79755}" type="parTrans" cxnId="{AFAA06FE-7A55-184C-9F79-A5E367B8D9C3}">
      <dgm:prSet/>
      <dgm:spPr/>
      <dgm:t>
        <a:bodyPr/>
        <a:lstStyle/>
        <a:p>
          <a:endParaRPr lang="en-US"/>
        </a:p>
      </dgm:t>
    </dgm:pt>
    <dgm:pt modelId="{53CA8963-4975-D446-8449-31A51A96E5D1}" type="sibTrans" cxnId="{AFAA06FE-7A55-184C-9F79-A5E367B8D9C3}">
      <dgm:prSet/>
      <dgm:spPr/>
      <dgm:t>
        <a:bodyPr/>
        <a:lstStyle/>
        <a:p>
          <a:endParaRPr lang="en-US"/>
        </a:p>
      </dgm:t>
    </dgm:pt>
    <dgm:pt modelId="{8BA69E62-0A1F-E041-9A38-201D3993BC64}">
      <dgm:prSet phldrT="[Text]"/>
      <dgm:spPr/>
      <dgm:t>
        <a:bodyPr/>
        <a:lstStyle/>
        <a:p>
          <a:r>
            <a:rPr lang="en-US" dirty="0" smtClean="0"/>
            <a:t>Launch Experience</a:t>
          </a:r>
          <a:endParaRPr lang="en-US" dirty="0"/>
        </a:p>
      </dgm:t>
    </dgm:pt>
    <dgm:pt modelId="{EF1F326E-D722-2041-A9A5-D1F9301ED36E}" type="parTrans" cxnId="{E5F2468F-FB5E-3F4B-AE5C-1078E1CDC0BC}">
      <dgm:prSet/>
      <dgm:spPr/>
      <dgm:t>
        <a:bodyPr/>
        <a:lstStyle/>
        <a:p>
          <a:endParaRPr lang="en-US"/>
        </a:p>
      </dgm:t>
    </dgm:pt>
    <dgm:pt modelId="{13E0628E-EB07-074B-85E5-869F595F5EF6}" type="sibTrans" cxnId="{E5F2468F-FB5E-3F4B-AE5C-1078E1CDC0BC}">
      <dgm:prSet/>
      <dgm:spPr/>
      <dgm:t>
        <a:bodyPr/>
        <a:lstStyle/>
        <a:p>
          <a:endParaRPr lang="en-US"/>
        </a:p>
      </dgm:t>
    </dgm:pt>
    <dgm:pt modelId="{1BA9FA28-83A0-294F-82DB-DEF73A8E547B}">
      <dgm:prSet phldrT="[Text]"/>
      <dgm:spPr/>
      <dgm:t>
        <a:bodyPr/>
        <a:lstStyle/>
        <a:p>
          <a:r>
            <a:rPr lang="en-US" dirty="0" smtClean="0"/>
            <a:t>Save it to My Tour</a:t>
          </a:r>
          <a:endParaRPr lang="en-US" dirty="0"/>
        </a:p>
      </dgm:t>
    </dgm:pt>
    <dgm:pt modelId="{CADBC2D6-713B-9747-B4A5-41C9F0680299}" type="parTrans" cxnId="{89DE3FB3-446D-6B45-A93D-4368F846B785}">
      <dgm:prSet/>
      <dgm:spPr/>
      <dgm:t>
        <a:bodyPr/>
        <a:lstStyle/>
        <a:p>
          <a:endParaRPr lang="en-US"/>
        </a:p>
      </dgm:t>
    </dgm:pt>
    <dgm:pt modelId="{0C94B56C-5F2C-A842-B710-1D3F7B5495B7}" type="sibTrans" cxnId="{89DE3FB3-446D-6B45-A93D-4368F846B785}">
      <dgm:prSet/>
      <dgm:spPr/>
      <dgm:t>
        <a:bodyPr/>
        <a:lstStyle/>
        <a:p>
          <a:endParaRPr lang="en-US"/>
        </a:p>
      </dgm:t>
    </dgm:pt>
    <dgm:pt modelId="{CD378A08-1B1F-9E4B-B246-548D249A534D}">
      <dgm:prSet phldrT="[Text]"/>
      <dgm:spPr/>
      <dgm:t>
        <a:bodyPr/>
        <a:lstStyle/>
        <a:p>
          <a:r>
            <a:rPr lang="en-US" dirty="0" smtClean="0"/>
            <a:t>Route to This Item</a:t>
          </a:r>
          <a:endParaRPr lang="en-US" dirty="0"/>
        </a:p>
      </dgm:t>
    </dgm:pt>
    <dgm:pt modelId="{CAC38F55-B557-9549-A2C4-2E8695DCD703}" type="parTrans" cxnId="{5178FACD-CB29-C44E-9062-F35A7B2400D4}">
      <dgm:prSet/>
      <dgm:spPr/>
      <dgm:t>
        <a:bodyPr/>
        <a:lstStyle/>
        <a:p>
          <a:endParaRPr lang="en-US"/>
        </a:p>
      </dgm:t>
    </dgm:pt>
    <dgm:pt modelId="{926724D0-322B-434E-BC45-99AECC8179B2}" type="sibTrans" cxnId="{5178FACD-CB29-C44E-9062-F35A7B2400D4}">
      <dgm:prSet/>
      <dgm:spPr/>
      <dgm:t>
        <a:bodyPr/>
        <a:lstStyle/>
        <a:p>
          <a:endParaRPr lang="en-US"/>
        </a:p>
      </dgm:t>
    </dgm:pt>
    <dgm:pt modelId="{8A45029E-2D94-5D4B-9453-B5C2072DC061}">
      <dgm:prSet phldrT="[Text]"/>
      <dgm:spPr/>
      <dgm:t>
        <a:bodyPr/>
        <a:lstStyle/>
        <a:p>
          <a:r>
            <a:rPr lang="en-US" dirty="0" smtClean="0"/>
            <a:t>Share It</a:t>
          </a:r>
          <a:endParaRPr lang="en-US" dirty="0"/>
        </a:p>
      </dgm:t>
    </dgm:pt>
    <dgm:pt modelId="{17367086-78AC-A744-B2CF-99561E1843D7}" type="parTrans" cxnId="{B2B1B47A-576B-684A-A872-27EAAC9BBE64}">
      <dgm:prSet/>
      <dgm:spPr/>
      <dgm:t>
        <a:bodyPr/>
        <a:lstStyle/>
        <a:p>
          <a:endParaRPr lang="en-US"/>
        </a:p>
      </dgm:t>
    </dgm:pt>
    <dgm:pt modelId="{A86C9A4D-8A95-CF47-988B-CDE9488541C4}" type="sibTrans" cxnId="{B2B1B47A-576B-684A-A872-27EAAC9BBE64}">
      <dgm:prSet/>
      <dgm:spPr/>
      <dgm:t>
        <a:bodyPr/>
        <a:lstStyle/>
        <a:p>
          <a:endParaRPr lang="en-US"/>
        </a:p>
      </dgm:t>
    </dgm:pt>
    <dgm:pt modelId="{E1EAED2A-CD1F-6544-97BB-0B1ABEAFC36D}">
      <dgm:prSet phldrT="[Text]"/>
      <dgm:spPr/>
      <dgm:t>
        <a:bodyPr/>
        <a:lstStyle/>
        <a:p>
          <a:r>
            <a:rPr lang="en-US" dirty="0" smtClean="0"/>
            <a:t>More Information</a:t>
          </a:r>
          <a:endParaRPr lang="en-US" dirty="0"/>
        </a:p>
      </dgm:t>
    </dgm:pt>
    <dgm:pt modelId="{C3DC8E7B-45A6-C143-8EE3-046814195D28}" type="parTrans" cxnId="{CB1320C8-A1D3-4C4F-8A24-B16C809843CF}">
      <dgm:prSet/>
      <dgm:spPr/>
      <dgm:t>
        <a:bodyPr/>
        <a:lstStyle/>
        <a:p>
          <a:endParaRPr lang="en-US"/>
        </a:p>
      </dgm:t>
    </dgm:pt>
    <dgm:pt modelId="{08E89E25-2F4E-154E-BF3A-0C3D11C3C008}" type="sibTrans" cxnId="{CB1320C8-A1D3-4C4F-8A24-B16C809843CF}">
      <dgm:prSet/>
      <dgm:spPr/>
      <dgm:t>
        <a:bodyPr/>
        <a:lstStyle/>
        <a:p>
          <a:endParaRPr lang="en-US"/>
        </a:p>
      </dgm:t>
    </dgm:pt>
    <dgm:pt modelId="{322A0429-E3EA-5D4E-B381-F1A1A32DEB5B}">
      <dgm:prSet phldrT="[Text]"/>
      <dgm:spPr/>
      <dgm:t>
        <a:bodyPr/>
        <a:lstStyle/>
        <a:p>
          <a:r>
            <a:rPr lang="en-US" dirty="0" smtClean="0"/>
            <a:t>Selected Object</a:t>
          </a:r>
          <a:endParaRPr lang="en-US" dirty="0"/>
        </a:p>
      </dgm:t>
    </dgm:pt>
    <dgm:pt modelId="{42544240-6B98-C045-ACA8-27734A8CEDDC}" type="parTrans" cxnId="{ABF99D6C-2444-9B4C-BF16-B3D0590390EA}">
      <dgm:prSet/>
      <dgm:spPr/>
      <dgm:t>
        <a:bodyPr/>
        <a:lstStyle/>
        <a:p>
          <a:endParaRPr lang="en-US"/>
        </a:p>
      </dgm:t>
    </dgm:pt>
    <dgm:pt modelId="{99B4EA99-5A8D-504F-AD30-4BFA7C2368AD}" type="sibTrans" cxnId="{ABF99D6C-2444-9B4C-BF16-B3D0590390EA}">
      <dgm:prSet/>
      <dgm:spPr/>
      <dgm:t>
        <a:bodyPr/>
        <a:lstStyle/>
        <a:p>
          <a:endParaRPr lang="en-US"/>
        </a:p>
      </dgm:t>
    </dgm:pt>
    <dgm:pt modelId="{36AF1EC9-6820-7D46-8784-344982CE291C}">
      <dgm:prSet phldrT="[Text]"/>
      <dgm:spPr/>
      <dgm:t>
        <a:bodyPr/>
        <a:lstStyle/>
        <a:p>
          <a:r>
            <a:rPr lang="en-US" dirty="0" smtClean="0"/>
            <a:t>All Objects</a:t>
          </a:r>
          <a:endParaRPr lang="en-US" dirty="0"/>
        </a:p>
      </dgm:t>
    </dgm:pt>
    <dgm:pt modelId="{8CC7C818-5D72-BB44-805E-35FCF1217D90}" type="parTrans" cxnId="{EEE17C2A-DB3D-9942-A72C-B2CD6377583C}">
      <dgm:prSet/>
      <dgm:spPr/>
      <dgm:t>
        <a:bodyPr/>
        <a:lstStyle/>
        <a:p>
          <a:endParaRPr lang="en-US"/>
        </a:p>
      </dgm:t>
    </dgm:pt>
    <dgm:pt modelId="{049BE731-8B53-FB4D-9C64-46961534B10B}" type="sibTrans" cxnId="{EEE17C2A-DB3D-9942-A72C-B2CD6377583C}">
      <dgm:prSet/>
      <dgm:spPr/>
      <dgm:t>
        <a:bodyPr/>
        <a:lstStyle/>
        <a:p>
          <a:endParaRPr lang="en-US"/>
        </a:p>
      </dgm:t>
    </dgm:pt>
    <dgm:pt modelId="{AEAA2001-062D-3E4E-9063-87CB053A1A4F}">
      <dgm:prSet phldrT="[Text]"/>
      <dgm:spPr>
        <a:solidFill>
          <a:srgbClr val="FF0000"/>
        </a:solidFill>
      </dgm:spPr>
      <dgm:t>
        <a:bodyPr/>
        <a:lstStyle/>
        <a:p>
          <a:r>
            <a:rPr lang="en-US" dirty="0" smtClean="0"/>
            <a:t>(Instructions) Scan Code</a:t>
          </a:r>
          <a:endParaRPr lang="en-US" dirty="0"/>
        </a:p>
      </dgm:t>
    </dgm:pt>
    <dgm:pt modelId="{51C538B9-8AD1-8848-A7EE-56F6655C8F4E}" type="parTrans" cxnId="{261228EF-3DEC-0247-8F51-4DB6ED89DD5C}">
      <dgm:prSet/>
      <dgm:spPr/>
      <dgm:t>
        <a:bodyPr/>
        <a:lstStyle/>
        <a:p>
          <a:endParaRPr lang="en-US"/>
        </a:p>
      </dgm:t>
    </dgm:pt>
    <dgm:pt modelId="{FC545261-5E3C-DE46-AA71-9462CDC80F6B}" type="sibTrans" cxnId="{261228EF-3DEC-0247-8F51-4DB6ED89DD5C}">
      <dgm:prSet/>
      <dgm:spPr/>
      <dgm:t>
        <a:bodyPr/>
        <a:lstStyle/>
        <a:p>
          <a:endParaRPr lang="en-US"/>
        </a:p>
      </dgm:t>
    </dgm:pt>
    <dgm:pt modelId="{C6CAE552-AF62-2F49-8FE5-242C414EC333}" type="pres">
      <dgm:prSet presAssocID="{B0322E4E-8A3B-7040-A00B-507F3DAD94E6}" presName="hierChild1" presStyleCnt="0">
        <dgm:presLayoutVars>
          <dgm:orgChart val="1"/>
          <dgm:chPref val="1"/>
          <dgm:dir/>
          <dgm:animOne val="branch"/>
          <dgm:animLvl val="lvl"/>
          <dgm:resizeHandles/>
        </dgm:presLayoutVars>
      </dgm:prSet>
      <dgm:spPr/>
      <dgm:t>
        <a:bodyPr/>
        <a:lstStyle/>
        <a:p>
          <a:endParaRPr lang="en-US"/>
        </a:p>
      </dgm:t>
    </dgm:pt>
    <dgm:pt modelId="{F0581396-D384-304A-8155-9B665BDFEB74}" type="pres">
      <dgm:prSet presAssocID="{E97B0C66-AE5F-3740-B104-A2E6D97F087F}" presName="hierRoot1" presStyleCnt="0">
        <dgm:presLayoutVars>
          <dgm:hierBranch val="init"/>
        </dgm:presLayoutVars>
      </dgm:prSet>
      <dgm:spPr/>
      <dgm:t>
        <a:bodyPr/>
        <a:lstStyle/>
        <a:p>
          <a:endParaRPr lang="en-US"/>
        </a:p>
      </dgm:t>
    </dgm:pt>
    <dgm:pt modelId="{8E8453BD-EFC3-4E47-A434-03B29E820CD2}" type="pres">
      <dgm:prSet presAssocID="{E97B0C66-AE5F-3740-B104-A2E6D97F087F}" presName="rootComposite1" presStyleCnt="0"/>
      <dgm:spPr/>
      <dgm:t>
        <a:bodyPr/>
        <a:lstStyle/>
        <a:p>
          <a:endParaRPr lang="en-US"/>
        </a:p>
      </dgm:t>
    </dgm:pt>
    <dgm:pt modelId="{DE2A5F5E-458A-D44A-974B-74A6A01A96AE}" type="pres">
      <dgm:prSet presAssocID="{E97B0C66-AE5F-3740-B104-A2E6D97F087F}" presName="rootText1" presStyleLbl="node0" presStyleIdx="0" presStyleCnt="1">
        <dgm:presLayoutVars>
          <dgm:chPref val="3"/>
        </dgm:presLayoutVars>
      </dgm:prSet>
      <dgm:spPr/>
      <dgm:t>
        <a:bodyPr/>
        <a:lstStyle/>
        <a:p>
          <a:endParaRPr lang="en-US"/>
        </a:p>
      </dgm:t>
    </dgm:pt>
    <dgm:pt modelId="{8BDA7F27-5D5E-5E4B-91B9-188C7F9BEDC9}" type="pres">
      <dgm:prSet presAssocID="{E97B0C66-AE5F-3740-B104-A2E6D97F087F}" presName="rootConnector1" presStyleLbl="node1" presStyleIdx="0" presStyleCnt="0"/>
      <dgm:spPr/>
      <dgm:t>
        <a:bodyPr/>
        <a:lstStyle/>
        <a:p>
          <a:endParaRPr lang="en-US"/>
        </a:p>
      </dgm:t>
    </dgm:pt>
    <dgm:pt modelId="{3602E1F5-E215-C141-AAD1-81D537A233FE}" type="pres">
      <dgm:prSet presAssocID="{E97B0C66-AE5F-3740-B104-A2E6D97F087F}" presName="hierChild2" presStyleCnt="0"/>
      <dgm:spPr/>
      <dgm:t>
        <a:bodyPr/>
        <a:lstStyle/>
        <a:p>
          <a:endParaRPr lang="en-US"/>
        </a:p>
      </dgm:t>
    </dgm:pt>
    <dgm:pt modelId="{E5C309A5-1CAB-434A-8915-626A1173693F}" type="pres">
      <dgm:prSet presAssocID="{8CC7C818-5D72-BB44-805E-35FCF1217D90}" presName="Name37" presStyleLbl="parChTrans1D2" presStyleIdx="0" presStyleCnt="1"/>
      <dgm:spPr/>
      <dgm:t>
        <a:bodyPr/>
        <a:lstStyle/>
        <a:p>
          <a:endParaRPr lang="en-US"/>
        </a:p>
      </dgm:t>
    </dgm:pt>
    <dgm:pt modelId="{F6AB6F80-0F70-804B-9412-1EBD7D7E29D1}" type="pres">
      <dgm:prSet presAssocID="{36AF1EC9-6820-7D46-8784-344982CE291C}" presName="hierRoot2" presStyleCnt="0">
        <dgm:presLayoutVars>
          <dgm:hierBranch val="init"/>
        </dgm:presLayoutVars>
      </dgm:prSet>
      <dgm:spPr/>
      <dgm:t>
        <a:bodyPr/>
        <a:lstStyle/>
        <a:p>
          <a:endParaRPr lang="en-US"/>
        </a:p>
      </dgm:t>
    </dgm:pt>
    <dgm:pt modelId="{D456FC02-D789-3C4D-88DC-CF66AD5B494C}" type="pres">
      <dgm:prSet presAssocID="{36AF1EC9-6820-7D46-8784-344982CE291C}" presName="rootComposite" presStyleCnt="0"/>
      <dgm:spPr/>
      <dgm:t>
        <a:bodyPr/>
        <a:lstStyle/>
        <a:p>
          <a:endParaRPr lang="en-US"/>
        </a:p>
      </dgm:t>
    </dgm:pt>
    <dgm:pt modelId="{068C6931-A8D2-CC41-95D1-4FA2356DE34B}" type="pres">
      <dgm:prSet presAssocID="{36AF1EC9-6820-7D46-8784-344982CE291C}" presName="rootText" presStyleLbl="node2" presStyleIdx="0" presStyleCnt="1">
        <dgm:presLayoutVars>
          <dgm:chPref val="3"/>
        </dgm:presLayoutVars>
      </dgm:prSet>
      <dgm:spPr/>
      <dgm:t>
        <a:bodyPr/>
        <a:lstStyle/>
        <a:p>
          <a:endParaRPr lang="en-US"/>
        </a:p>
      </dgm:t>
    </dgm:pt>
    <dgm:pt modelId="{CDCD967A-BF91-9441-8DBD-1656C6E3AE4C}" type="pres">
      <dgm:prSet presAssocID="{36AF1EC9-6820-7D46-8784-344982CE291C}" presName="rootConnector" presStyleLbl="node2" presStyleIdx="0" presStyleCnt="1"/>
      <dgm:spPr/>
      <dgm:t>
        <a:bodyPr/>
        <a:lstStyle/>
        <a:p>
          <a:endParaRPr lang="en-US"/>
        </a:p>
      </dgm:t>
    </dgm:pt>
    <dgm:pt modelId="{DD9194CF-FAEC-9A40-B7F8-92A9E83F0F44}" type="pres">
      <dgm:prSet presAssocID="{36AF1EC9-6820-7D46-8784-344982CE291C}" presName="hierChild4" presStyleCnt="0"/>
      <dgm:spPr/>
      <dgm:t>
        <a:bodyPr/>
        <a:lstStyle/>
        <a:p>
          <a:endParaRPr lang="en-US"/>
        </a:p>
      </dgm:t>
    </dgm:pt>
    <dgm:pt modelId="{BBEDAF22-47AC-3242-B30B-18FE7864E2E9}" type="pres">
      <dgm:prSet presAssocID="{42544240-6B98-C045-ACA8-27734A8CEDDC}" presName="Name37" presStyleLbl="parChTrans1D3" presStyleIdx="0" presStyleCnt="1"/>
      <dgm:spPr/>
      <dgm:t>
        <a:bodyPr/>
        <a:lstStyle/>
        <a:p>
          <a:endParaRPr lang="en-US"/>
        </a:p>
      </dgm:t>
    </dgm:pt>
    <dgm:pt modelId="{C3F249DF-48D2-DF4C-868C-D0CA24DEBD35}" type="pres">
      <dgm:prSet presAssocID="{322A0429-E3EA-5D4E-B381-F1A1A32DEB5B}" presName="hierRoot2" presStyleCnt="0">
        <dgm:presLayoutVars>
          <dgm:hierBranch val="init"/>
        </dgm:presLayoutVars>
      </dgm:prSet>
      <dgm:spPr/>
      <dgm:t>
        <a:bodyPr/>
        <a:lstStyle/>
        <a:p>
          <a:endParaRPr lang="en-US"/>
        </a:p>
      </dgm:t>
    </dgm:pt>
    <dgm:pt modelId="{850251B8-B4C6-BE4A-92F1-9652AF267FBF}" type="pres">
      <dgm:prSet presAssocID="{322A0429-E3EA-5D4E-B381-F1A1A32DEB5B}" presName="rootComposite" presStyleCnt="0"/>
      <dgm:spPr/>
      <dgm:t>
        <a:bodyPr/>
        <a:lstStyle/>
        <a:p>
          <a:endParaRPr lang="en-US"/>
        </a:p>
      </dgm:t>
    </dgm:pt>
    <dgm:pt modelId="{4AAFDFB1-AB07-9843-8496-059DD5D206CD}" type="pres">
      <dgm:prSet presAssocID="{322A0429-E3EA-5D4E-B381-F1A1A32DEB5B}" presName="rootText" presStyleLbl="node3" presStyleIdx="0" presStyleCnt="1">
        <dgm:presLayoutVars>
          <dgm:chPref val="3"/>
        </dgm:presLayoutVars>
      </dgm:prSet>
      <dgm:spPr/>
      <dgm:t>
        <a:bodyPr/>
        <a:lstStyle/>
        <a:p>
          <a:endParaRPr lang="en-US"/>
        </a:p>
      </dgm:t>
    </dgm:pt>
    <dgm:pt modelId="{FC7F596A-4C7F-2F4B-8AE8-D4A1E1A75C6C}" type="pres">
      <dgm:prSet presAssocID="{322A0429-E3EA-5D4E-B381-F1A1A32DEB5B}" presName="rootConnector" presStyleLbl="node3" presStyleIdx="0" presStyleCnt="1"/>
      <dgm:spPr/>
      <dgm:t>
        <a:bodyPr/>
        <a:lstStyle/>
        <a:p>
          <a:endParaRPr lang="en-US"/>
        </a:p>
      </dgm:t>
    </dgm:pt>
    <dgm:pt modelId="{E05594F8-F8EF-604C-9BB2-D7BFC9D2E083}" type="pres">
      <dgm:prSet presAssocID="{322A0429-E3EA-5D4E-B381-F1A1A32DEB5B}" presName="hierChild4" presStyleCnt="0"/>
      <dgm:spPr/>
      <dgm:t>
        <a:bodyPr/>
        <a:lstStyle/>
        <a:p>
          <a:endParaRPr lang="en-US"/>
        </a:p>
      </dgm:t>
    </dgm:pt>
    <dgm:pt modelId="{80EEB373-9AC6-2146-8135-2D6D54C501ED}" type="pres">
      <dgm:prSet presAssocID="{CADBC2D6-713B-9747-B4A5-41C9F0680299}" presName="Name37" presStyleLbl="parChTrans1D4" presStyleIdx="0" presStyleCnt="7"/>
      <dgm:spPr/>
      <dgm:t>
        <a:bodyPr/>
        <a:lstStyle/>
        <a:p>
          <a:endParaRPr lang="en-US"/>
        </a:p>
      </dgm:t>
    </dgm:pt>
    <dgm:pt modelId="{A6F92A71-E63D-6B49-8BFD-046D245244A9}" type="pres">
      <dgm:prSet presAssocID="{1BA9FA28-83A0-294F-82DB-DEF73A8E547B}" presName="hierRoot2" presStyleCnt="0">
        <dgm:presLayoutVars>
          <dgm:hierBranch val="init"/>
        </dgm:presLayoutVars>
      </dgm:prSet>
      <dgm:spPr/>
      <dgm:t>
        <a:bodyPr/>
        <a:lstStyle/>
        <a:p>
          <a:endParaRPr lang="en-US"/>
        </a:p>
      </dgm:t>
    </dgm:pt>
    <dgm:pt modelId="{E887F4C1-180A-714A-B759-9DA1D1D3A612}" type="pres">
      <dgm:prSet presAssocID="{1BA9FA28-83A0-294F-82DB-DEF73A8E547B}" presName="rootComposite" presStyleCnt="0"/>
      <dgm:spPr/>
      <dgm:t>
        <a:bodyPr/>
        <a:lstStyle/>
        <a:p>
          <a:endParaRPr lang="en-US"/>
        </a:p>
      </dgm:t>
    </dgm:pt>
    <dgm:pt modelId="{5432A197-7912-2142-98B8-B2880058ACBA}" type="pres">
      <dgm:prSet presAssocID="{1BA9FA28-83A0-294F-82DB-DEF73A8E547B}" presName="rootText" presStyleLbl="node4" presStyleIdx="0" presStyleCnt="7">
        <dgm:presLayoutVars>
          <dgm:chPref val="3"/>
        </dgm:presLayoutVars>
      </dgm:prSet>
      <dgm:spPr/>
      <dgm:t>
        <a:bodyPr/>
        <a:lstStyle/>
        <a:p>
          <a:endParaRPr lang="en-US"/>
        </a:p>
      </dgm:t>
    </dgm:pt>
    <dgm:pt modelId="{8B80D98F-D751-4941-A276-79C65F379E1D}" type="pres">
      <dgm:prSet presAssocID="{1BA9FA28-83A0-294F-82DB-DEF73A8E547B}" presName="rootConnector" presStyleLbl="node4" presStyleIdx="0" presStyleCnt="7"/>
      <dgm:spPr/>
      <dgm:t>
        <a:bodyPr/>
        <a:lstStyle/>
        <a:p>
          <a:endParaRPr lang="en-US"/>
        </a:p>
      </dgm:t>
    </dgm:pt>
    <dgm:pt modelId="{1979081A-9B00-1346-BEAB-501B0E8FAA97}" type="pres">
      <dgm:prSet presAssocID="{1BA9FA28-83A0-294F-82DB-DEF73A8E547B}" presName="hierChild4" presStyleCnt="0"/>
      <dgm:spPr/>
      <dgm:t>
        <a:bodyPr/>
        <a:lstStyle/>
        <a:p>
          <a:endParaRPr lang="en-US"/>
        </a:p>
      </dgm:t>
    </dgm:pt>
    <dgm:pt modelId="{7E30B007-0048-C54C-B053-0A9DD9BCDD08}" type="pres">
      <dgm:prSet presAssocID="{1BA9FA28-83A0-294F-82DB-DEF73A8E547B}" presName="hierChild5" presStyleCnt="0"/>
      <dgm:spPr/>
      <dgm:t>
        <a:bodyPr/>
        <a:lstStyle/>
        <a:p>
          <a:endParaRPr lang="en-US"/>
        </a:p>
      </dgm:t>
    </dgm:pt>
    <dgm:pt modelId="{354E844F-F0C4-F444-B912-9F6C77FA6628}" type="pres">
      <dgm:prSet presAssocID="{CAC38F55-B557-9549-A2C4-2E8695DCD703}" presName="Name37" presStyleLbl="parChTrans1D4" presStyleIdx="1" presStyleCnt="7"/>
      <dgm:spPr/>
      <dgm:t>
        <a:bodyPr/>
        <a:lstStyle/>
        <a:p>
          <a:endParaRPr lang="en-US"/>
        </a:p>
      </dgm:t>
    </dgm:pt>
    <dgm:pt modelId="{27F19A62-D4E2-4643-915F-736B75136B7F}" type="pres">
      <dgm:prSet presAssocID="{CD378A08-1B1F-9E4B-B246-548D249A534D}" presName="hierRoot2" presStyleCnt="0">
        <dgm:presLayoutVars>
          <dgm:hierBranch val="init"/>
        </dgm:presLayoutVars>
      </dgm:prSet>
      <dgm:spPr/>
      <dgm:t>
        <a:bodyPr/>
        <a:lstStyle/>
        <a:p>
          <a:endParaRPr lang="en-US"/>
        </a:p>
      </dgm:t>
    </dgm:pt>
    <dgm:pt modelId="{8CC20B1C-1AF9-1245-BAEF-A3332E44C1D2}" type="pres">
      <dgm:prSet presAssocID="{CD378A08-1B1F-9E4B-B246-548D249A534D}" presName="rootComposite" presStyleCnt="0"/>
      <dgm:spPr/>
      <dgm:t>
        <a:bodyPr/>
        <a:lstStyle/>
        <a:p>
          <a:endParaRPr lang="en-US"/>
        </a:p>
      </dgm:t>
    </dgm:pt>
    <dgm:pt modelId="{10A8BCA2-46A7-D24F-A06F-016C82757D22}" type="pres">
      <dgm:prSet presAssocID="{CD378A08-1B1F-9E4B-B246-548D249A534D}" presName="rootText" presStyleLbl="node4" presStyleIdx="1" presStyleCnt="7">
        <dgm:presLayoutVars>
          <dgm:chPref val="3"/>
        </dgm:presLayoutVars>
      </dgm:prSet>
      <dgm:spPr/>
      <dgm:t>
        <a:bodyPr/>
        <a:lstStyle/>
        <a:p>
          <a:endParaRPr lang="en-US"/>
        </a:p>
      </dgm:t>
    </dgm:pt>
    <dgm:pt modelId="{DA96DDE3-C882-B54E-B1A1-46180A11F0FD}" type="pres">
      <dgm:prSet presAssocID="{CD378A08-1B1F-9E4B-B246-548D249A534D}" presName="rootConnector" presStyleLbl="node4" presStyleIdx="1" presStyleCnt="7"/>
      <dgm:spPr/>
      <dgm:t>
        <a:bodyPr/>
        <a:lstStyle/>
        <a:p>
          <a:endParaRPr lang="en-US"/>
        </a:p>
      </dgm:t>
    </dgm:pt>
    <dgm:pt modelId="{CF585095-B141-F640-BB54-A30595F1AC98}" type="pres">
      <dgm:prSet presAssocID="{CD378A08-1B1F-9E4B-B246-548D249A534D}" presName="hierChild4" presStyleCnt="0"/>
      <dgm:spPr/>
      <dgm:t>
        <a:bodyPr/>
        <a:lstStyle/>
        <a:p>
          <a:endParaRPr lang="en-US"/>
        </a:p>
      </dgm:t>
    </dgm:pt>
    <dgm:pt modelId="{A664CB83-59EC-4749-B15B-E88521658A68}" type="pres">
      <dgm:prSet presAssocID="{CD378A08-1B1F-9E4B-B246-548D249A534D}" presName="hierChild5" presStyleCnt="0"/>
      <dgm:spPr/>
      <dgm:t>
        <a:bodyPr/>
        <a:lstStyle/>
        <a:p>
          <a:endParaRPr lang="en-US"/>
        </a:p>
      </dgm:t>
    </dgm:pt>
    <dgm:pt modelId="{044F7E88-A3A4-3943-AC9B-A5682A3238B4}" type="pres">
      <dgm:prSet presAssocID="{F345F916-E5E7-104C-8DAF-AC5016F79755}" presName="Name37" presStyleLbl="parChTrans1D4" presStyleIdx="2" presStyleCnt="7"/>
      <dgm:spPr/>
      <dgm:t>
        <a:bodyPr/>
        <a:lstStyle/>
        <a:p>
          <a:endParaRPr lang="en-US"/>
        </a:p>
      </dgm:t>
    </dgm:pt>
    <dgm:pt modelId="{C02CF2BD-BF0B-C644-9E01-E028670F6CCC}" type="pres">
      <dgm:prSet presAssocID="{B415FB98-F751-8C40-A08A-21D0F981DD28}" presName="hierRoot2" presStyleCnt="0">
        <dgm:presLayoutVars>
          <dgm:hierBranch val="init"/>
        </dgm:presLayoutVars>
      </dgm:prSet>
      <dgm:spPr/>
      <dgm:t>
        <a:bodyPr/>
        <a:lstStyle/>
        <a:p>
          <a:endParaRPr lang="en-US"/>
        </a:p>
      </dgm:t>
    </dgm:pt>
    <dgm:pt modelId="{4A2A4690-3C22-DC44-9D7D-DAF4CA8D72B1}" type="pres">
      <dgm:prSet presAssocID="{B415FB98-F751-8C40-A08A-21D0F981DD28}" presName="rootComposite" presStyleCnt="0"/>
      <dgm:spPr/>
      <dgm:t>
        <a:bodyPr/>
        <a:lstStyle/>
        <a:p>
          <a:endParaRPr lang="en-US"/>
        </a:p>
      </dgm:t>
    </dgm:pt>
    <dgm:pt modelId="{1984396D-753E-364D-A591-F6594A13C3B0}" type="pres">
      <dgm:prSet presAssocID="{B415FB98-F751-8C40-A08A-21D0F981DD28}" presName="rootText" presStyleLbl="node4" presStyleIdx="2" presStyleCnt="7">
        <dgm:presLayoutVars>
          <dgm:chPref val="3"/>
        </dgm:presLayoutVars>
      </dgm:prSet>
      <dgm:spPr/>
      <dgm:t>
        <a:bodyPr/>
        <a:lstStyle/>
        <a:p>
          <a:endParaRPr lang="en-US"/>
        </a:p>
      </dgm:t>
    </dgm:pt>
    <dgm:pt modelId="{B1DE1D53-9442-0342-87D5-E0311EE26CE6}" type="pres">
      <dgm:prSet presAssocID="{B415FB98-F751-8C40-A08A-21D0F981DD28}" presName="rootConnector" presStyleLbl="node4" presStyleIdx="2" presStyleCnt="7"/>
      <dgm:spPr/>
      <dgm:t>
        <a:bodyPr/>
        <a:lstStyle/>
        <a:p>
          <a:endParaRPr lang="en-US"/>
        </a:p>
      </dgm:t>
    </dgm:pt>
    <dgm:pt modelId="{07CBC0CD-68BE-9B4E-8896-F2EFBAF51977}" type="pres">
      <dgm:prSet presAssocID="{B415FB98-F751-8C40-A08A-21D0F981DD28}" presName="hierChild4" presStyleCnt="0"/>
      <dgm:spPr/>
      <dgm:t>
        <a:bodyPr/>
        <a:lstStyle/>
        <a:p>
          <a:endParaRPr lang="en-US"/>
        </a:p>
      </dgm:t>
    </dgm:pt>
    <dgm:pt modelId="{9BC6B03A-BEDC-474C-9A52-6EC9E154165C}" type="pres">
      <dgm:prSet presAssocID="{51C538B9-8AD1-8848-A7EE-56F6655C8F4E}" presName="Name37" presStyleLbl="parChTrans1D4" presStyleIdx="3" presStyleCnt="7"/>
      <dgm:spPr/>
      <dgm:t>
        <a:bodyPr/>
        <a:lstStyle/>
        <a:p>
          <a:endParaRPr lang="en-US"/>
        </a:p>
      </dgm:t>
    </dgm:pt>
    <dgm:pt modelId="{98547D18-DDF3-454C-959F-47C35647E930}" type="pres">
      <dgm:prSet presAssocID="{AEAA2001-062D-3E4E-9063-87CB053A1A4F}" presName="hierRoot2" presStyleCnt="0">
        <dgm:presLayoutVars>
          <dgm:hierBranch val="init"/>
        </dgm:presLayoutVars>
      </dgm:prSet>
      <dgm:spPr/>
      <dgm:t>
        <a:bodyPr/>
        <a:lstStyle/>
        <a:p>
          <a:endParaRPr lang="en-US"/>
        </a:p>
      </dgm:t>
    </dgm:pt>
    <dgm:pt modelId="{95DA9143-047D-0D4F-9C17-116135AB390B}" type="pres">
      <dgm:prSet presAssocID="{AEAA2001-062D-3E4E-9063-87CB053A1A4F}" presName="rootComposite" presStyleCnt="0"/>
      <dgm:spPr/>
      <dgm:t>
        <a:bodyPr/>
        <a:lstStyle/>
        <a:p>
          <a:endParaRPr lang="en-US"/>
        </a:p>
      </dgm:t>
    </dgm:pt>
    <dgm:pt modelId="{BA02FE2C-8209-ED42-99A9-1714A21C9D26}" type="pres">
      <dgm:prSet presAssocID="{AEAA2001-062D-3E4E-9063-87CB053A1A4F}" presName="rootText" presStyleLbl="node4" presStyleIdx="3" presStyleCnt="7">
        <dgm:presLayoutVars>
          <dgm:chPref val="3"/>
        </dgm:presLayoutVars>
      </dgm:prSet>
      <dgm:spPr/>
      <dgm:t>
        <a:bodyPr/>
        <a:lstStyle/>
        <a:p>
          <a:endParaRPr lang="en-US"/>
        </a:p>
      </dgm:t>
    </dgm:pt>
    <dgm:pt modelId="{540B4509-12CC-0E4B-888A-2A4261EF9259}" type="pres">
      <dgm:prSet presAssocID="{AEAA2001-062D-3E4E-9063-87CB053A1A4F}" presName="rootConnector" presStyleLbl="node4" presStyleIdx="3" presStyleCnt="7"/>
      <dgm:spPr/>
      <dgm:t>
        <a:bodyPr/>
        <a:lstStyle/>
        <a:p>
          <a:endParaRPr lang="en-US"/>
        </a:p>
      </dgm:t>
    </dgm:pt>
    <dgm:pt modelId="{ECE33956-F10D-1C43-8AFD-AFC33E849912}" type="pres">
      <dgm:prSet presAssocID="{AEAA2001-062D-3E4E-9063-87CB053A1A4F}" presName="hierChild4" presStyleCnt="0"/>
      <dgm:spPr/>
      <dgm:t>
        <a:bodyPr/>
        <a:lstStyle/>
        <a:p>
          <a:endParaRPr lang="en-US"/>
        </a:p>
      </dgm:t>
    </dgm:pt>
    <dgm:pt modelId="{76452CFE-F70C-A94C-BCF0-B79D2C08FC3F}" type="pres">
      <dgm:prSet presAssocID="{EF1F326E-D722-2041-A9A5-D1F9301ED36E}" presName="Name37" presStyleLbl="parChTrans1D4" presStyleIdx="4" presStyleCnt="7"/>
      <dgm:spPr/>
      <dgm:t>
        <a:bodyPr/>
        <a:lstStyle/>
        <a:p>
          <a:endParaRPr lang="en-US"/>
        </a:p>
      </dgm:t>
    </dgm:pt>
    <dgm:pt modelId="{E1F13E02-F790-2945-B8D3-784C514A48BE}" type="pres">
      <dgm:prSet presAssocID="{8BA69E62-0A1F-E041-9A38-201D3993BC64}" presName="hierRoot2" presStyleCnt="0">
        <dgm:presLayoutVars>
          <dgm:hierBranch val="init"/>
        </dgm:presLayoutVars>
      </dgm:prSet>
      <dgm:spPr/>
      <dgm:t>
        <a:bodyPr/>
        <a:lstStyle/>
        <a:p>
          <a:endParaRPr lang="en-US"/>
        </a:p>
      </dgm:t>
    </dgm:pt>
    <dgm:pt modelId="{B0CC96A3-FCEE-4346-AEDD-3845D99D429F}" type="pres">
      <dgm:prSet presAssocID="{8BA69E62-0A1F-E041-9A38-201D3993BC64}" presName="rootComposite" presStyleCnt="0"/>
      <dgm:spPr/>
      <dgm:t>
        <a:bodyPr/>
        <a:lstStyle/>
        <a:p>
          <a:endParaRPr lang="en-US"/>
        </a:p>
      </dgm:t>
    </dgm:pt>
    <dgm:pt modelId="{A1CBD587-CBBC-C04B-9150-CDAEFAB5042A}" type="pres">
      <dgm:prSet presAssocID="{8BA69E62-0A1F-E041-9A38-201D3993BC64}" presName="rootText" presStyleLbl="node4" presStyleIdx="4" presStyleCnt="7">
        <dgm:presLayoutVars>
          <dgm:chPref val="3"/>
        </dgm:presLayoutVars>
      </dgm:prSet>
      <dgm:spPr/>
      <dgm:t>
        <a:bodyPr/>
        <a:lstStyle/>
        <a:p>
          <a:endParaRPr lang="en-US"/>
        </a:p>
      </dgm:t>
    </dgm:pt>
    <dgm:pt modelId="{382BFB37-2BDD-6E45-8868-1B34C35F6A5A}" type="pres">
      <dgm:prSet presAssocID="{8BA69E62-0A1F-E041-9A38-201D3993BC64}" presName="rootConnector" presStyleLbl="node4" presStyleIdx="4" presStyleCnt="7"/>
      <dgm:spPr/>
      <dgm:t>
        <a:bodyPr/>
        <a:lstStyle/>
        <a:p>
          <a:endParaRPr lang="en-US"/>
        </a:p>
      </dgm:t>
    </dgm:pt>
    <dgm:pt modelId="{C42A6AB5-CFBC-7D4D-A7D9-7128D68D9E76}" type="pres">
      <dgm:prSet presAssocID="{8BA69E62-0A1F-E041-9A38-201D3993BC64}" presName="hierChild4" presStyleCnt="0"/>
      <dgm:spPr/>
      <dgm:t>
        <a:bodyPr/>
        <a:lstStyle/>
        <a:p>
          <a:endParaRPr lang="en-US"/>
        </a:p>
      </dgm:t>
    </dgm:pt>
    <dgm:pt modelId="{AD020F98-C2A5-3B48-8CBE-DDC45D0F0DE4}" type="pres">
      <dgm:prSet presAssocID="{8BA69E62-0A1F-E041-9A38-201D3993BC64}" presName="hierChild5" presStyleCnt="0"/>
      <dgm:spPr/>
      <dgm:t>
        <a:bodyPr/>
        <a:lstStyle/>
        <a:p>
          <a:endParaRPr lang="en-US"/>
        </a:p>
      </dgm:t>
    </dgm:pt>
    <dgm:pt modelId="{72FD4C06-FFCD-8540-B3D9-B45FFDDE7A63}" type="pres">
      <dgm:prSet presAssocID="{AEAA2001-062D-3E4E-9063-87CB053A1A4F}" presName="hierChild5" presStyleCnt="0"/>
      <dgm:spPr/>
      <dgm:t>
        <a:bodyPr/>
        <a:lstStyle/>
        <a:p>
          <a:endParaRPr lang="en-US"/>
        </a:p>
      </dgm:t>
    </dgm:pt>
    <dgm:pt modelId="{AA96AB98-BC14-C147-8B56-BF8FF75BF549}" type="pres">
      <dgm:prSet presAssocID="{B415FB98-F751-8C40-A08A-21D0F981DD28}" presName="hierChild5" presStyleCnt="0"/>
      <dgm:spPr/>
      <dgm:t>
        <a:bodyPr/>
        <a:lstStyle/>
        <a:p>
          <a:endParaRPr lang="en-US"/>
        </a:p>
      </dgm:t>
    </dgm:pt>
    <dgm:pt modelId="{83DAC077-1231-F344-8777-157BAE6CEE4B}" type="pres">
      <dgm:prSet presAssocID="{17367086-78AC-A744-B2CF-99561E1843D7}" presName="Name37" presStyleLbl="parChTrans1D4" presStyleIdx="5" presStyleCnt="7"/>
      <dgm:spPr/>
      <dgm:t>
        <a:bodyPr/>
        <a:lstStyle/>
        <a:p>
          <a:endParaRPr lang="en-US"/>
        </a:p>
      </dgm:t>
    </dgm:pt>
    <dgm:pt modelId="{A8992712-5204-5F4F-A4D4-058DBD13B485}" type="pres">
      <dgm:prSet presAssocID="{8A45029E-2D94-5D4B-9453-B5C2072DC061}" presName="hierRoot2" presStyleCnt="0">
        <dgm:presLayoutVars>
          <dgm:hierBranch val="init"/>
        </dgm:presLayoutVars>
      </dgm:prSet>
      <dgm:spPr/>
      <dgm:t>
        <a:bodyPr/>
        <a:lstStyle/>
        <a:p>
          <a:endParaRPr lang="en-US"/>
        </a:p>
      </dgm:t>
    </dgm:pt>
    <dgm:pt modelId="{BF326E93-CC28-BF4E-8810-74690F47E151}" type="pres">
      <dgm:prSet presAssocID="{8A45029E-2D94-5D4B-9453-B5C2072DC061}" presName="rootComposite" presStyleCnt="0"/>
      <dgm:spPr/>
      <dgm:t>
        <a:bodyPr/>
        <a:lstStyle/>
        <a:p>
          <a:endParaRPr lang="en-US"/>
        </a:p>
      </dgm:t>
    </dgm:pt>
    <dgm:pt modelId="{F0443FDC-72CA-6644-8BD2-517833101D82}" type="pres">
      <dgm:prSet presAssocID="{8A45029E-2D94-5D4B-9453-B5C2072DC061}" presName="rootText" presStyleLbl="node4" presStyleIdx="5" presStyleCnt="7">
        <dgm:presLayoutVars>
          <dgm:chPref val="3"/>
        </dgm:presLayoutVars>
      </dgm:prSet>
      <dgm:spPr/>
      <dgm:t>
        <a:bodyPr/>
        <a:lstStyle/>
        <a:p>
          <a:endParaRPr lang="en-US"/>
        </a:p>
      </dgm:t>
    </dgm:pt>
    <dgm:pt modelId="{AE5DDBFF-E2AB-0F43-9828-288CA89FEB54}" type="pres">
      <dgm:prSet presAssocID="{8A45029E-2D94-5D4B-9453-B5C2072DC061}" presName="rootConnector" presStyleLbl="node4" presStyleIdx="5" presStyleCnt="7"/>
      <dgm:spPr/>
      <dgm:t>
        <a:bodyPr/>
        <a:lstStyle/>
        <a:p>
          <a:endParaRPr lang="en-US"/>
        </a:p>
      </dgm:t>
    </dgm:pt>
    <dgm:pt modelId="{678DE5B5-67B3-EF4B-ADCC-A92A6A3BF2E2}" type="pres">
      <dgm:prSet presAssocID="{8A45029E-2D94-5D4B-9453-B5C2072DC061}" presName="hierChild4" presStyleCnt="0"/>
      <dgm:spPr/>
      <dgm:t>
        <a:bodyPr/>
        <a:lstStyle/>
        <a:p>
          <a:endParaRPr lang="en-US"/>
        </a:p>
      </dgm:t>
    </dgm:pt>
    <dgm:pt modelId="{4345CBB7-FBEB-B547-AA40-437C8DD8BA5D}" type="pres">
      <dgm:prSet presAssocID="{8A45029E-2D94-5D4B-9453-B5C2072DC061}" presName="hierChild5" presStyleCnt="0"/>
      <dgm:spPr/>
      <dgm:t>
        <a:bodyPr/>
        <a:lstStyle/>
        <a:p>
          <a:endParaRPr lang="en-US"/>
        </a:p>
      </dgm:t>
    </dgm:pt>
    <dgm:pt modelId="{2CC3F2DF-2417-2F4E-BB7A-710E51AD0755}" type="pres">
      <dgm:prSet presAssocID="{C3DC8E7B-45A6-C143-8EE3-046814195D28}" presName="Name37" presStyleLbl="parChTrans1D4" presStyleIdx="6" presStyleCnt="7"/>
      <dgm:spPr/>
      <dgm:t>
        <a:bodyPr/>
        <a:lstStyle/>
        <a:p>
          <a:endParaRPr lang="en-US"/>
        </a:p>
      </dgm:t>
    </dgm:pt>
    <dgm:pt modelId="{A72A4764-3F3B-8C45-9228-3F6A1114789A}" type="pres">
      <dgm:prSet presAssocID="{E1EAED2A-CD1F-6544-97BB-0B1ABEAFC36D}" presName="hierRoot2" presStyleCnt="0">
        <dgm:presLayoutVars>
          <dgm:hierBranch val="init"/>
        </dgm:presLayoutVars>
      </dgm:prSet>
      <dgm:spPr/>
      <dgm:t>
        <a:bodyPr/>
        <a:lstStyle/>
        <a:p>
          <a:endParaRPr lang="en-US"/>
        </a:p>
      </dgm:t>
    </dgm:pt>
    <dgm:pt modelId="{DD7B6344-1A2A-E742-9F00-73B88BD63556}" type="pres">
      <dgm:prSet presAssocID="{E1EAED2A-CD1F-6544-97BB-0B1ABEAFC36D}" presName="rootComposite" presStyleCnt="0"/>
      <dgm:spPr/>
      <dgm:t>
        <a:bodyPr/>
        <a:lstStyle/>
        <a:p>
          <a:endParaRPr lang="en-US"/>
        </a:p>
      </dgm:t>
    </dgm:pt>
    <dgm:pt modelId="{44ECE615-5082-CC4E-99FA-0437741C43EE}" type="pres">
      <dgm:prSet presAssocID="{E1EAED2A-CD1F-6544-97BB-0B1ABEAFC36D}" presName="rootText" presStyleLbl="node4" presStyleIdx="6" presStyleCnt="7">
        <dgm:presLayoutVars>
          <dgm:chPref val="3"/>
        </dgm:presLayoutVars>
      </dgm:prSet>
      <dgm:spPr/>
      <dgm:t>
        <a:bodyPr/>
        <a:lstStyle/>
        <a:p>
          <a:endParaRPr lang="en-US"/>
        </a:p>
      </dgm:t>
    </dgm:pt>
    <dgm:pt modelId="{0D8DEEBC-0E94-1749-82F3-94C39774FD67}" type="pres">
      <dgm:prSet presAssocID="{E1EAED2A-CD1F-6544-97BB-0B1ABEAFC36D}" presName="rootConnector" presStyleLbl="node4" presStyleIdx="6" presStyleCnt="7"/>
      <dgm:spPr/>
      <dgm:t>
        <a:bodyPr/>
        <a:lstStyle/>
        <a:p>
          <a:endParaRPr lang="en-US"/>
        </a:p>
      </dgm:t>
    </dgm:pt>
    <dgm:pt modelId="{F51CD182-45E1-6446-9A6B-430427E38F26}" type="pres">
      <dgm:prSet presAssocID="{E1EAED2A-CD1F-6544-97BB-0B1ABEAFC36D}" presName="hierChild4" presStyleCnt="0"/>
      <dgm:spPr/>
      <dgm:t>
        <a:bodyPr/>
        <a:lstStyle/>
        <a:p>
          <a:endParaRPr lang="en-US"/>
        </a:p>
      </dgm:t>
    </dgm:pt>
    <dgm:pt modelId="{769AE8BF-7DA8-3F46-BB50-84A9B315DCA9}" type="pres">
      <dgm:prSet presAssocID="{E1EAED2A-CD1F-6544-97BB-0B1ABEAFC36D}" presName="hierChild5" presStyleCnt="0"/>
      <dgm:spPr/>
      <dgm:t>
        <a:bodyPr/>
        <a:lstStyle/>
        <a:p>
          <a:endParaRPr lang="en-US"/>
        </a:p>
      </dgm:t>
    </dgm:pt>
    <dgm:pt modelId="{B10DC80D-D63A-EB4D-A1BC-E3D7835E85EE}" type="pres">
      <dgm:prSet presAssocID="{322A0429-E3EA-5D4E-B381-F1A1A32DEB5B}" presName="hierChild5" presStyleCnt="0"/>
      <dgm:spPr/>
      <dgm:t>
        <a:bodyPr/>
        <a:lstStyle/>
        <a:p>
          <a:endParaRPr lang="en-US"/>
        </a:p>
      </dgm:t>
    </dgm:pt>
    <dgm:pt modelId="{C9D5218D-AFE5-4749-8D83-1B6FACD4BF72}" type="pres">
      <dgm:prSet presAssocID="{36AF1EC9-6820-7D46-8784-344982CE291C}" presName="hierChild5" presStyleCnt="0"/>
      <dgm:spPr/>
      <dgm:t>
        <a:bodyPr/>
        <a:lstStyle/>
        <a:p>
          <a:endParaRPr lang="en-US"/>
        </a:p>
      </dgm:t>
    </dgm:pt>
    <dgm:pt modelId="{2BDAF9A8-6E70-B24B-80C7-F6C89C73F98C}" type="pres">
      <dgm:prSet presAssocID="{E97B0C66-AE5F-3740-B104-A2E6D97F087F}" presName="hierChild3" presStyleCnt="0"/>
      <dgm:spPr/>
      <dgm:t>
        <a:bodyPr/>
        <a:lstStyle/>
        <a:p>
          <a:endParaRPr lang="en-US"/>
        </a:p>
      </dgm:t>
    </dgm:pt>
  </dgm:ptLst>
  <dgm:cxnLst>
    <dgm:cxn modelId="{B2B1B47A-576B-684A-A872-27EAAC9BBE64}" srcId="{322A0429-E3EA-5D4E-B381-F1A1A32DEB5B}" destId="{8A45029E-2D94-5D4B-9453-B5C2072DC061}" srcOrd="3" destOrd="0" parTransId="{17367086-78AC-A744-B2CF-99561E1843D7}" sibTransId="{A86C9A4D-8A95-CF47-988B-CDE9488541C4}"/>
    <dgm:cxn modelId="{C0D6F1A2-1E22-084E-8407-38345B095855}" type="presOf" srcId="{E97B0C66-AE5F-3740-B104-A2E6D97F087F}" destId="{8BDA7F27-5D5E-5E4B-91B9-188C7F9BEDC9}" srcOrd="1" destOrd="0" presId="urn:microsoft.com/office/officeart/2005/8/layout/orgChart1"/>
    <dgm:cxn modelId="{E77F599B-167A-4247-B72C-41D834DB8027}" type="presOf" srcId="{51C538B9-8AD1-8848-A7EE-56F6655C8F4E}" destId="{9BC6B03A-BEDC-474C-9A52-6EC9E154165C}" srcOrd="0" destOrd="0" presId="urn:microsoft.com/office/officeart/2005/8/layout/orgChart1"/>
    <dgm:cxn modelId="{889BA93A-C2E6-614D-95E0-B52F32A66342}" type="presOf" srcId="{E1EAED2A-CD1F-6544-97BB-0B1ABEAFC36D}" destId="{0D8DEEBC-0E94-1749-82F3-94C39774FD67}" srcOrd="1" destOrd="0" presId="urn:microsoft.com/office/officeart/2005/8/layout/orgChart1"/>
    <dgm:cxn modelId="{CB1320C8-A1D3-4C4F-8A24-B16C809843CF}" srcId="{322A0429-E3EA-5D4E-B381-F1A1A32DEB5B}" destId="{E1EAED2A-CD1F-6544-97BB-0B1ABEAFC36D}" srcOrd="4" destOrd="0" parTransId="{C3DC8E7B-45A6-C143-8EE3-046814195D28}" sibTransId="{08E89E25-2F4E-154E-BF3A-0C3D11C3C008}"/>
    <dgm:cxn modelId="{1219424A-DF01-BC48-9CC3-B5086BBC893A}" type="presOf" srcId="{E1EAED2A-CD1F-6544-97BB-0B1ABEAFC36D}" destId="{44ECE615-5082-CC4E-99FA-0437741C43EE}" srcOrd="0" destOrd="0" presId="urn:microsoft.com/office/officeart/2005/8/layout/orgChart1"/>
    <dgm:cxn modelId="{C5BF4871-25A7-9B49-BFD0-4D71E3F811E8}" type="presOf" srcId="{CD378A08-1B1F-9E4B-B246-548D249A534D}" destId="{10A8BCA2-46A7-D24F-A06F-016C82757D22}" srcOrd="0" destOrd="0" presId="urn:microsoft.com/office/officeart/2005/8/layout/orgChart1"/>
    <dgm:cxn modelId="{BA4DEB00-A185-684E-BA2C-12F0E9C37B4A}" type="presOf" srcId="{AEAA2001-062D-3E4E-9063-87CB053A1A4F}" destId="{BA02FE2C-8209-ED42-99A9-1714A21C9D26}" srcOrd="0" destOrd="0" presId="urn:microsoft.com/office/officeart/2005/8/layout/orgChart1"/>
    <dgm:cxn modelId="{70C12E20-71B4-E541-A7B9-D610E2A7164F}" type="presOf" srcId="{36AF1EC9-6820-7D46-8784-344982CE291C}" destId="{CDCD967A-BF91-9441-8DBD-1656C6E3AE4C}" srcOrd="1" destOrd="0" presId="urn:microsoft.com/office/officeart/2005/8/layout/orgChart1"/>
    <dgm:cxn modelId="{C595098C-C691-AC4A-B723-19572CC456CC}" type="presOf" srcId="{1BA9FA28-83A0-294F-82DB-DEF73A8E547B}" destId="{5432A197-7912-2142-98B8-B2880058ACBA}" srcOrd="0" destOrd="0" presId="urn:microsoft.com/office/officeart/2005/8/layout/orgChart1"/>
    <dgm:cxn modelId="{EEE17C2A-DB3D-9942-A72C-B2CD6377583C}" srcId="{E97B0C66-AE5F-3740-B104-A2E6D97F087F}" destId="{36AF1EC9-6820-7D46-8784-344982CE291C}" srcOrd="0" destOrd="0" parTransId="{8CC7C818-5D72-BB44-805E-35FCF1217D90}" sibTransId="{049BE731-8B53-FB4D-9C64-46961534B10B}"/>
    <dgm:cxn modelId="{261228EF-3DEC-0247-8F51-4DB6ED89DD5C}" srcId="{B415FB98-F751-8C40-A08A-21D0F981DD28}" destId="{AEAA2001-062D-3E4E-9063-87CB053A1A4F}" srcOrd="0" destOrd="0" parTransId="{51C538B9-8AD1-8848-A7EE-56F6655C8F4E}" sibTransId="{FC545261-5E3C-DE46-AA71-9462CDC80F6B}"/>
    <dgm:cxn modelId="{AFAA06FE-7A55-184C-9F79-A5E367B8D9C3}" srcId="{322A0429-E3EA-5D4E-B381-F1A1A32DEB5B}" destId="{B415FB98-F751-8C40-A08A-21D0F981DD28}" srcOrd="2" destOrd="0" parTransId="{F345F916-E5E7-104C-8DAF-AC5016F79755}" sibTransId="{53CA8963-4975-D446-8449-31A51A96E5D1}"/>
    <dgm:cxn modelId="{783D0169-204F-784F-8714-1E02BC0DEDE8}" type="presOf" srcId="{322A0429-E3EA-5D4E-B381-F1A1A32DEB5B}" destId="{4AAFDFB1-AB07-9843-8496-059DD5D206CD}" srcOrd="0" destOrd="0" presId="urn:microsoft.com/office/officeart/2005/8/layout/orgChart1"/>
    <dgm:cxn modelId="{B5776D8E-57B3-EB45-9B71-96E1ABCBE025}" type="presOf" srcId="{CADBC2D6-713B-9747-B4A5-41C9F0680299}" destId="{80EEB373-9AC6-2146-8135-2D6D54C501ED}" srcOrd="0" destOrd="0" presId="urn:microsoft.com/office/officeart/2005/8/layout/orgChart1"/>
    <dgm:cxn modelId="{3F5E1610-33AC-2D4D-B0B0-8AC1C830B25E}" type="presOf" srcId="{8A45029E-2D94-5D4B-9453-B5C2072DC061}" destId="{AE5DDBFF-E2AB-0F43-9828-288CA89FEB54}" srcOrd="1" destOrd="0" presId="urn:microsoft.com/office/officeart/2005/8/layout/orgChart1"/>
    <dgm:cxn modelId="{500E7697-9E45-E044-985D-2B86FCE71997}" type="presOf" srcId="{B0322E4E-8A3B-7040-A00B-507F3DAD94E6}" destId="{C6CAE552-AF62-2F49-8FE5-242C414EC333}" srcOrd="0" destOrd="0" presId="urn:microsoft.com/office/officeart/2005/8/layout/orgChart1"/>
    <dgm:cxn modelId="{6AD2516E-C0EF-9245-A4D3-F2E44405B6A4}" type="presOf" srcId="{8BA69E62-0A1F-E041-9A38-201D3993BC64}" destId="{A1CBD587-CBBC-C04B-9150-CDAEFAB5042A}" srcOrd="0" destOrd="0" presId="urn:microsoft.com/office/officeart/2005/8/layout/orgChart1"/>
    <dgm:cxn modelId="{AF2F4AAD-C58B-A040-BED2-39E8B9171991}" type="presOf" srcId="{42544240-6B98-C045-ACA8-27734A8CEDDC}" destId="{BBEDAF22-47AC-3242-B30B-18FE7864E2E9}" srcOrd="0" destOrd="0" presId="urn:microsoft.com/office/officeart/2005/8/layout/orgChart1"/>
    <dgm:cxn modelId="{69FAB415-63CD-7C4B-8F08-0719850D372D}" type="presOf" srcId="{1BA9FA28-83A0-294F-82DB-DEF73A8E547B}" destId="{8B80D98F-D751-4941-A276-79C65F379E1D}" srcOrd="1" destOrd="0" presId="urn:microsoft.com/office/officeart/2005/8/layout/orgChart1"/>
    <dgm:cxn modelId="{A59388CA-10AD-BF4E-8DDE-6652C860E7F8}" type="presOf" srcId="{B415FB98-F751-8C40-A08A-21D0F981DD28}" destId="{1984396D-753E-364D-A591-F6594A13C3B0}" srcOrd="0" destOrd="0" presId="urn:microsoft.com/office/officeart/2005/8/layout/orgChart1"/>
    <dgm:cxn modelId="{47068B5F-0669-724C-8251-72C9BB1183DE}" type="presOf" srcId="{AEAA2001-062D-3E4E-9063-87CB053A1A4F}" destId="{540B4509-12CC-0E4B-888A-2A4261EF9259}" srcOrd="1" destOrd="0" presId="urn:microsoft.com/office/officeart/2005/8/layout/orgChart1"/>
    <dgm:cxn modelId="{6CDEBE4A-7462-474C-9083-F427C035A7C0}" type="presOf" srcId="{36AF1EC9-6820-7D46-8784-344982CE291C}" destId="{068C6931-A8D2-CC41-95D1-4FA2356DE34B}" srcOrd="0" destOrd="0" presId="urn:microsoft.com/office/officeart/2005/8/layout/orgChart1"/>
    <dgm:cxn modelId="{9FD74906-7DF1-334C-B6F4-7D49AC57ED1A}" type="presOf" srcId="{8A45029E-2D94-5D4B-9453-B5C2072DC061}" destId="{F0443FDC-72CA-6644-8BD2-517833101D82}" srcOrd="0" destOrd="0" presId="urn:microsoft.com/office/officeart/2005/8/layout/orgChart1"/>
    <dgm:cxn modelId="{E5F2468F-FB5E-3F4B-AE5C-1078E1CDC0BC}" srcId="{AEAA2001-062D-3E4E-9063-87CB053A1A4F}" destId="{8BA69E62-0A1F-E041-9A38-201D3993BC64}" srcOrd="0" destOrd="0" parTransId="{EF1F326E-D722-2041-A9A5-D1F9301ED36E}" sibTransId="{13E0628E-EB07-074B-85E5-869F595F5EF6}"/>
    <dgm:cxn modelId="{89DE3FB3-446D-6B45-A93D-4368F846B785}" srcId="{322A0429-E3EA-5D4E-B381-F1A1A32DEB5B}" destId="{1BA9FA28-83A0-294F-82DB-DEF73A8E547B}" srcOrd="0" destOrd="0" parTransId="{CADBC2D6-713B-9747-B4A5-41C9F0680299}" sibTransId="{0C94B56C-5F2C-A842-B710-1D3F7B5495B7}"/>
    <dgm:cxn modelId="{F2036F74-2CA7-8343-9CA3-1C7774E000F9}" type="presOf" srcId="{8BA69E62-0A1F-E041-9A38-201D3993BC64}" destId="{382BFB37-2BDD-6E45-8868-1B34C35F6A5A}" srcOrd="1" destOrd="0" presId="urn:microsoft.com/office/officeart/2005/8/layout/orgChart1"/>
    <dgm:cxn modelId="{1AA78253-5F74-D04D-8D5E-551DBC966592}" type="presOf" srcId="{F345F916-E5E7-104C-8DAF-AC5016F79755}" destId="{044F7E88-A3A4-3943-AC9B-A5682A3238B4}" srcOrd="0" destOrd="0" presId="urn:microsoft.com/office/officeart/2005/8/layout/orgChart1"/>
    <dgm:cxn modelId="{520A793F-C262-6E4D-9C1F-69848A6A0A68}" type="presOf" srcId="{CD378A08-1B1F-9E4B-B246-548D249A534D}" destId="{DA96DDE3-C882-B54E-B1A1-46180A11F0FD}" srcOrd="1" destOrd="0" presId="urn:microsoft.com/office/officeart/2005/8/layout/orgChart1"/>
    <dgm:cxn modelId="{286BD400-1AFB-4E44-999E-5E24407ECE4C}" type="presOf" srcId="{C3DC8E7B-45A6-C143-8EE3-046814195D28}" destId="{2CC3F2DF-2417-2F4E-BB7A-710E51AD0755}" srcOrd="0" destOrd="0" presId="urn:microsoft.com/office/officeart/2005/8/layout/orgChart1"/>
    <dgm:cxn modelId="{5178FACD-CB29-C44E-9062-F35A7B2400D4}" srcId="{322A0429-E3EA-5D4E-B381-F1A1A32DEB5B}" destId="{CD378A08-1B1F-9E4B-B246-548D249A534D}" srcOrd="1" destOrd="0" parTransId="{CAC38F55-B557-9549-A2C4-2E8695DCD703}" sibTransId="{926724D0-322B-434E-BC45-99AECC8179B2}"/>
    <dgm:cxn modelId="{7715837C-CC71-414D-BD50-771FFEF55AA7}" type="presOf" srcId="{8CC7C818-5D72-BB44-805E-35FCF1217D90}" destId="{E5C309A5-1CAB-434A-8915-626A1173693F}" srcOrd="0" destOrd="0" presId="urn:microsoft.com/office/officeart/2005/8/layout/orgChart1"/>
    <dgm:cxn modelId="{850658AE-0A9A-7345-A6CE-05FCD7F8C43A}" type="presOf" srcId="{B415FB98-F751-8C40-A08A-21D0F981DD28}" destId="{B1DE1D53-9442-0342-87D5-E0311EE26CE6}" srcOrd="1" destOrd="0" presId="urn:microsoft.com/office/officeart/2005/8/layout/orgChart1"/>
    <dgm:cxn modelId="{CEF6E7C5-67C4-4045-8F58-93BF5354EB03}" type="presOf" srcId="{E97B0C66-AE5F-3740-B104-A2E6D97F087F}" destId="{DE2A5F5E-458A-D44A-974B-74A6A01A96AE}" srcOrd="0" destOrd="0" presId="urn:microsoft.com/office/officeart/2005/8/layout/orgChart1"/>
    <dgm:cxn modelId="{47A2A0E0-0A38-734C-8085-1D75ADE6BB10}" srcId="{B0322E4E-8A3B-7040-A00B-507F3DAD94E6}" destId="{E97B0C66-AE5F-3740-B104-A2E6D97F087F}" srcOrd="0" destOrd="0" parTransId="{CBB12C48-DBC8-E144-AA71-7A521EAAD36F}" sibTransId="{C0FE01C4-32CB-8645-BE15-07375F8B71DA}"/>
    <dgm:cxn modelId="{50E5C313-DF77-884A-A93A-6D3930FC55E6}" type="presOf" srcId="{CAC38F55-B557-9549-A2C4-2E8695DCD703}" destId="{354E844F-F0C4-F444-B912-9F6C77FA6628}" srcOrd="0" destOrd="0" presId="urn:microsoft.com/office/officeart/2005/8/layout/orgChart1"/>
    <dgm:cxn modelId="{E416C93F-6224-254B-A0A6-8CADBBE60083}" type="presOf" srcId="{17367086-78AC-A744-B2CF-99561E1843D7}" destId="{83DAC077-1231-F344-8777-157BAE6CEE4B}" srcOrd="0" destOrd="0" presId="urn:microsoft.com/office/officeart/2005/8/layout/orgChart1"/>
    <dgm:cxn modelId="{ABF99D6C-2444-9B4C-BF16-B3D0590390EA}" srcId="{36AF1EC9-6820-7D46-8784-344982CE291C}" destId="{322A0429-E3EA-5D4E-B381-F1A1A32DEB5B}" srcOrd="0" destOrd="0" parTransId="{42544240-6B98-C045-ACA8-27734A8CEDDC}" sibTransId="{99B4EA99-5A8D-504F-AD30-4BFA7C2368AD}"/>
    <dgm:cxn modelId="{1CBB84BD-BD34-474C-880D-0422FE6DFA22}" type="presOf" srcId="{EF1F326E-D722-2041-A9A5-D1F9301ED36E}" destId="{76452CFE-F70C-A94C-BCF0-B79D2C08FC3F}" srcOrd="0" destOrd="0" presId="urn:microsoft.com/office/officeart/2005/8/layout/orgChart1"/>
    <dgm:cxn modelId="{38BDAB6A-BB44-534C-9202-CF0C25AC6FE6}" type="presOf" srcId="{322A0429-E3EA-5D4E-B381-F1A1A32DEB5B}" destId="{FC7F596A-4C7F-2F4B-8AE8-D4A1E1A75C6C}" srcOrd="1" destOrd="0" presId="urn:microsoft.com/office/officeart/2005/8/layout/orgChart1"/>
    <dgm:cxn modelId="{87C86D30-8F2B-0B45-9D4E-05C2E8E30DF5}" type="presParOf" srcId="{C6CAE552-AF62-2F49-8FE5-242C414EC333}" destId="{F0581396-D384-304A-8155-9B665BDFEB74}" srcOrd="0" destOrd="0" presId="urn:microsoft.com/office/officeart/2005/8/layout/orgChart1"/>
    <dgm:cxn modelId="{6384EF53-33BD-0E45-A514-E9D91C70A46C}" type="presParOf" srcId="{F0581396-D384-304A-8155-9B665BDFEB74}" destId="{8E8453BD-EFC3-4E47-A434-03B29E820CD2}" srcOrd="0" destOrd="0" presId="urn:microsoft.com/office/officeart/2005/8/layout/orgChart1"/>
    <dgm:cxn modelId="{D4571CB2-7CF9-D846-9C64-B690A2DEA83C}" type="presParOf" srcId="{8E8453BD-EFC3-4E47-A434-03B29E820CD2}" destId="{DE2A5F5E-458A-D44A-974B-74A6A01A96AE}" srcOrd="0" destOrd="0" presId="urn:microsoft.com/office/officeart/2005/8/layout/orgChart1"/>
    <dgm:cxn modelId="{DFF459A8-A8B2-3C4F-B7FC-CDD62B8240C8}" type="presParOf" srcId="{8E8453BD-EFC3-4E47-A434-03B29E820CD2}" destId="{8BDA7F27-5D5E-5E4B-91B9-188C7F9BEDC9}" srcOrd="1" destOrd="0" presId="urn:microsoft.com/office/officeart/2005/8/layout/orgChart1"/>
    <dgm:cxn modelId="{690DA10C-7786-4646-BD53-72BC988E5564}" type="presParOf" srcId="{F0581396-D384-304A-8155-9B665BDFEB74}" destId="{3602E1F5-E215-C141-AAD1-81D537A233FE}" srcOrd="1" destOrd="0" presId="urn:microsoft.com/office/officeart/2005/8/layout/orgChart1"/>
    <dgm:cxn modelId="{85385972-A51D-CA4F-8F21-FE9E61813EB0}" type="presParOf" srcId="{3602E1F5-E215-C141-AAD1-81D537A233FE}" destId="{E5C309A5-1CAB-434A-8915-626A1173693F}" srcOrd="0" destOrd="0" presId="urn:microsoft.com/office/officeart/2005/8/layout/orgChart1"/>
    <dgm:cxn modelId="{C2D7090F-1F8A-B646-A49C-3A4D02936823}" type="presParOf" srcId="{3602E1F5-E215-C141-AAD1-81D537A233FE}" destId="{F6AB6F80-0F70-804B-9412-1EBD7D7E29D1}" srcOrd="1" destOrd="0" presId="urn:microsoft.com/office/officeart/2005/8/layout/orgChart1"/>
    <dgm:cxn modelId="{4A279170-B3FF-6C4B-86ED-674B0DD352F1}" type="presParOf" srcId="{F6AB6F80-0F70-804B-9412-1EBD7D7E29D1}" destId="{D456FC02-D789-3C4D-88DC-CF66AD5B494C}" srcOrd="0" destOrd="0" presId="urn:microsoft.com/office/officeart/2005/8/layout/orgChart1"/>
    <dgm:cxn modelId="{F23C2B71-8D92-624D-A4F0-5F06CDB0F8E1}" type="presParOf" srcId="{D456FC02-D789-3C4D-88DC-CF66AD5B494C}" destId="{068C6931-A8D2-CC41-95D1-4FA2356DE34B}" srcOrd="0" destOrd="0" presId="urn:microsoft.com/office/officeart/2005/8/layout/orgChart1"/>
    <dgm:cxn modelId="{33FA7E0F-5246-234E-A285-97FD7C44347A}" type="presParOf" srcId="{D456FC02-D789-3C4D-88DC-CF66AD5B494C}" destId="{CDCD967A-BF91-9441-8DBD-1656C6E3AE4C}" srcOrd="1" destOrd="0" presId="urn:microsoft.com/office/officeart/2005/8/layout/orgChart1"/>
    <dgm:cxn modelId="{CA0D9636-6F95-084B-A9C9-47228F9629CF}" type="presParOf" srcId="{F6AB6F80-0F70-804B-9412-1EBD7D7E29D1}" destId="{DD9194CF-FAEC-9A40-B7F8-92A9E83F0F44}" srcOrd="1" destOrd="0" presId="urn:microsoft.com/office/officeart/2005/8/layout/orgChart1"/>
    <dgm:cxn modelId="{F0C1E3E3-D7C4-5A48-A387-AB21AEBF8A2A}" type="presParOf" srcId="{DD9194CF-FAEC-9A40-B7F8-92A9E83F0F44}" destId="{BBEDAF22-47AC-3242-B30B-18FE7864E2E9}" srcOrd="0" destOrd="0" presId="urn:microsoft.com/office/officeart/2005/8/layout/orgChart1"/>
    <dgm:cxn modelId="{57A3C74A-3FE4-8348-AA74-814473119DA9}" type="presParOf" srcId="{DD9194CF-FAEC-9A40-B7F8-92A9E83F0F44}" destId="{C3F249DF-48D2-DF4C-868C-D0CA24DEBD35}" srcOrd="1" destOrd="0" presId="urn:microsoft.com/office/officeart/2005/8/layout/orgChart1"/>
    <dgm:cxn modelId="{BCE5451A-2D75-9E40-AABE-BF2352D5B8EF}" type="presParOf" srcId="{C3F249DF-48D2-DF4C-868C-D0CA24DEBD35}" destId="{850251B8-B4C6-BE4A-92F1-9652AF267FBF}" srcOrd="0" destOrd="0" presId="urn:microsoft.com/office/officeart/2005/8/layout/orgChart1"/>
    <dgm:cxn modelId="{B2522EA5-F78F-6B4E-86B6-EBC925C6CDBB}" type="presParOf" srcId="{850251B8-B4C6-BE4A-92F1-9652AF267FBF}" destId="{4AAFDFB1-AB07-9843-8496-059DD5D206CD}" srcOrd="0" destOrd="0" presId="urn:microsoft.com/office/officeart/2005/8/layout/orgChart1"/>
    <dgm:cxn modelId="{4213B3A2-8E10-3441-A891-B0DA47553AAF}" type="presParOf" srcId="{850251B8-B4C6-BE4A-92F1-9652AF267FBF}" destId="{FC7F596A-4C7F-2F4B-8AE8-D4A1E1A75C6C}" srcOrd="1" destOrd="0" presId="urn:microsoft.com/office/officeart/2005/8/layout/orgChart1"/>
    <dgm:cxn modelId="{1B3745B4-4A04-9140-AEC2-9878A7720B02}" type="presParOf" srcId="{C3F249DF-48D2-DF4C-868C-D0CA24DEBD35}" destId="{E05594F8-F8EF-604C-9BB2-D7BFC9D2E083}" srcOrd="1" destOrd="0" presId="urn:microsoft.com/office/officeart/2005/8/layout/orgChart1"/>
    <dgm:cxn modelId="{3293B51D-8C46-7549-BD4E-42999B44E86C}" type="presParOf" srcId="{E05594F8-F8EF-604C-9BB2-D7BFC9D2E083}" destId="{80EEB373-9AC6-2146-8135-2D6D54C501ED}" srcOrd="0" destOrd="0" presId="urn:microsoft.com/office/officeart/2005/8/layout/orgChart1"/>
    <dgm:cxn modelId="{6F58982D-C28E-B347-890A-BD2C8814D556}" type="presParOf" srcId="{E05594F8-F8EF-604C-9BB2-D7BFC9D2E083}" destId="{A6F92A71-E63D-6B49-8BFD-046D245244A9}" srcOrd="1" destOrd="0" presId="urn:microsoft.com/office/officeart/2005/8/layout/orgChart1"/>
    <dgm:cxn modelId="{2E94FE18-80CC-1242-90B4-11AC3C70CAF2}" type="presParOf" srcId="{A6F92A71-E63D-6B49-8BFD-046D245244A9}" destId="{E887F4C1-180A-714A-B759-9DA1D1D3A612}" srcOrd="0" destOrd="0" presId="urn:microsoft.com/office/officeart/2005/8/layout/orgChart1"/>
    <dgm:cxn modelId="{6324D524-5C97-CA47-909E-3B3DF95624EF}" type="presParOf" srcId="{E887F4C1-180A-714A-B759-9DA1D1D3A612}" destId="{5432A197-7912-2142-98B8-B2880058ACBA}" srcOrd="0" destOrd="0" presId="urn:microsoft.com/office/officeart/2005/8/layout/orgChart1"/>
    <dgm:cxn modelId="{2F1EBB7E-51F5-C54C-8CBC-81A35DE76E89}" type="presParOf" srcId="{E887F4C1-180A-714A-B759-9DA1D1D3A612}" destId="{8B80D98F-D751-4941-A276-79C65F379E1D}" srcOrd="1" destOrd="0" presId="urn:microsoft.com/office/officeart/2005/8/layout/orgChart1"/>
    <dgm:cxn modelId="{EFC834C3-9092-A549-A274-5BCCCDCD6DB9}" type="presParOf" srcId="{A6F92A71-E63D-6B49-8BFD-046D245244A9}" destId="{1979081A-9B00-1346-BEAB-501B0E8FAA97}" srcOrd="1" destOrd="0" presId="urn:microsoft.com/office/officeart/2005/8/layout/orgChart1"/>
    <dgm:cxn modelId="{F03181BA-6CE9-C144-BE3B-33C55FBE5E26}" type="presParOf" srcId="{A6F92A71-E63D-6B49-8BFD-046D245244A9}" destId="{7E30B007-0048-C54C-B053-0A9DD9BCDD08}" srcOrd="2" destOrd="0" presId="urn:microsoft.com/office/officeart/2005/8/layout/orgChart1"/>
    <dgm:cxn modelId="{788A3247-3C58-FD4D-8F7C-6061760C1C3A}" type="presParOf" srcId="{E05594F8-F8EF-604C-9BB2-D7BFC9D2E083}" destId="{354E844F-F0C4-F444-B912-9F6C77FA6628}" srcOrd="2" destOrd="0" presId="urn:microsoft.com/office/officeart/2005/8/layout/orgChart1"/>
    <dgm:cxn modelId="{43A3F234-846A-FB4F-BFA1-407150E4A9BB}" type="presParOf" srcId="{E05594F8-F8EF-604C-9BB2-D7BFC9D2E083}" destId="{27F19A62-D4E2-4643-915F-736B75136B7F}" srcOrd="3" destOrd="0" presId="urn:microsoft.com/office/officeart/2005/8/layout/orgChart1"/>
    <dgm:cxn modelId="{03A2B3F7-C956-EA47-A616-3608841E15F2}" type="presParOf" srcId="{27F19A62-D4E2-4643-915F-736B75136B7F}" destId="{8CC20B1C-1AF9-1245-BAEF-A3332E44C1D2}" srcOrd="0" destOrd="0" presId="urn:microsoft.com/office/officeart/2005/8/layout/orgChart1"/>
    <dgm:cxn modelId="{30661EAC-0D97-9744-A345-988DAE71F507}" type="presParOf" srcId="{8CC20B1C-1AF9-1245-BAEF-A3332E44C1D2}" destId="{10A8BCA2-46A7-D24F-A06F-016C82757D22}" srcOrd="0" destOrd="0" presId="urn:microsoft.com/office/officeart/2005/8/layout/orgChart1"/>
    <dgm:cxn modelId="{171380E4-2710-1444-B069-6B7A39E14144}" type="presParOf" srcId="{8CC20B1C-1AF9-1245-BAEF-A3332E44C1D2}" destId="{DA96DDE3-C882-B54E-B1A1-46180A11F0FD}" srcOrd="1" destOrd="0" presId="urn:microsoft.com/office/officeart/2005/8/layout/orgChart1"/>
    <dgm:cxn modelId="{C08D3802-1CB5-0940-8420-1CA84E57B19C}" type="presParOf" srcId="{27F19A62-D4E2-4643-915F-736B75136B7F}" destId="{CF585095-B141-F640-BB54-A30595F1AC98}" srcOrd="1" destOrd="0" presId="urn:microsoft.com/office/officeart/2005/8/layout/orgChart1"/>
    <dgm:cxn modelId="{7750E408-ABD7-264A-9336-29738B54EB87}" type="presParOf" srcId="{27F19A62-D4E2-4643-915F-736B75136B7F}" destId="{A664CB83-59EC-4749-B15B-E88521658A68}" srcOrd="2" destOrd="0" presId="urn:microsoft.com/office/officeart/2005/8/layout/orgChart1"/>
    <dgm:cxn modelId="{B3AB8F41-350F-8A43-B968-1260E7D50670}" type="presParOf" srcId="{E05594F8-F8EF-604C-9BB2-D7BFC9D2E083}" destId="{044F7E88-A3A4-3943-AC9B-A5682A3238B4}" srcOrd="4" destOrd="0" presId="urn:microsoft.com/office/officeart/2005/8/layout/orgChart1"/>
    <dgm:cxn modelId="{A1967B3D-5BD6-2342-859B-896C17F9D49F}" type="presParOf" srcId="{E05594F8-F8EF-604C-9BB2-D7BFC9D2E083}" destId="{C02CF2BD-BF0B-C644-9E01-E028670F6CCC}" srcOrd="5" destOrd="0" presId="urn:microsoft.com/office/officeart/2005/8/layout/orgChart1"/>
    <dgm:cxn modelId="{9FDD079F-95E7-7646-89DB-BB2585F20320}" type="presParOf" srcId="{C02CF2BD-BF0B-C644-9E01-E028670F6CCC}" destId="{4A2A4690-3C22-DC44-9D7D-DAF4CA8D72B1}" srcOrd="0" destOrd="0" presId="urn:microsoft.com/office/officeart/2005/8/layout/orgChart1"/>
    <dgm:cxn modelId="{45DDAA17-7298-4F44-A9DE-3399BE3FE666}" type="presParOf" srcId="{4A2A4690-3C22-DC44-9D7D-DAF4CA8D72B1}" destId="{1984396D-753E-364D-A591-F6594A13C3B0}" srcOrd="0" destOrd="0" presId="urn:microsoft.com/office/officeart/2005/8/layout/orgChart1"/>
    <dgm:cxn modelId="{DC4388E8-51BE-F54B-9D7A-22A0097F08C6}" type="presParOf" srcId="{4A2A4690-3C22-DC44-9D7D-DAF4CA8D72B1}" destId="{B1DE1D53-9442-0342-87D5-E0311EE26CE6}" srcOrd="1" destOrd="0" presId="urn:microsoft.com/office/officeart/2005/8/layout/orgChart1"/>
    <dgm:cxn modelId="{124C14F6-4A63-594D-876C-9EDC85359CE0}" type="presParOf" srcId="{C02CF2BD-BF0B-C644-9E01-E028670F6CCC}" destId="{07CBC0CD-68BE-9B4E-8896-F2EFBAF51977}" srcOrd="1" destOrd="0" presId="urn:microsoft.com/office/officeart/2005/8/layout/orgChart1"/>
    <dgm:cxn modelId="{C6E88B34-A159-EA4E-93DA-45F651745860}" type="presParOf" srcId="{07CBC0CD-68BE-9B4E-8896-F2EFBAF51977}" destId="{9BC6B03A-BEDC-474C-9A52-6EC9E154165C}" srcOrd="0" destOrd="0" presId="urn:microsoft.com/office/officeart/2005/8/layout/orgChart1"/>
    <dgm:cxn modelId="{34A52892-863B-BA44-AA2B-2B2D600901B2}" type="presParOf" srcId="{07CBC0CD-68BE-9B4E-8896-F2EFBAF51977}" destId="{98547D18-DDF3-454C-959F-47C35647E930}" srcOrd="1" destOrd="0" presId="urn:microsoft.com/office/officeart/2005/8/layout/orgChart1"/>
    <dgm:cxn modelId="{984EF3BB-D8B4-2042-A5BC-0ED2DB987B8F}" type="presParOf" srcId="{98547D18-DDF3-454C-959F-47C35647E930}" destId="{95DA9143-047D-0D4F-9C17-116135AB390B}" srcOrd="0" destOrd="0" presId="urn:microsoft.com/office/officeart/2005/8/layout/orgChart1"/>
    <dgm:cxn modelId="{A1736C78-3EA9-8242-87B9-667303B26470}" type="presParOf" srcId="{95DA9143-047D-0D4F-9C17-116135AB390B}" destId="{BA02FE2C-8209-ED42-99A9-1714A21C9D26}" srcOrd="0" destOrd="0" presId="urn:microsoft.com/office/officeart/2005/8/layout/orgChart1"/>
    <dgm:cxn modelId="{4B849901-174C-1C4B-BE8E-5B49FA49EC2B}" type="presParOf" srcId="{95DA9143-047D-0D4F-9C17-116135AB390B}" destId="{540B4509-12CC-0E4B-888A-2A4261EF9259}" srcOrd="1" destOrd="0" presId="urn:microsoft.com/office/officeart/2005/8/layout/orgChart1"/>
    <dgm:cxn modelId="{0759C9FD-E382-2843-8EED-EDCE99440F4E}" type="presParOf" srcId="{98547D18-DDF3-454C-959F-47C35647E930}" destId="{ECE33956-F10D-1C43-8AFD-AFC33E849912}" srcOrd="1" destOrd="0" presId="urn:microsoft.com/office/officeart/2005/8/layout/orgChart1"/>
    <dgm:cxn modelId="{E39D8F14-FF73-B746-804B-0A88B282CC89}" type="presParOf" srcId="{ECE33956-F10D-1C43-8AFD-AFC33E849912}" destId="{76452CFE-F70C-A94C-BCF0-B79D2C08FC3F}" srcOrd="0" destOrd="0" presId="urn:microsoft.com/office/officeart/2005/8/layout/orgChart1"/>
    <dgm:cxn modelId="{79E36AB9-7DB7-1141-8BA2-9A58D7E5E7DC}" type="presParOf" srcId="{ECE33956-F10D-1C43-8AFD-AFC33E849912}" destId="{E1F13E02-F790-2945-B8D3-784C514A48BE}" srcOrd="1" destOrd="0" presId="urn:microsoft.com/office/officeart/2005/8/layout/orgChart1"/>
    <dgm:cxn modelId="{CC4ED224-AB41-C848-A8C8-7E7F339D411D}" type="presParOf" srcId="{E1F13E02-F790-2945-B8D3-784C514A48BE}" destId="{B0CC96A3-FCEE-4346-AEDD-3845D99D429F}" srcOrd="0" destOrd="0" presId="urn:microsoft.com/office/officeart/2005/8/layout/orgChart1"/>
    <dgm:cxn modelId="{F51C348B-1375-2F4D-8E3F-FD58644B892D}" type="presParOf" srcId="{B0CC96A3-FCEE-4346-AEDD-3845D99D429F}" destId="{A1CBD587-CBBC-C04B-9150-CDAEFAB5042A}" srcOrd="0" destOrd="0" presId="urn:microsoft.com/office/officeart/2005/8/layout/orgChart1"/>
    <dgm:cxn modelId="{E9D79D5E-65BF-A749-AEC8-5D5F70863DAB}" type="presParOf" srcId="{B0CC96A3-FCEE-4346-AEDD-3845D99D429F}" destId="{382BFB37-2BDD-6E45-8868-1B34C35F6A5A}" srcOrd="1" destOrd="0" presId="urn:microsoft.com/office/officeart/2005/8/layout/orgChart1"/>
    <dgm:cxn modelId="{EED02200-DE89-7E46-BD78-99F370B6E76C}" type="presParOf" srcId="{E1F13E02-F790-2945-B8D3-784C514A48BE}" destId="{C42A6AB5-CFBC-7D4D-A7D9-7128D68D9E76}" srcOrd="1" destOrd="0" presId="urn:microsoft.com/office/officeart/2005/8/layout/orgChart1"/>
    <dgm:cxn modelId="{C16569AE-B42C-494C-AEC9-9B6B97269666}" type="presParOf" srcId="{E1F13E02-F790-2945-B8D3-784C514A48BE}" destId="{AD020F98-C2A5-3B48-8CBE-DDC45D0F0DE4}" srcOrd="2" destOrd="0" presId="urn:microsoft.com/office/officeart/2005/8/layout/orgChart1"/>
    <dgm:cxn modelId="{8294671E-4F46-A342-970E-C541A9F562D1}" type="presParOf" srcId="{98547D18-DDF3-454C-959F-47C35647E930}" destId="{72FD4C06-FFCD-8540-B3D9-B45FFDDE7A63}" srcOrd="2" destOrd="0" presId="urn:microsoft.com/office/officeart/2005/8/layout/orgChart1"/>
    <dgm:cxn modelId="{292A4A6E-F86E-394C-A248-308767871D1F}" type="presParOf" srcId="{C02CF2BD-BF0B-C644-9E01-E028670F6CCC}" destId="{AA96AB98-BC14-C147-8B56-BF8FF75BF549}" srcOrd="2" destOrd="0" presId="urn:microsoft.com/office/officeart/2005/8/layout/orgChart1"/>
    <dgm:cxn modelId="{2FFE660F-0A95-634A-954B-D01F1678DA91}" type="presParOf" srcId="{E05594F8-F8EF-604C-9BB2-D7BFC9D2E083}" destId="{83DAC077-1231-F344-8777-157BAE6CEE4B}" srcOrd="6" destOrd="0" presId="urn:microsoft.com/office/officeart/2005/8/layout/orgChart1"/>
    <dgm:cxn modelId="{13D91B2E-751B-3C4D-BD1F-39B6F4A303DE}" type="presParOf" srcId="{E05594F8-F8EF-604C-9BB2-D7BFC9D2E083}" destId="{A8992712-5204-5F4F-A4D4-058DBD13B485}" srcOrd="7" destOrd="0" presId="urn:microsoft.com/office/officeart/2005/8/layout/orgChart1"/>
    <dgm:cxn modelId="{6694A002-BAA1-7841-B766-DCAAB700F8BB}" type="presParOf" srcId="{A8992712-5204-5F4F-A4D4-058DBD13B485}" destId="{BF326E93-CC28-BF4E-8810-74690F47E151}" srcOrd="0" destOrd="0" presId="urn:microsoft.com/office/officeart/2005/8/layout/orgChart1"/>
    <dgm:cxn modelId="{CA64CFB7-05B1-C645-ADDF-33EF129EE689}" type="presParOf" srcId="{BF326E93-CC28-BF4E-8810-74690F47E151}" destId="{F0443FDC-72CA-6644-8BD2-517833101D82}" srcOrd="0" destOrd="0" presId="urn:microsoft.com/office/officeart/2005/8/layout/orgChart1"/>
    <dgm:cxn modelId="{A399767F-0906-B54F-88B9-19ACB1F2C651}" type="presParOf" srcId="{BF326E93-CC28-BF4E-8810-74690F47E151}" destId="{AE5DDBFF-E2AB-0F43-9828-288CA89FEB54}" srcOrd="1" destOrd="0" presId="urn:microsoft.com/office/officeart/2005/8/layout/orgChart1"/>
    <dgm:cxn modelId="{2CCD07CE-8B8B-5C4E-9EBA-5AAF7731669B}" type="presParOf" srcId="{A8992712-5204-5F4F-A4D4-058DBD13B485}" destId="{678DE5B5-67B3-EF4B-ADCC-A92A6A3BF2E2}" srcOrd="1" destOrd="0" presId="urn:microsoft.com/office/officeart/2005/8/layout/orgChart1"/>
    <dgm:cxn modelId="{B0AD458E-3DAC-5D40-9889-C6D8A8FB3FDF}" type="presParOf" srcId="{A8992712-5204-5F4F-A4D4-058DBD13B485}" destId="{4345CBB7-FBEB-B547-AA40-437C8DD8BA5D}" srcOrd="2" destOrd="0" presId="urn:microsoft.com/office/officeart/2005/8/layout/orgChart1"/>
    <dgm:cxn modelId="{E3EF53EB-14FC-3E4E-8063-946B60CB2442}" type="presParOf" srcId="{E05594F8-F8EF-604C-9BB2-D7BFC9D2E083}" destId="{2CC3F2DF-2417-2F4E-BB7A-710E51AD0755}" srcOrd="8" destOrd="0" presId="urn:microsoft.com/office/officeart/2005/8/layout/orgChart1"/>
    <dgm:cxn modelId="{97F54C6C-841C-8049-8796-75B8EB23C143}" type="presParOf" srcId="{E05594F8-F8EF-604C-9BB2-D7BFC9D2E083}" destId="{A72A4764-3F3B-8C45-9228-3F6A1114789A}" srcOrd="9" destOrd="0" presId="urn:microsoft.com/office/officeart/2005/8/layout/orgChart1"/>
    <dgm:cxn modelId="{3D924EA8-003F-6940-9E06-6FCE33B76F35}" type="presParOf" srcId="{A72A4764-3F3B-8C45-9228-3F6A1114789A}" destId="{DD7B6344-1A2A-E742-9F00-73B88BD63556}" srcOrd="0" destOrd="0" presId="urn:microsoft.com/office/officeart/2005/8/layout/orgChart1"/>
    <dgm:cxn modelId="{5A83FDD7-485A-D940-B1FA-CB25697CC1C0}" type="presParOf" srcId="{DD7B6344-1A2A-E742-9F00-73B88BD63556}" destId="{44ECE615-5082-CC4E-99FA-0437741C43EE}" srcOrd="0" destOrd="0" presId="urn:microsoft.com/office/officeart/2005/8/layout/orgChart1"/>
    <dgm:cxn modelId="{6E92D97F-E09C-CE4D-8AA9-AA72B3C7F927}" type="presParOf" srcId="{DD7B6344-1A2A-E742-9F00-73B88BD63556}" destId="{0D8DEEBC-0E94-1749-82F3-94C39774FD67}" srcOrd="1" destOrd="0" presId="urn:microsoft.com/office/officeart/2005/8/layout/orgChart1"/>
    <dgm:cxn modelId="{C9011977-A0D8-D74D-82C2-B3CCEFFCB670}" type="presParOf" srcId="{A72A4764-3F3B-8C45-9228-3F6A1114789A}" destId="{F51CD182-45E1-6446-9A6B-430427E38F26}" srcOrd="1" destOrd="0" presId="urn:microsoft.com/office/officeart/2005/8/layout/orgChart1"/>
    <dgm:cxn modelId="{2D0EC754-F5B4-F343-8A2B-C789A816A7EA}" type="presParOf" srcId="{A72A4764-3F3B-8C45-9228-3F6A1114789A}" destId="{769AE8BF-7DA8-3F46-BB50-84A9B315DCA9}" srcOrd="2" destOrd="0" presId="urn:microsoft.com/office/officeart/2005/8/layout/orgChart1"/>
    <dgm:cxn modelId="{4DF5577E-D59B-B948-AF67-6289B5C7535C}" type="presParOf" srcId="{C3F249DF-48D2-DF4C-868C-D0CA24DEBD35}" destId="{B10DC80D-D63A-EB4D-A1BC-E3D7835E85EE}" srcOrd="2" destOrd="0" presId="urn:microsoft.com/office/officeart/2005/8/layout/orgChart1"/>
    <dgm:cxn modelId="{51AA7064-C511-0341-989E-12176CDF7F8B}" type="presParOf" srcId="{F6AB6F80-0F70-804B-9412-1EBD7D7E29D1}" destId="{C9D5218D-AFE5-4749-8D83-1B6FACD4BF72}" srcOrd="2" destOrd="0" presId="urn:microsoft.com/office/officeart/2005/8/layout/orgChart1"/>
    <dgm:cxn modelId="{4B01506D-06F3-7B49-9AC0-DF8AA8327CBA}" type="presParOf" srcId="{F0581396-D384-304A-8155-9B665BDFEB74}" destId="{2BDAF9A8-6E70-B24B-80C7-F6C89C73F98C}" srcOrd="2" destOrd="0" presId="urn:microsoft.com/office/officeart/2005/8/layout/orgChart1"/>
  </dgm:cxnLst>
  <dgm:bg/>
  <dgm:whole>
    <a:ln>
      <a:solidFill>
        <a:schemeClr val="bg1">
          <a:lumMod val="50000"/>
        </a:schemeClr>
      </a:solidFill>
    </a:ln>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0322E4E-8A3B-7040-A00B-507F3DAD94E6}" type="doc">
      <dgm:prSet loTypeId="urn:microsoft.com/office/officeart/2005/8/layout/orgChart1" loCatId="" qsTypeId="urn:microsoft.com/office/officeart/2005/8/quickstyle/simple2" qsCatId="simple" csTypeId="urn:microsoft.com/office/officeart/2005/8/colors/accent1_2" csCatId="accent1" phldr="1"/>
      <dgm:spPr/>
      <dgm:t>
        <a:bodyPr/>
        <a:lstStyle/>
        <a:p>
          <a:endParaRPr lang="en-US"/>
        </a:p>
      </dgm:t>
    </dgm:pt>
    <dgm:pt modelId="{E97B0C66-AE5F-3740-B104-A2E6D97F087F}">
      <dgm:prSet phldrT="[Text]"/>
      <dgm:spPr/>
      <dgm:t>
        <a:bodyPr/>
        <a:lstStyle/>
        <a:p>
          <a:r>
            <a:rPr lang="en-US" dirty="0" smtClean="0"/>
            <a:t>Objects</a:t>
          </a:r>
          <a:endParaRPr lang="en-US" dirty="0"/>
        </a:p>
      </dgm:t>
    </dgm:pt>
    <dgm:pt modelId="{CBB12C48-DBC8-E144-AA71-7A521EAAD36F}" type="parTrans" cxnId="{47A2A0E0-0A38-734C-8085-1D75ADE6BB10}">
      <dgm:prSet/>
      <dgm:spPr/>
      <dgm:t>
        <a:bodyPr/>
        <a:lstStyle/>
        <a:p>
          <a:endParaRPr lang="en-US"/>
        </a:p>
      </dgm:t>
    </dgm:pt>
    <dgm:pt modelId="{C0FE01C4-32CB-8645-BE15-07375F8B71DA}" type="sibTrans" cxnId="{47A2A0E0-0A38-734C-8085-1D75ADE6BB10}">
      <dgm:prSet/>
      <dgm:spPr/>
      <dgm:t>
        <a:bodyPr/>
        <a:lstStyle/>
        <a:p>
          <a:endParaRPr lang="en-US"/>
        </a:p>
      </dgm:t>
    </dgm:pt>
    <dgm:pt modelId="{B415FB98-F751-8C40-A08A-21D0F981DD28}">
      <dgm:prSet phldrT="[Text]"/>
      <dgm:spPr/>
      <dgm:t>
        <a:bodyPr/>
        <a:lstStyle/>
        <a:p>
          <a:r>
            <a:rPr lang="en-US" dirty="0" smtClean="0"/>
            <a:t>QR Code and IR Experiences</a:t>
          </a:r>
          <a:endParaRPr lang="en-US" dirty="0"/>
        </a:p>
      </dgm:t>
    </dgm:pt>
    <dgm:pt modelId="{F345F916-E5E7-104C-8DAF-AC5016F79755}" type="parTrans" cxnId="{AFAA06FE-7A55-184C-9F79-A5E367B8D9C3}">
      <dgm:prSet/>
      <dgm:spPr/>
      <dgm:t>
        <a:bodyPr/>
        <a:lstStyle/>
        <a:p>
          <a:endParaRPr lang="en-US"/>
        </a:p>
      </dgm:t>
    </dgm:pt>
    <dgm:pt modelId="{53CA8963-4975-D446-8449-31A51A96E5D1}" type="sibTrans" cxnId="{AFAA06FE-7A55-184C-9F79-A5E367B8D9C3}">
      <dgm:prSet/>
      <dgm:spPr/>
      <dgm:t>
        <a:bodyPr/>
        <a:lstStyle/>
        <a:p>
          <a:endParaRPr lang="en-US"/>
        </a:p>
      </dgm:t>
    </dgm:pt>
    <dgm:pt modelId="{8BA69E62-0A1F-E041-9A38-201D3993BC64}">
      <dgm:prSet phldrT="[Text]"/>
      <dgm:spPr/>
      <dgm:t>
        <a:bodyPr/>
        <a:lstStyle/>
        <a:p>
          <a:r>
            <a:rPr lang="en-US" dirty="0" smtClean="0"/>
            <a:t>Experience</a:t>
          </a:r>
          <a:endParaRPr lang="en-US" dirty="0"/>
        </a:p>
      </dgm:t>
    </dgm:pt>
    <dgm:pt modelId="{EF1F326E-D722-2041-A9A5-D1F9301ED36E}" type="parTrans" cxnId="{E5F2468F-FB5E-3F4B-AE5C-1078E1CDC0BC}">
      <dgm:prSet/>
      <dgm:spPr/>
      <dgm:t>
        <a:bodyPr/>
        <a:lstStyle/>
        <a:p>
          <a:endParaRPr lang="en-US"/>
        </a:p>
      </dgm:t>
    </dgm:pt>
    <dgm:pt modelId="{13E0628E-EB07-074B-85E5-869F595F5EF6}" type="sibTrans" cxnId="{E5F2468F-FB5E-3F4B-AE5C-1078E1CDC0BC}">
      <dgm:prSet/>
      <dgm:spPr/>
      <dgm:t>
        <a:bodyPr/>
        <a:lstStyle/>
        <a:p>
          <a:endParaRPr lang="en-US"/>
        </a:p>
      </dgm:t>
    </dgm:pt>
    <dgm:pt modelId="{1BA9FA28-83A0-294F-82DB-DEF73A8E547B}">
      <dgm:prSet phldrT="[Text]"/>
      <dgm:spPr/>
      <dgm:t>
        <a:bodyPr/>
        <a:lstStyle/>
        <a:p>
          <a:r>
            <a:rPr lang="en-US" dirty="0" smtClean="0"/>
            <a:t>Save it to My Tour</a:t>
          </a:r>
          <a:endParaRPr lang="en-US" dirty="0"/>
        </a:p>
      </dgm:t>
    </dgm:pt>
    <dgm:pt modelId="{CADBC2D6-713B-9747-B4A5-41C9F0680299}" type="parTrans" cxnId="{89DE3FB3-446D-6B45-A93D-4368F846B785}">
      <dgm:prSet/>
      <dgm:spPr/>
      <dgm:t>
        <a:bodyPr/>
        <a:lstStyle/>
        <a:p>
          <a:endParaRPr lang="en-US"/>
        </a:p>
      </dgm:t>
    </dgm:pt>
    <dgm:pt modelId="{0C94B56C-5F2C-A842-B710-1D3F7B5495B7}" type="sibTrans" cxnId="{89DE3FB3-446D-6B45-A93D-4368F846B785}">
      <dgm:prSet/>
      <dgm:spPr/>
      <dgm:t>
        <a:bodyPr/>
        <a:lstStyle/>
        <a:p>
          <a:endParaRPr lang="en-US"/>
        </a:p>
      </dgm:t>
    </dgm:pt>
    <dgm:pt modelId="{CD378A08-1B1F-9E4B-B246-548D249A534D}">
      <dgm:prSet phldrT="[Text]"/>
      <dgm:spPr/>
      <dgm:t>
        <a:bodyPr/>
        <a:lstStyle/>
        <a:p>
          <a:r>
            <a:rPr lang="en-US" dirty="0" smtClean="0"/>
            <a:t>Route to This Item</a:t>
          </a:r>
          <a:endParaRPr lang="en-US" dirty="0"/>
        </a:p>
      </dgm:t>
    </dgm:pt>
    <dgm:pt modelId="{CAC38F55-B557-9549-A2C4-2E8695DCD703}" type="parTrans" cxnId="{5178FACD-CB29-C44E-9062-F35A7B2400D4}">
      <dgm:prSet/>
      <dgm:spPr/>
      <dgm:t>
        <a:bodyPr/>
        <a:lstStyle/>
        <a:p>
          <a:endParaRPr lang="en-US"/>
        </a:p>
      </dgm:t>
    </dgm:pt>
    <dgm:pt modelId="{926724D0-322B-434E-BC45-99AECC8179B2}" type="sibTrans" cxnId="{5178FACD-CB29-C44E-9062-F35A7B2400D4}">
      <dgm:prSet/>
      <dgm:spPr/>
      <dgm:t>
        <a:bodyPr/>
        <a:lstStyle/>
        <a:p>
          <a:endParaRPr lang="en-US"/>
        </a:p>
      </dgm:t>
    </dgm:pt>
    <dgm:pt modelId="{8A45029E-2D94-5D4B-9453-B5C2072DC061}">
      <dgm:prSet phldrT="[Text]"/>
      <dgm:spPr/>
      <dgm:t>
        <a:bodyPr/>
        <a:lstStyle/>
        <a:p>
          <a:r>
            <a:rPr lang="en-US" dirty="0" smtClean="0"/>
            <a:t>Share It</a:t>
          </a:r>
          <a:endParaRPr lang="en-US" dirty="0"/>
        </a:p>
      </dgm:t>
    </dgm:pt>
    <dgm:pt modelId="{17367086-78AC-A744-B2CF-99561E1843D7}" type="parTrans" cxnId="{B2B1B47A-576B-684A-A872-27EAAC9BBE64}">
      <dgm:prSet/>
      <dgm:spPr/>
      <dgm:t>
        <a:bodyPr/>
        <a:lstStyle/>
        <a:p>
          <a:endParaRPr lang="en-US"/>
        </a:p>
      </dgm:t>
    </dgm:pt>
    <dgm:pt modelId="{A86C9A4D-8A95-CF47-988B-CDE9488541C4}" type="sibTrans" cxnId="{B2B1B47A-576B-684A-A872-27EAAC9BBE64}">
      <dgm:prSet/>
      <dgm:spPr/>
      <dgm:t>
        <a:bodyPr/>
        <a:lstStyle/>
        <a:p>
          <a:endParaRPr lang="en-US"/>
        </a:p>
      </dgm:t>
    </dgm:pt>
    <dgm:pt modelId="{E1EAED2A-CD1F-6544-97BB-0B1ABEAFC36D}">
      <dgm:prSet phldrT="[Text]"/>
      <dgm:spPr/>
      <dgm:t>
        <a:bodyPr/>
        <a:lstStyle/>
        <a:p>
          <a:r>
            <a:rPr lang="en-US" dirty="0" smtClean="0"/>
            <a:t>More Information</a:t>
          </a:r>
          <a:endParaRPr lang="en-US" dirty="0"/>
        </a:p>
      </dgm:t>
    </dgm:pt>
    <dgm:pt modelId="{C3DC8E7B-45A6-C143-8EE3-046814195D28}" type="parTrans" cxnId="{CB1320C8-A1D3-4C4F-8A24-B16C809843CF}">
      <dgm:prSet/>
      <dgm:spPr/>
      <dgm:t>
        <a:bodyPr/>
        <a:lstStyle/>
        <a:p>
          <a:endParaRPr lang="en-US"/>
        </a:p>
      </dgm:t>
    </dgm:pt>
    <dgm:pt modelId="{08E89E25-2F4E-154E-BF3A-0C3D11C3C008}" type="sibTrans" cxnId="{CB1320C8-A1D3-4C4F-8A24-B16C809843CF}">
      <dgm:prSet/>
      <dgm:spPr/>
      <dgm:t>
        <a:bodyPr/>
        <a:lstStyle/>
        <a:p>
          <a:endParaRPr lang="en-US"/>
        </a:p>
      </dgm:t>
    </dgm:pt>
    <dgm:pt modelId="{322A0429-E3EA-5D4E-B381-F1A1A32DEB5B}">
      <dgm:prSet phldrT="[Text]"/>
      <dgm:spPr/>
      <dgm:t>
        <a:bodyPr/>
        <a:lstStyle/>
        <a:p>
          <a:r>
            <a:rPr lang="en-US" dirty="0" smtClean="0"/>
            <a:t>Selected Object</a:t>
          </a:r>
          <a:endParaRPr lang="en-US" dirty="0"/>
        </a:p>
      </dgm:t>
    </dgm:pt>
    <dgm:pt modelId="{42544240-6B98-C045-ACA8-27734A8CEDDC}" type="parTrans" cxnId="{ABF99D6C-2444-9B4C-BF16-B3D0590390EA}">
      <dgm:prSet/>
      <dgm:spPr/>
      <dgm:t>
        <a:bodyPr/>
        <a:lstStyle/>
        <a:p>
          <a:endParaRPr lang="en-US"/>
        </a:p>
      </dgm:t>
    </dgm:pt>
    <dgm:pt modelId="{99B4EA99-5A8D-504F-AD30-4BFA7C2368AD}" type="sibTrans" cxnId="{ABF99D6C-2444-9B4C-BF16-B3D0590390EA}">
      <dgm:prSet/>
      <dgm:spPr/>
      <dgm:t>
        <a:bodyPr/>
        <a:lstStyle/>
        <a:p>
          <a:endParaRPr lang="en-US"/>
        </a:p>
      </dgm:t>
    </dgm:pt>
    <dgm:pt modelId="{36AF1EC9-6820-7D46-8784-344982CE291C}">
      <dgm:prSet phldrT="[Text]"/>
      <dgm:spPr/>
      <dgm:t>
        <a:bodyPr/>
        <a:lstStyle/>
        <a:p>
          <a:r>
            <a:rPr lang="en-US" dirty="0" smtClean="0"/>
            <a:t>All Objects</a:t>
          </a:r>
          <a:endParaRPr lang="en-US" dirty="0"/>
        </a:p>
      </dgm:t>
    </dgm:pt>
    <dgm:pt modelId="{8CC7C818-5D72-BB44-805E-35FCF1217D90}" type="parTrans" cxnId="{EEE17C2A-DB3D-9942-A72C-B2CD6377583C}">
      <dgm:prSet/>
      <dgm:spPr/>
      <dgm:t>
        <a:bodyPr/>
        <a:lstStyle/>
        <a:p>
          <a:endParaRPr lang="en-US"/>
        </a:p>
      </dgm:t>
    </dgm:pt>
    <dgm:pt modelId="{049BE731-8B53-FB4D-9C64-46961534B10B}" type="sibTrans" cxnId="{EEE17C2A-DB3D-9942-A72C-B2CD6377583C}">
      <dgm:prSet/>
      <dgm:spPr/>
      <dgm:t>
        <a:bodyPr/>
        <a:lstStyle/>
        <a:p>
          <a:endParaRPr lang="en-US"/>
        </a:p>
      </dgm:t>
    </dgm:pt>
    <dgm:pt modelId="{C6CAE552-AF62-2F49-8FE5-242C414EC333}" type="pres">
      <dgm:prSet presAssocID="{B0322E4E-8A3B-7040-A00B-507F3DAD94E6}" presName="hierChild1" presStyleCnt="0">
        <dgm:presLayoutVars>
          <dgm:orgChart val="1"/>
          <dgm:chPref val="1"/>
          <dgm:dir/>
          <dgm:animOne val="branch"/>
          <dgm:animLvl val="lvl"/>
          <dgm:resizeHandles/>
        </dgm:presLayoutVars>
      </dgm:prSet>
      <dgm:spPr/>
      <dgm:t>
        <a:bodyPr/>
        <a:lstStyle/>
        <a:p>
          <a:endParaRPr lang="en-US"/>
        </a:p>
      </dgm:t>
    </dgm:pt>
    <dgm:pt modelId="{F0581396-D384-304A-8155-9B665BDFEB74}" type="pres">
      <dgm:prSet presAssocID="{E97B0C66-AE5F-3740-B104-A2E6D97F087F}" presName="hierRoot1" presStyleCnt="0">
        <dgm:presLayoutVars>
          <dgm:hierBranch val="init"/>
        </dgm:presLayoutVars>
      </dgm:prSet>
      <dgm:spPr/>
    </dgm:pt>
    <dgm:pt modelId="{8E8453BD-EFC3-4E47-A434-03B29E820CD2}" type="pres">
      <dgm:prSet presAssocID="{E97B0C66-AE5F-3740-B104-A2E6D97F087F}" presName="rootComposite1" presStyleCnt="0"/>
      <dgm:spPr/>
    </dgm:pt>
    <dgm:pt modelId="{DE2A5F5E-458A-D44A-974B-74A6A01A96AE}" type="pres">
      <dgm:prSet presAssocID="{E97B0C66-AE5F-3740-B104-A2E6D97F087F}" presName="rootText1" presStyleLbl="node0" presStyleIdx="0" presStyleCnt="1">
        <dgm:presLayoutVars>
          <dgm:chPref val="3"/>
        </dgm:presLayoutVars>
      </dgm:prSet>
      <dgm:spPr/>
      <dgm:t>
        <a:bodyPr/>
        <a:lstStyle/>
        <a:p>
          <a:endParaRPr lang="en-US"/>
        </a:p>
      </dgm:t>
    </dgm:pt>
    <dgm:pt modelId="{8BDA7F27-5D5E-5E4B-91B9-188C7F9BEDC9}" type="pres">
      <dgm:prSet presAssocID="{E97B0C66-AE5F-3740-B104-A2E6D97F087F}" presName="rootConnector1" presStyleLbl="node1" presStyleIdx="0" presStyleCnt="0"/>
      <dgm:spPr/>
      <dgm:t>
        <a:bodyPr/>
        <a:lstStyle/>
        <a:p>
          <a:endParaRPr lang="en-US"/>
        </a:p>
      </dgm:t>
    </dgm:pt>
    <dgm:pt modelId="{3602E1F5-E215-C141-AAD1-81D537A233FE}" type="pres">
      <dgm:prSet presAssocID="{E97B0C66-AE5F-3740-B104-A2E6D97F087F}" presName="hierChild2" presStyleCnt="0"/>
      <dgm:spPr/>
    </dgm:pt>
    <dgm:pt modelId="{E5C309A5-1CAB-434A-8915-626A1173693F}" type="pres">
      <dgm:prSet presAssocID="{8CC7C818-5D72-BB44-805E-35FCF1217D90}" presName="Name37" presStyleLbl="parChTrans1D2" presStyleIdx="0" presStyleCnt="1"/>
      <dgm:spPr/>
      <dgm:t>
        <a:bodyPr/>
        <a:lstStyle/>
        <a:p>
          <a:endParaRPr lang="en-US"/>
        </a:p>
      </dgm:t>
    </dgm:pt>
    <dgm:pt modelId="{F6AB6F80-0F70-804B-9412-1EBD7D7E29D1}" type="pres">
      <dgm:prSet presAssocID="{36AF1EC9-6820-7D46-8784-344982CE291C}" presName="hierRoot2" presStyleCnt="0">
        <dgm:presLayoutVars>
          <dgm:hierBranch val="init"/>
        </dgm:presLayoutVars>
      </dgm:prSet>
      <dgm:spPr/>
    </dgm:pt>
    <dgm:pt modelId="{D456FC02-D789-3C4D-88DC-CF66AD5B494C}" type="pres">
      <dgm:prSet presAssocID="{36AF1EC9-6820-7D46-8784-344982CE291C}" presName="rootComposite" presStyleCnt="0"/>
      <dgm:spPr/>
    </dgm:pt>
    <dgm:pt modelId="{068C6931-A8D2-CC41-95D1-4FA2356DE34B}" type="pres">
      <dgm:prSet presAssocID="{36AF1EC9-6820-7D46-8784-344982CE291C}" presName="rootText" presStyleLbl="node2" presStyleIdx="0" presStyleCnt="1">
        <dgm:presLayoutVars>
          <dgm:chPref val="3"/>
        </dgm:presLayoutVars>
      </dgm:prSet>
      <dgm:spPr/>
      <dgm:t>
        <a:bodyPr/>
        <a:lstStyle/>
        <a:p>
          <a:endParaRPr lang="en-US"/>
        </a:p>
      </dgm:t>
    </dgm:pt>
    <dgm:pt modelId="{CDCD967A-BF91-9441-8DBD-1656C6E3AE4C}" type="pres">
      <dgm:prSet presAssocID="{36AF1EC9-6820-7D46-8784-344982CE291C}" presName="rootConnector" presStyleLbl="node2" presStyleIdx="0" presStyleCnt="1"/>
      <dgm:spPr/>
      <dgm:t>
        <a:bodyPr/>
        <a:lstStyle/>
        <a:p>
          <a:endParaRPr lang="en-US"/>
        </a:p>
      </dgm:t>
    </dgm:pt>
    <dgm:pt modelId="{DD9194CF-FAEC-9A40-B7F8-92A9E83F0F44}" type="pres">
      <dgm:prSet presAssocID="{36AF1EC9-6820-7D46-8784-344982CE291C}" presName="hierChild4" presStyleCnt="0"/>
      <dgm:spPr/>
    </dgm:pt>
    <dgm:pt modelId="{BBEDAF22-47AC-3242-B30B-18FE7864E2E9}" type="pres">
      <dgm:prSet presAssocID="{42544240-6B98-C045-ACA8-27734A8CEDDC}" presName="Name37" presStyleLbl="parChTrans1D3" presStyleIdx="0" presStyleCnt="1"/>
      <dgm:spPr/>
      <dgm:t>
        <a:bodyPr/>
        <a:lstStyle/>
        <a:p>
          <a:endParaRPr lang="en-US"/>
        </a:p>
      </dgm:t>
    </dgm:pt>
    <dgm:pt modelId="{C3F249DF-48D2-DF4C-868C-D0CA24DEBD35}" type="pres">
      <dgm:prSet presAssocID="{322A0429-E3EA-5D4E-B381-F1A1A32DEB5B}" presName="hierRoot2" presStyleCnt="0">
        <dgm:presLayoutVars>
          <dgm:hierBranch val="init"/>
        </dgm:presLayoutVars>
      </dgm:prSet>
      <dgm:spPr/>
    </dgm:pt>
    <dgm:pt modelId="{850251B8-B4C6-BE4A-92F1-9652AF267FBF}" type="pres">
      <dgm:prSet presAssocID="{322A0429-E3EA-5D4E-B381-F1A1A32DEB5B}" presName="rootComposite" presStyleCnt="0"/>
      <dgm:spPr/>
    </dgm:pt>
    <dgm:pt modelId="{4AAFDFB1-AB07-9843-8496-059DD5D206CD}" type="pres">
      <dgm:prSet presAssocID="{322A0429-E3EA-5D4E-B381-F1A1A32DEB5B}" presName="rootText" presStyleLbl="node3" presStyleIdx="0" presStyleCnt="1">
        <dgm:presLayoutVars>
          <dgm:chPref val="3"/>
        </dgm:presLayoutVars>
      </dgm:prSet>
      <dgm:spPr/>
      <dgm:t>
        <a:bodyPr/>
        <a:lstStyle/>
        <a:p>
          <a:endParaRPr lang="en-US"/>
        </a:p>
      </dgm:t>
    </dgm:pt>
    <dgm:pt modelId="{FC7F596A-4C7F-2F4B-8AE8-D4A1E1A75C6C}" type="pres">
      <dgm:prSet presAssocID="{322A0429-E3EA-5D4E-B381-F1A1A32DEB5B}" presName="rootConnector" presStyleLbl="node3" presStyleIdx="0" presStyleCnt="1"/>
      <dgm:spPr/>
      <dgm:t>
        <a:bodyPr/>
        <a:lstStyle/>
        <a:p>
          <a:endParaRPr lang="en-US"/>
        </a:p>
      </dgm:t>
    </dgm:pt>
    <dgm:pt modelId="{E05594F8-F8EF-604C-9BB2-D7BFC9D2E083}" type="pres">
      <dgm:prSet presAssocID="{322A0429-E3EA-5D4E-B381-F1A1A32DEB5B}" presName="hierChild4" presStyleCnt="0"/>
      <dgm:spPr/>
    </dgm:pt>
    <dgm:pt modelId="{80EEB373-9AC6-2146-8135-2D6D54C501ED}" type="pres">
      <dgm:prSet presAssocID="{CADBC2D6-713B-9747-B4A5-41C9F0680299}" presName="Name37" presStyleLbl="parChTrans1D4" presStyleIdx="0" presStyleCnt="6"/>
      <dgm:spPr/>
      <dgm:t>
        <a:bodyPr/>
        <a:lstStyle/>
        <a:p>
          <a:endParaRPr lang="en-US"/>
        </a:p>
      </dgm:t>
    </dgm:pt>
    <dgm:pt modelId="{A6F92A71-E63D-6B49-8BFD-046D245244A9}" type="pres">
      <dgm:prSet presAssocID="{1BA9FA28-83A0-294F-82DB-DEF73A8E547B}" presName="hierRoot2" presStyleCnt="0">
        <dgm:presLayoutVars>
          <dgm:hierBranch val="init"/>
        </dgm:presLayoutVars>
      </dgm:prSet>
      <dgm:spPr/>
    </dgm:pt>
    <dgm:pt modelId="{E887F4C1-180A-714A-B759-9DA1D1D3A612}" type="pres">
      <dgm:prSet presAssocID="{1BA9FA28-83A0-294F-82DB-DEF73A8E547B}" presName="rootComposite" presStyleCnt="0"/>
      <dgm:spPr/>
    </dgm:pt>
    <dgm:pt modelId="{5432A197-7912-2142-98B8-B2880058ACBA}" type="pres">
      <dgm:prSet presAssocID="{1BA9FA28-83A0-294F-82DB-DEF73A8E547B}" presName="rootText" presStyleLbl="node4" presStyleIdx="0" presStyleCnt="6">
        <dgm:presLayoutVars>
          <dgm:chPref val="3"/>
        </dgm:presLayoutVars>
      </dgm:prSet>
      <dgm:spPr/>
      <dgm:t>
        <a:bodyPr/>
        <a:lstStyle/>
        <a:p>
          <a:endParaRPr lang="en-US"/>
        </a:p>
      </dgm:t>
    </dgm:pt>
    <dgm:pt modelId="{8B80D98F-D751-4941-A276-79C65F379E1D}" type="pres">
      <dgm:prSet presAssocID="{1BA9FA28-83A0-294F-82DB-DEF73A8E547B}" presName="rootConnector" presStyleLbl="node4" presStyleIdx="0" presStyleCnt="6"/>
      <dgm:spPr/>
      <dgm:t>
        <a:bodyPr/>
        <a:lstStyle/>
        <a:p>
          <a:endParaRPr lang="en-US"/>
        </a:p>
      </dgm:t>
    </dgm:pt>
    <dgm:pt modelId="{1979081A-9B00-1346-BEAB-501B0E8FAA97}" type="pres">
      <dgm:prSet presAssocID="{1BA9FA28-83A0-294F-82DB-DEF73A8E547B}" presName="hierChild4" presStyleCnt="0"/>
      <dgm:spPr/>
    </dgm:pt>
    <dgm:pt modelId="{7E30B007-0048-C54C-B053-0A9DD9BCDD08}" type="pres">
      <dgm:prSet presAssocID="{1BA9FA28-83A0-294F-82DB-DEF73A8E547B}" presName="hierChild5" presStyleCnt="0"/>
      <dgm:spPr/>
    </dgm:pt>
    <dgm:pt modelId="{354E844F-F0C4-F444-B912-9F6C77FA6628}" type="pres">
      <dgm:prSet presAssocID="{CAC38F55-B557-9549-A2C4-2E8695DCD703}" presName="Name37" presStyleLbl="parChTrans1D4" presStyleIdx="1" presStyleCnt="6"/>
      <dgm:spPr/>
      <dgm:t>
        <a:bodyPr/>
        <a:lstStyle/>
        <a:p>
          <a:endParaRPr lang="en-US"/>
        </a:p>
      </dgm:t>
    </dgm:pt>
    <dgm:pt modelId="{27F19A62-D4E2-4643-915F-736B75136B7F}" type="pres">
      <dgm:prSet presAssocID="{CD378A08-1B1F-9E4B-B246-548D249A534D}" presName="hierRoot2" presStyleCnt="0">
        <dgm:presLayoutVars>
          <dgm:hierBranch val="init"/>
        </dgm:presLayoutVars>
      </dgm:prSet>
      <dgm:spPr/>
    </dgm:pt>
    <dgm:pt modelId="{8CC20B1C-1AF9-1245-BAEF-A3332E44C1D2}" type="pres">
      <dgm:prSet presAssocID="{CD378A08-1B1F-9E4B-B246-548D249A534D}" presName="rootComposite" presStyleCnt="0"/>
      <dgm:spPr/>
    </dgm:pt>
    <dgm:pt modelId="{10A8BCA2-46A7-D24F-A06F-016C82757D22}" type="pres">
      <dgm:prSet presAssocID="{CD378A08-1B1F-9E4B-B246-548D249A534D}" presName="rootText" presStyleLbl="node4" presStyleIdx="1" presStyleCnt="6">
        <dgm:presLayoutVars>
          <dgm:chPref val="3"/>
        </dgm:presLayoutVars>
      </dgm:prSet>
      <dgm:spPr/>
      <dgm:t>
        <a:bodyPr/>
        <a:lstStyle/>
        <a:p>
          <a:endParaRPr lang="en-US"/>
        </a:p>
      </dgm:t>
    </dgm:pt>
    <dgm:pt modelId="{DA96DDE3-C882-B54E-B1A1-46180A11F0FD}" type="pres">
      <dgm:prSet presAssocID="{CD378A08-1B1F-9E4B-B246-548D249A534D}" presName="rootConnector" presStyleLbl="node4" presStyleIdx="1" presStyleCnt="6"/>
      <dgm:spPr/>
      <dgm:t>
        <a:bodyPr/>
        <a:lstStyle/>
        <a:p>
          <a:endParaRPr lang="en-US"/>
        </a:p>
      </dgm:t>
    </dgm:pt>
    <dgm:pt modelId="{CF585095-B141-F640-BB54-A30595F1AC98}" type="pres">
      <dgm:prSet presAssocID="{CD378A08-1B1F-9E4B-B246-548D249A534D}" presName="hierChild4" presStyleCnt="0"/>
      <dgm:spPr/>
    </dgm:pt>
    <dgm:pt modelId="{A664CB83-59EC-4749-B15B-E88521658A68}" type="pres">
      <dgm:prSet presAssocID="{CD378A08-1B1F-9E4B-B246-548D249A534D}" presName="hierChild5" presStyleCnt="0"/>
      <dgm:spPr/>
    </dgm:pt>
    <dgm:pt modelId="{044F7E88-A3A4-3943-AC9B-A5682A3238B4}" type="pres">
      <dgm:prSet presAssocID="{F345F916-E5E7-104C-8DAF-AC5016F79755}" presName="Name37" presStyleLbl="parChTrans1D4" presStyleIdx="2" presStyleCnt="6"/>
      <dgm:spPr/>
      <dgm:t>
        <a:bodyPr/>
        <a:lstStyle/>
        <a:p>
          <a:endParaRPr lang="en-US"/>
        </a:p>
      </dgm:t>
    </dgm:pt>
    <dgm:pt modelId="{C02CF2BD-BF0B-C644-9E01-E028670F6CCC}" type="pres">
      <dgm:prSet presAssocID="{B415FB98-F751-8C40-A08A-21D0F981DD28}" presName="hierRoot2" presStyleCnt="0">
        <dgm:presLayoutVars>
          <dgm:hierBranch val="init"/>
        </dgm:presLayoutVars>
      </dgm:prSet>
      <dgm:spPr/>
    </dgm:pt>
    <dgm:pt modelId="{4A2A4690-3C22-DC44-9D7D-DAF4CA8D72B1}" type="pres">
      <dgm:prSet presAssocID="{B415FB98-F751-8C40-A08A-21D0F981DD28}" presName="rootComposite" presStyleCnt="0"/>
      <dgm:spPr/>
    </dgm:pt>
    <dgm:pt modelId="{1984396D-753E-364D-A591-F6594A13C3B0}" type="pres">
      <dgm:prSet presAssocID="{B415FB98-F751-8C40-A08A-21D0F981DD28}" presName="rootText" presStyleLbl="node4" presStyleIdx="2" presStyleCnt="6">
        <dgm:presLayoutVars>
          <dgm:chPref val="3"/>
        </dgm:presLayoutVars>
      </dgm:prSet>
      <dgm:spPr/>
      <dgm:t>
        <a:bodyPr/>
        <a:lstStyle/>
        <a:p>
          <a:endParaRPr lang="en-US"/>
        </a:p>
      </dgm:t>
    </dgm:pt>
    <dgm:pt modelId="{B1DE1D53-9442-0342-87D5-E0311EE26CE6}" type="pres">
      <dgm:prSet presAssocID="{B415FB98-F751-8C40-A08A-21D0F981DD28}" presName="rootConnector" presStyleLbl="node4" presStyleIdx="2" presStyleCnt="6"/>
      <dgm:spPr/>
      <dgm:t>
        <a:bodyPr/>
        <a:lstStyle/>
        <a:p>
          <a:endParaRPr lang="en-US"/>
        </a:p>
      </dgm:t>
    </dgm:pt>
    <dgm:pt modelId="{07CBC0CD-68BE-9B4E-8896-F2EFBAF51977}" type="pres">
      <dgm:prSet presAssocID="{B415FB98-F751-8C40-A08A-21D0F981DD28}" presName="hierChild4" presStyleCnt="0"/>
      <dgm:spPr/>
    </dgm:pt>
    <dgm:pt modelId="{76452CFE-F70C-A94C-BCF0-B79D2C08FC3F}" type="pres">
      <dgm:prSet presAssocID="{EF1F326E-D722-2041-A9A5-D1F9301ED36E}" presName="Name37" presStyleLbl="parChTrans1D4" presStyleIdx="3" presStyleCnt="6"/>
      <dgm:spPr/>
      <dgm:t>
        <a:bodyPr/>
        <a:lstStyle/>
        <a:p>
          <a:endParaRPr lang="en-US"/>
        </a:p>
      </dgm:t>
    </dgm:pt>
    <dgm:pt modelId="{E1F13E02-F790-2945-B8D3-784C514A48BE}" type="pres">
      <dgm:prSet presAssocID="{8BA69E62-0A1F-E041-9A38-201D3993BC64}" presName="hierRoot2" presStyleCnt="0">
        <dgm:presLayoutVars>
          <dgm:hierBranch val="init"/>
        </dgm:presLayoutVars>
      </dgm:prSet>
      <dgm:spPr/>
    </dgm:pt>
    <dgm:pt modelId="{B0CC96A3-FCEE-4346-AEDD-3845D99D429F}" type="pres">
      <dgm:prSet presAssocID="{8BA69E62-0A1F-E041-9A38-201D3993BC64}" presName="rootComposite" presStyleCnt="0"/>
      <dgm:spPr/>
    </dgm:pt>
    <dgm:pt modelId="{A1CBD587-CBBC-C04B-9150-CDAEFAB5042A}" type="pres">
      <dgm:prSet presAssocID="{8BA69E62-0A1F-E041-9A38-201D3993BC64}" presName="rootText" presStyleLbl="node4" presStyleIdx="3" presStyleCnt="6">
        <dgm:presLayoutVars>
          <dgm:chPref val="3"/>
        </dgm:presLayoutVars>
      </dgm:prSet>
      <dgm:spPr/>
      <dgm:t>
        <a:bodyPr/>
        <a:lstStyle/>
        <a:p>
          <a:endParaRPr lang="en-US"/>
        </a:p>
      </dgm:t>
    </dgm:pt>
    <dgm:pt modelId="{382BFB37-2BDD-6E45-8868-1B34C35F6A5A}" type="pres">
      <dgm:prSet presAssocID="{8BA69E62-0A1F-E041-9A38-201D3993BC64}" presName="rootConnector" presStyleLbl="node4" presStyleIdx="3" presStyleCnt="6"/>
      <dgm:spPr/>
      <dgm:t>
        <a:bodyPr/>
        <a:lstStyle/>
        <a:p>
          <a:endParaRPr lang="en-US"/>
        </a:p>
      </dgm:t>
    </dgm:pt>
    <dgm:pt modelId="{C42A6AB5-CFBC-7D4D-A7D9-7128D68D9E76}" type="pres">
      <dgm:prSet presAssocID="{8BA69E62-0A1F-E041-9A38-201D3993BC64}" presName="hierChild4" presStyleCnt="0"/>
      <dgm:spPr/>
    </dgm:pt>
    <dgm:pt modelId="{AD020F98-C2A5-3B48-8CBE-DDC45D0F0DE4}" type="pres">
      <dgm:prSet presAssocID="{8BA69E62-0A1F-E041-9A38-201D3993BC64}" presName="hierChild5" presStyleCnt="0"/>
      <dgm:spPr/>
    </dgm:pt>
    <dgm:pt modelId="{AA96AB98-BC14-C147-8B56-BF8FF75BF549}" type="pres">
      <dgm:prSet presAssocID="{B415FB98-F751-8C40-A08A-21D0F981DD28}" presName="hierChild5" presStyleCnt="0"/>
      <dgm:spPr/>
    </dgm:pt>
    <dgm:pt modelId="{83DAC077-1231-F344-8777-157BAE6CEE4B}" type="pres">
      <dgm:prSet presAssocID="{17367086-78AC-A744-B2CF-99561E1843D7}" presName="Name37" presStyleLbl="parChTrans1D4" presStyleIdx="4" presStyleCnt="6"/>
      <dgm:spPr/>
      <dgm:t>
        <a:bodyPr/>
        <a:lstStyle/>
        <a:p>
          <a:endParaRPr lang="en-US"/>
        </a:p>
      </dgm:t>
    </dgm:pt>
    <dgm:pt modelId="{A8992712-5204-5F4F-A4D4-058DBD13B485}" type="pres">
      <dgm:prSet presAssocID="{8A45029E-2D94-5D4B-9453-B5C2072DC061}" presName="hierRoot2" presStyleCnt="0">
        <dgm:presLayoutVars>
          <dgm:hierBranch val="init"/>
        </dgm:presLayoutVars>
      </dgm:prSet>
      <dgm:spPr/>
    </dgm:pt>
    <dgm:pt modelId="{BF326E93-CC28-BF4E-8810-74690F47E151}" type="pres">
      <dgm:prSet presAssocID="{8A45029E-2D94-5D4B-9453-B5C2072DC061}" presName="rootComposite" presStyleCnt="0"/>
      <dgm:spPr/>
    </dgm:pt>
    <dgm:pt modelId="{F0443FDC-72CA-6644-8BD2-517833101D82}" type="pres">
      <dgm:prSet presAssocID="{8A45029E-2D94-5D4B-9453-B5C2072DC061}" presName="rootText" presStyleLbl="node4" presStyleIdx="4" presStyleCnt="6">
        <dgm:presLayoutVars>
          <dgm:chPref val="3"/>
        </dgm:presLayoutVars>
      </dgm:prSet>
      <dgm:spPr/>
      <dgm:t>
        <a:bodyPr/>
        <a:lstStyle/>
        <a:p>
          <a:endParaRPr lang="en-US"/>
        </a:p>
      </dgm:t>
    </dgm:pt>
    <dgm:pt modelId="{AE5DDBFF-E2AB-0F43-9828-288CA89FEB54}" type="pres">
      <dgm:prSet presAssocID="{8A45029E-2D94-5D4B-9453-B5C2072DC061}" presName="rootConnector" presStyleLbl="node4" presStyleIdx="4" presStyleCnt="6"/>
      <dgm:spPr/>
      <dgm:t>
        <a:bodyPr/>
        <a:lstStyle/>
        <a:p>
          <a:endParaRPr lang="en-US"/>
        </a:p>
      </dgm:t>
    </dgm:pt>
    <dgm:pt modelId="{678DE5B5-67B3-EF4B-ADCC-A92A6A3BF2E2}" type="pres">
      <dgm:prSet presAssocID="{8A45029E-2D94-5D4B-9453-B5C2072DC061}" presName="hierChild4" presStyleCnt="0"/>
      <dgm:spPr/>
    </dgm:pt>
    <dgm:pt modelId="{4345CBB7-FBEB-B547-AA40-437C8DD8BA5D}" type="pres">
      <dgm:prSet presAssocID="{8A45029E-2D94-5D4B-9453-B5C2072DC061}" presName="hierChild5" presStyleCnt="0"/>
      <dgm:spPr/>
    </dgm:pt>
    <dgm:pt modelId="{2CC3F2DF-2417-2F4E-BB7A-710E51AD0755}" type="pres">
      <dgm:prSet presAssocID="{C3DC8E7B-45A6-C143-8EE3-046814195D28}" presName="Name37" presStyleLbl="parChTrans1D4" presStyleIdx="5" presStyleCnt="6"/>
      <dgm:spPr/>
      <dgm:t>
        <a:bodyPr/>
        <a:lstStyle/>
        <a:p>
          <a:endParaRPr lang="en-US"/>
        </a:p>
      </dgm:t>
    </dgm:pt>
    <dgm:pt modelId="{A72A4764-3F3B-8C45-9228-3F6A1114789A}" type="pres">
      <dgm:prSet presAssocID="{E1EAED2A-CD1F-6544-97BB-0B1ABEAFC36D}" presName="hierRoot2" presStyleCnt="0">
        <dgm:presLayoutVars>
          <dgm:hierBranch val="init"/>
        </dgm:presLayoutVars>
      </dgm:prSet>
      <dgm:spPr/>
    </dgm:pt>
    <dgm:pt modelId="{DD7B6344-1A2A-E742-9F00-73B88BD63556}" type="pres">
      <dgm:prSet presAssocID="{E1EAED2A-CD1F-6544-97BB-0B1ABEAFC36D}" presName="rootComposite" presStyleCnt="0"/>
      <dgm:spPr/>
    </dgm:pt>
    <dgm:pt modelId="{44ECE615-5082-CC4E-99FA-0437741C43EE}" type="pres">
      <dgm:prSet presAssocID="{E1EAED2A-CD1F-6544-97BB-0B1ABEAFC36D}" presName="rootText" presStyleLbl="node4" presStyleIdx="5" presStyleCnt="6">
        <dgm:presLayoutVars>
          <dgm:chPref val="3"/>
        </dgm:presLayoutVars>
      </dgm:prSet>
      <dgm:spPr/>
      <dgm:t>
        <a:bodyPr/>
        <a:lstStyle/>
        <a:p>
          <a:endParaRPr lang="en-US"/>
        </a:p>
      </dgm:t>
    </dgm:pt>
    <dgm:pt modelId="{0D8DEEBC-0E94-1749-82F3-94C39774FD67}" type="pres">
      <dgm:prSet presAssocID="{E1EAED2A-CD1F-6544-97BB-0B1ABEAFC36D}" presName="rootConnector" presStyleLbl="node4" presStyleIdx="5" presStyleCnt="6"/>
      <dgm:spPr/>
      <dgm:t>
        <a:bodyPr/>
        <a:lstStyle/>
        <a:p>
          <a:endParaRPr lang="en-US"/>
        </a:p>
      </dgm:t>
    </dgm:pt>
    <dgm:pt modelId="{F51CD182-45E1-6446-9A6B-430427E38F26}" type="pres">
      <dgm:prSet presAssocID="{E1EAED2A-CD1F-6544-97BB-0B1ABEAFC36D}" presName="hierChild4" presStyleCnt="0"/>
      <dgm:spPr/>
    </dgm:pt>
    <dgm:pt modelId="{769AE8BF-7DA8-3F46-BB50-84A9B315DCA9}" type="pres">
      <dgm:prSet presAssocID="{E1EAED2A-CD1F-6544-97BB-0B1ABEAFC36D}" presName="hierChild5" presStyleCnt="0"/>
      <dgm:spPr/>
    </dgm:pt>
    <dgm:pt modelId="{B10DC80D-D63A-EB4D-A1BC-E3D7835E85EE}" type="pres">
      <dgm:prSet presAssocID="{322A0429-E3EA-5D4E-B381-F1A1A32DEB5B}" presName="hierChild5" presStyleCnt="0"/>
      <dgm:spPr/>
    </dgm:pt>
    <dgm:pt modelId="{C9D5218D-AFE5-4749-8D83-1B6FACD4BF72}" type="pres">
      <dgm:prSet presAssocID="{36AF1EC9-6820-7D46-8784-344982CE291C}" presName="hierChild5" presStyleCnt="0"/>
      <dgm:spPr/>
    </dgm:pt>
    <dgm:pt modelId="{2BDAF9A8-6E70-B24B-80C7-F6C89C73F98C}" type="pres">
      <dgm:prSet presAssocID="{E97B0C66-AE5F-3740-B104-A2E6D97F087F}" presName="hierChild3" presStyleCnt="0"/>
      <dgm:spPr/>
    </dgm:pt>
  </dgm:ptLst>
  <dgm:cxnLst>
    <dgm:cxn modelId="{CE0B33FD-C28D-CC45-9061-D725567C4D50}" type="presOf" srcId="{42544240-6B98-C045-ACA8-27734A8CEDDC}" destId="{BBEDAF22-47AC-3242-B30B-18FE7864E2E9}" srcOrd="0" destOrd="0" presId="urn:microsoft.com/office/officeart/2005/8/layout/orgChart1"/>
    <dgm:cxn modelId="{E5F2468F-FB5E-3F4B-AE5C-1078E1CDC0BC}" srcId="{B415FB98-F751-8C40-A08A-21D0F981DD28}" destId="{8BA69E62-0A1F-E041-9A38-201D3993BC64}" srcOrd="0" destOrd="0" parTransId="{EF1F326E-D722-2041-A9A5-D1F9301ED36E}" sibTransId="{13E0628E-EB07-074B-85E5-869F595F5EF6}"/>
    <dgm:cxn modelId="{D029EE7F-5453-E741-9CC8-8F2194C8195E}" type="presOf" srcId="{1BA9FA28-83A0-294F-82DB-DEF73A8E547B}" destId="{8B80D98F-D751-4941-A276-79C65F379E1D}" srcOrd="1" destOrd="0" presId="urn:microsoft.com/office/officeart/2005/8/layout/orgChart1"/>
    <dgm:cxn modelId="{A2B2A160-7194-8247-A8F8-8E152BB48D42}" type="presOf" srcId="{E1EAED2A-CD1F-6544-97BB-0B1ABEAFC36D}" destId="{44ECE615-5082-CC4E-99FA-0437741C43EE}" srcOrd="0" destOrd="0" presId="urn:microsoft.com/office/officeart/2005/8/layout/orgChart1"/>
    <dgm:cxn modelId="{1D1C17D1-AB27-D14D-85EE-75BB91EB0426}" type="presOf" srcId="{17367086-78AC-A744-B2CF-99561E1843D7}" destId="{83DAC077-1231-F344-8777-157BAE6CEE4B}" srcOrd="0" destOrd="0" presId="urn:microsoft.com/office/officeart/2005/8/layout/orgChart1"/>
    <dgm:cxn modelId="{429C4CD4-CDDD-9A4E-9A6C-423DAB3F232D}" type="presOf" srcId="{36AF1EC9-6820-7D46-8784-344982CE291C}" destId="{068C6931-A8D2-CC41-95D1-4FA2356DE34B}" srcOrd="0" destOrd="0" presId="urn:microsoft.com/office/officeart/2005/8/layout/orgChart1"/>
    <dgm:cxn modelId="{FA0355FE-2650-844A-9F02-ABF68016688D}" type="presOf" srcId="{8A45029E-2D94-5D4B-9453-B5C2072DC061}" destId="{F0443FDC-72CA-6644-8BD2-517833101D82}" srcOrd="0" destOrd="0" presId="urn:microsoft.com/office/officeart/2005/8/layout/orgChart1"/>
    <dgm:cxn modelId="{ABF99D6C-2444-9B4C-BF16-B3D0590390EA}" srcId="{36AF1EC9-6820-7D46-8784-344982CE291C}" destId="{322A0429-E3EA-5D4E-B381-F1A1A32DEB5B}" srcOrd="0" destOrd="0" parTransId="{42544240-6B98-C045-ACA8-27734A8CEDDC}" sibTransId="{99B4EA99-5A8D-504F-AD30-4BFA7C2368AD}"/>
    <dgm:cxn modelId="{5D03716E-5F2F-AE4E-8649-152EEDFE9DE2}" type="presOf" srcId="{B415FB98-F751-8C40-A08A-21D0F981DD28}" destId="{B1DE1D53-9442-0342-87D5-E0311EE26CE6}" srcOrd="1" destOrd="0" presId="urn:microsoft.com/office/officeart/2005/8/layout/orgChart1"/>
    <dgm:cxn modelId="{B239605B-3238-654F-BDD7-9FCAD9499251}" type="presOf" srcId="{C3DC8E7B-45A6-C143-8EE3-046814195D28}" destId="{2CC3F2DF-2417-2F4E-BB7A-710E51AD0755}" srcOrd="0" destOrd="0" presId="urn:microsoft.com/office/officeart/2005/8/layout/orgChart1"/>
    <dgm:cxn modelId="{89DE3FB3-446D-6B45-A93D-4368F846B785}" srcId="{322A0429-E3EA-5D4E-B381-F1A1A32DEB5B}" destId="{1BA9FA28-83A0-294F-82DB-DEF73A8E547B}" srcOrd="0" destOrd="0" parTransId="{CADBC2D6-713B-9747-B4A5-41C9F0680299}" sibTransId="{0C94B56C-5F2C-A842-B710-1D3F7B5495B7}"/>
    <dgm:cxn modelId="{6F4B3A16-86C8-F14B-9836-27ECFD28460C}" type="presOf" srcId="{8BA69E62-0A1F-E041-9A38-201D3993BC64}" destId="{382BFB37-2BDD-6E45-8868-1B34C35F6A5A}" srcOrd="1" destOrd="0" presId="urn:microsoft.com/office/officeart/2005/8/layout/orgChart1"/>
    <dgm:cxn modelId="{CB1320C8-A1D3-4C4F-8A24-B16C809843CF}" srcId="{322A0429-E3EA-5D4E-B381-F1A1A32DEB5B}" destId="{E1EAED2A-CD1F-6544-97BB-0B1ABEAFC36D}" srcOrd="4" destOrd="0" parTransId="{C3DC8E7B-45A6-C143-8EE3-046814195D28}" sibTransId="{08E89E25-2F4E-154E-BF3A-0C3D11C3C008}"/>
    <dgm:cxn modelId="{D1A3399D-2C1B-2247-9231-5CCB108D3F3A}" type="presOf" srcId="{B0322E4E-8A3B-7040-A00B-507F3DAD94E6}" destId="{C6CAE552-AF62-2F49-8FE5-242C414EC333}" srcOrd="0" destOrd="0" presId="urn:microsoft.com/office/officeart/2005/8/layout/orgChart1"/>
    <dgm:cxn modelId="{4E9151DC-1D72-F94A-B2AF-9E37FCB1CE1D}" type="presOf" srcId="{8CC7C818-5D72-BB44-805E-35FCF1217D90}" destId="{E5C309A5-1CAB-434A-8915-626A1173693F}" srcOrd="0" destOrd="0" presId="urn:microsoft.com/office/officeart/2005/8/layout/orgChart1"/>
    <dgm:cxn modelId="{92277E56-5804-ED42-87CE-66D49DC80CE3}" type="presOf" srcId="{8BA69E62-0A1F-E041-9A38-201D3993BC64}" destId="{A1CBD587-CBBC-C04B-9150-CDAEFAB5042A}" srcOrd="0" destOrd="0" presId="urn:microsoft.com/office/officeart/2005/8/layout/orgChart1"/>
    <dgm:cxn modelId="{F75A24E9-CCA8-B14B-9CD5-C5BB8D6F837C}" type="presOf" srcId="{322A0429-E3EA-5D4E-B381-F1A1A32DEB5B}" destId="{FC7F596A-4C7F-2F4B-8AE8-D4A1E1A75C6C}" srcOrd="1" destOrd="0" presId="urn:microsoft.com/office/officeart/2005/8/layout/orgChart1"/>
    <dgm:cxn modelId="{4C45448C-7CDA-F748-83AD-04E8998B205D}" type="presOf" srcId="{E97B0C66-AE5F-3740-B104-A2E6D97F087F}" destId="{8BDA7F27-5D5E-5E4B-91B9-188C7F9BEDC9}" srcOrd="1" destOrd="0" presId="urn:microsoft.com/office/officeart/2005/8/layout/orgChart1"/>
    <dgm:cxn modelId="{5178FACD-CB29-C44E-9062-F35A7B2400D4}" srcId="{322A0429-E3EA-5D4E-B381-F1A1A32DEB5B}" destId="{CD378A08-1B1F-9E4B-B246-548D249A534D}" srcOrd="1" destOrd="0" parTransId="{CAC38F55-B557-9549-A2C4-2E8695DCD703}" sibTransId="{926724D0-322B-434E-BC45-99AECC8179B2}"/>
    <dgm:cxn modelId="{AFAA06FE-7A55-184C-9F79-A5E367B8D9C3}" srcId="{322A0429-E3EA-5D4E-B381-F1A1A32DEB5B}" destId="{B415FB98-F751-8C40-A08A-21D0F981DD28}" srcOrd="2" destOrd="0" parTransId="{F345F916-E5E7-104C-8DAF-AC5016F79755}" sibTransId="{53CA8963-4975-D446-8449-31A51A96E5D1}"/>
    <dgm:cxn modelId="{BAAFD57C-80E5-BD4F-A6B8-C2DBFF78BB70}" type="presOf" srcId="{CD378A08-1B1F-9E4B-B246-548D249A534D}" destId="{10A8BCA2-46A7-D24F-A06F-016C82757D22}" srcOrd="0" destOrd="0" presId="urn:microsoft.com/office/officeart/2005/8/layout/orgChart1"/>
    <dgm:cxn modelId="{7D69663F-19BA-6B41-8FBC-C2D457C285F8}" type="presOf" srcId="{1BA9FA28-83A0-294F-82DB-DEF73A8E547B}" destId="{5432A197-7912-2142-98B8-B2880058ACBA}" srcOrd="0" destOrd="0" presId="urn:microsoft.com/office/officeart/2005/8/layout/orgChart1"/>
    <dgm:cxn modelId="{4CABAC59-A8C8-694E-B8E8-F672A2E0B5CF}" type="presOf" srcId="{F345F916-E5E7-104C-8DAF-AC5016F79755}" destId="{044F7E88-A3A4-3943-AC9B-A5682A3238B4}" srcOrd="0" destOrd="0" presId="urn:microsoft.com/office/officeart/2005/8/layout/orgChart1"/>
    <dgm:cxn modelId="{2C1A9592-EF0C-594D-B6E0-9A4DE9C25495}" type="presOf" srcId="{E1EAED2A-CD1F-6544-97BB-0B1ABEAFC36D}" destId="{0D8DEEBC-0E94-1749-82F3-94C39774FD67}" srcOrd="1" destOrd="0" presId="urn:microsoft.com/office/officeart/2005/8/layout/orgChart1"/>
    <dgm:cxn modelId="{B0D82199-08D9-9444-9EFA-2006D1CE3139}" type="presOf" srcId="{E97B0C66-AE5F-3740-B104-A2E6D97F087F}" destId="{DE2A5F5E-458A-D44A-974B-74A6A01A96AE}" srcOrd="0" destOrd="0" presId="urn:microsoft.com/office/officeart/2005/8/layout/orgChart1"/>
    <dgm:cxn modelId="{47A2A0E0-0A38-734C-8085-1D75ADE6BB10}" srcId="{B0322E4E-8A3B-7040-A00B-507F3DAD94E6}" destId="{E97B0C66-AE5F-3740-B104-A2E6D97F087F}" srcOrd="0" destOrd="0" parTransId="{CBB12C48-DBC8-E144-AA71-7A521EAAD36F}" sibTransId="{C0FE01C4-32CB-8645-BE15-07375F8B71DA}"/>
    <dgm:cxn modelId="{EEE17C2A-DB3D-9942-A72C-B2CD6377583C}" srcId="{E97B0C66-AE5F-3740-B104-A2E6D97F087F}" destId="{36AF1EC9-6820-7D46-8784-344982CE291C}" srcOrd="0" destOrd="0" parTransId="{8CC7C818-5D72-BB44-805E-35FCF1217D90}" sibTransId="{049BE731-8B53-FB4D-9C64-46961534B10B}"/>
    <dgm:cxn modelId="{B2B1B47A-576B-684A-A872-27EAAC9BBE64}" srcId="{322A0429-E3EA-5D4E-B381-F1A1A32DEB5B}" destId="{8A45029E-2D94-5D4B-9453-B5C2072DC061}" srcOrd="3" destOrd="0" parTransId="{17367086-78AC-A744-B2CF-99561E1843D7}" sibTransId="{A86C9A4D-8A95-CF47-988B-CDE9488541C4}"/>
    <dgm:cxn modelId="{6F17CD2A-5E4C-8447-9805-11AD3080B6D6}" type="presOf" srcId="{8A45029E-2D94-5D4B-9453-B5C2072DC061}" destId="{AE5DDBFF-E2AB-0F43-9828-288CA89FEB54}" srcOrd="1" destOrd="0" presId="urn:microsoft.com/office/officeart/2005/8/layout/orgChart1"/>
    <dgm:cxn modelId="{4D9E28A1-953C-8445-B121-6720EE39194B}" type="presOf" srcId="{CD378A08-1B1F-9E4B-B246-548D249A534D}" destId="{DA96DDE3-C882-B54E-B1A1-46180A11F0FD}" srcOrd="1" destOrd="0" presId="urn:microsoft.com/office/officeart/2005/8/layout/orgChart1"/>
    <dgm:cxn modelId="{B5C4D885-3730-E545-92B7-B6DFDDA681BB}" type="presOf" srcId="{EF1F326E-D722-2041-A9A5-D1F9301ED36E}" destId="{76452CFE-F70C-A94C-BCF0-B79D2C08FC3F}" srcOrd="0" destOrd="0" presId="urn:microsoft.com/office/officeart/2005/8/layout/orgChart1"/>
    <dgm:cxn modelId="{2DCE749E-128E-784D-B325-172BB8773449}" type="presOf" srcId="{CAC38F55-B557-9549-A2C4-2E8695DCD703}" destId="{354E844F-F0C4-F444-B912-9F6C77FA6628}" srcOrd="0" destOrd="0" presId="urn:microsoft.com/office/officeart/2005/8/layout/orgChart1"/>
    <dgm:cxn modelId="{387FF563-433A-1B46-8189-E53EAE167B98}" type="presOf" srcId="{36AF1EC9-6820-7D46-8784-344982CE291C}" destId="{CDCD967A-BF91-9441-8DBD-1656C6E3AE4C}" srcOrd="1" destOrd="0" presId="urn:microsoft.com/office/officeart/2005/8/layout/orgChart1"/>
    <dgm:cxn modelId="{3180E7DD-0585-534E-AFA7-A65200ACF720}" type="presOf" srcId="{322A0429-E3EA-5D4E-B381-F1A1A32DEB5B}" destId="{4AAFDFB1-AB07-9843-8496-059DD5D206CD}" srcOrd="0" destOrd="0" presId="urn:microsoft.com/office/officeart/2005/8/layout/orgChart1"/>
    <dgm:cxn modelId="{F8B74E98-1C2E-2F44-B7C0-631F2266777C}" type="presOf" srcId="{B415FB98-F751-8C40-A08A-21D0F981DD28}" destId="{1984396D-753E-364D-A591-F6594A13C3B0}" srcOrd="0" destOrd="0" presId="urn:microsoft.com/office/officeart/2005/8/layout/orgChart1"/>
    <dgm:cxn modelId="{C9DDC815-3E51-574A-BA05-E407F97E6188}" type="presOf" srcId="{CADBC2D6-713B-9747-B4A5-41C9F0680299}" destId="{80EEB373-9AC6-2146-8135-2D6D54C501ED}" srcOrd="0" destOrd="0" presId="urn:microsoft.com/office/officeart/2005/8/layout/orgChart1"/>
    <dgm:cxn modelId="{DE066D0C-B449-0742-AB06-8F252A7FC795}" type="presParOf" srcId="{C6CAE552-AF62-2F49-8FE5-242C414EC333}" destId="{F0581396-D384-304A-8155-9B665BDFEB74}" srcOrd="0" destOrd="0" presId="urn:microsoft.com/office/officeart/2005/8/layout/orgChart1"/>
    <dgm:cxn modelId="{9D210BFB-F92A-D54E-A3E4-CAB42AD61C77}" type="presParOf" srcId="{F0581396-D384-304A-8155-9B665BDFEB74}" destId="{8E8453BD-EFC3-4E47-A434-03B29E820CD2}" srcOrd="0" destOrd="0" presId="urn:microsoft.com/office/officeart/2005/8/layout/orgChart1"/>
    <dgm:cxn modelId="{48E9E1F8-9093-3B49-BE07-E6F869A6BF4F}" type="presParOf" srcId="{8E8453BD-EFC3-4E47-A434-03B29E820CD2}" destId="{DE2A5F5E-458A-D44A-974B-74A6A01A96AE}" srcOrd="0" destOrd="0" presId="urn:microsoft.com/office/officeart/2005/8/layout/orgChart1"/>
    <dgm:cxn modelId="{3BDA704C-9F4B-B84C-8B4C-45AA29405A7C}" type="presParOf" srcId="{8E8453BD-EFC3-4E47-A434-03B29E820CD2}" destId="{8BDA7F27-5D5E-5E4B-91B9-188C7F9BEDC9}" srcOrd="1" destOrd="0" presId="urn:microsoft.com/office/officeart/2005/8/layout/orgChart1"/>
    <dgm:cxn modelId="{FF779E57-390B-9B42-8DD6-622B64F06389}" type="presParOf" srcId="{F0581396-D384-304A-8155-9B665BDFEB74}" destId="{3602E1F5-E215-C141-AAD1-81D537A233FE}" srcOrd="1" destOrd="0" presId="urn:microsoft.com/office/officeart/2005/8/layout/orgChart1"/>
    <dgm:cxn modelId="{195103B3-BE36-694D-970E-EEE9F5C16774}" type="presParOf" srcId="{3602E1F5-E215-C141-AAD1-81D537A233FE}" destId="{E5C309A5-1CAB-434A-8915-626A1173693F}" srcOrd="0" destOrd="0" presId="urn:microsoft.com/office/officeart/2005/8/layout/orgChart1"/>
    <dgm:cxn modelId="{19B06AAF-FA94-944F-A1EB-E54B135B346F}" type="presParOf" srcId="{3602E1F5-E215-C141-AAD1-81D537A233FE}" destId="{F6AB6F80-0F70-804B-9412-1EBD7D7E29D1}" srcOrd="1" destOrd="0" presId="urn:microsoft.com/office/officeart/2005/8/layout/orgChart1"/>
    <dgm:cxn modelId="{55FB4013-F36C-5042-B003-0D407A94D3F1}" type="presParOf" srcId="{F6AB6F80-0F70-804B-9412-1EBD7D7E29D1}" destId="{D456FC02-D789-3C4D-88DC-CF66AD5B494C}" srcOrd="0" destOrd="0" presId="urn:microsoft.com/office/officeart/2005/8/layout/orgChart1"/>
    <dgm:cxn modelId="{50DBD751-A30B-7A4E-A627-418FAAEAE5A1}" type="presParOf" srcId="{D456FC02-D789-3C4D-88DC-CF66AD5B494C}" destId="{068C6931-A8D2-CC41-95D1-4FA2356DE34B}" srcOrd="0" destOrd="0" presId="urn:microsoft.com/office/officeart/2005/8/layout/orgChart1"/>
    <dgm:cxn modelId="{E2C51A3A-4936-CE4F-B976-D9CD7269AA35}" type="presParOf" srcId="{D456FC02-D789-3C4D-88DC-CF66AD5B494C}" destId="{CDCD967A-BF91-9441-8DBD-1656C6E3AE4C}" srcOrd="1" destOrd="0" presId="urn:microsoft.com/office/officeart/2005/8/layout/orgChart1"/>
    <dgm:cxn modelId="{53084449-9EF0-374B-A583-4759B3B9F5B0}" type="presParOf" srcId="{F6AB6F80-0F70-804B-9412-1EBD7D7E29D1}" destId="{DD9194CF-FAEC-9A40-B7F8-92A9E83F0F44}" srcOrd="1" destOrd="0" presId="urn:microsoft.com/office/officeart/2005/8/layout/orgChart1"/>
    <dgm:cxn modelId="{2888F23C-2CCE-2F46-AC7C-5B5C62180BB3}" type="presParOf" srcId="{DD9194CF-FAEC-9A40-B7F8-92A9E83F0F44}" destId="{BBEDAF22-47AC-3242-B30B-18FE7864E2E9}" srcOrd="0" destOrd="0" presId="urn:microsoft.com/office/officeart/2005/8/layout/orgChart1"/>
    <dgm:cxn modelId="{014777EB-94D0-AB48-8E7C-295B99566528}" type="presParOf" srcId="{DD9194CF-FAEC-9A40-B7F8-92A9E83F0F44}" destId="{C3F249DF-48D2-DF4C-868C-D0CA24DEBD35}" srcOrd="1" destOrd="0" presId="urn:microsoft.com/office/officeart/2005/8/layout/orgChart1"/>
    <dgm:cxn modelId="{8A8BD8EA-363B-7049-8A0C-CB28B03C97EF}" type="presParOf" srcId="{C3F249DF-48D2-DF4C-868C-D0CA24DEBD35}" destId="{850251B8-B4C6-BE4A-92F1-9652AF267FBF}" srcOrd="0" destOrd="0" presId="urn:microsoft.com/office/officeart/2005/8/layout/orgChart1"/>
    <dgm:cxn modelId="{812E1310-56DB-B64F-9D77-521F25D75830}" type="presParOf" srcId="{850251B8-B4C6-BE4A-92F1-9652AF267FBF}" destId="{4AAFDFB1-AB07-9843-8496-059DD5D206CD}" srcOrd="0" destOrd="0" presId="urn:microsoft.com/office/officeart/2005/8/layout/orgChart1"/>
    <dgm:cxn modelId="{C2D0FB59-D5F3-0042-BD39-F6924FD84700}" type="presParOf" srcId="{850251B8-B4C6-BE4A-92F1-9652AF267FBF}" destId="{FC7F596A-4C7F-2F4B-8AE8-D4A1E1A75C6C}" srcOrd="1" destOrd="0" presId="urn:microsoft.com/office/officeart/2005/8/layout/orgChart1"/>
    <dgm:cxn modelId="{FC6D62D6-3D76-6640-A150-CDC4A8477387}" type="presParOf" srcId="{C3F249DF-48D2-DF4C-868C-D0CA24DEBD35}" destId="{E05594F8-F8EF-604C-9BB2-D7BFC9D2E083}" srcOrd="1" destOrd="0" presId="urn:microsoft.com/office/officeart/2005/8/layout/orgChart1"/>
    <dgm:cxn modelId="{C4F924ED-0235-1346-89D7-96630303549E}" type="presParOf" srcId="{E05594F8-F8EF-604C-9BB2-D7BFC9D2E083}" destId="{80EEB373-9AC6-2146-8135-2D6D54C501ED}" srcOrd="0" destOrd="0" presId="urn:microsoft.com/office/officeart/2005/8/layout/orgChart1"/>
    <dgm:cxn modelId="{9130DABE-911A-C54C-A788-2905E920F62B}" type="presParOf" srcId="{E05594F8-F8EF-604C-9BB2-D7BFC9D2E083}" destId="{A6F92A71-E63D-6B49-8BFD-046D245244A9}" srcOrd="1" destOrd="0" presId="urn:microsoft.com/office/officeart/2005/8/layout/orgChart1"/>
    <dgm:cxn modelId="{41E15A83-DA2A-3F4B-B366-7489710DB58B}" type="presParOf" srcId="{A6F92A71-E63D-6B49-8BFD-046D245244A9}" destId="{E887F4C1-180A-714A-B759-9DA1D1D3A612}" srcOrd="0" destOrd="0" presId="urn:microsoft.com/office/officeart/2005/8/layout/orgChart1"/>
    <dgm:cxn modelId="{0D85CD16-A8B6-9F40-AF32-24927DCCE095}" type="presParOf" srcId="{E887F4C1-180A-714A-B759-9DA1D1D3A612}" destId="{5432A197-7912-2142-98B8-B2880058ACBA}" srcOrd="0" destOrd="0" presId="urn:microsoft.com/office/officeart/2005/8/layout/orgChart1"/>
    <dgm:cxn modelId="{25117C78-45DF-4643-860B-D1EF43CB9397}" type="presParOf" srcId="{E887F4C1-180A-714A-B759-9DA1D1D3A612}" destId="{8B80D98F-D751-4941-A276-79C65F379E1D}" srcOrd="1" destOrd="0" presId="urn:microsoft.com/office/officeart/2005/8/layout/orgChart1"/>
    <dgm:cxn modelId="{031B77ED-7D03-0840-A6A1-F6E9361825E2}" type="presParOf" srcId="{A6F92A71-E63D-6B49-8BFD-046D245244A9}" destId="{1979081A-9B00-1346-BEAB-501B0E8FAA97}" srcOrd="1" destOrd="0" presId="urn:microsoft.com/office/officeart/2005/8/layout/orgChart1"/>
    <dgm:cxn modelId="{CF2099AB-D5E7-B441-87EE-7323747F503A}" type="presParOf" srcId="{A6F92A71-E63D-6B49-8BFD-046D245244A9}" destId="{7E30B007-0048-C54C-B053-0A9DD9BCDD08}" srcOrd="2" destOrd="0" presId="urn:microsoft.com/office/officeart/2005/8/layout/orgChart1"/>
    <dgm:cxn modelId="{CDBDFB5B-B9BA-CC40-8A5A-9E544F0D7D9A}" type="presParOf" srcId="{E05594F8-F8EF-604C-9BB2-D7BFC9D2E083}" destId="{354E844F-F0C4-F444-B912-9F6C77FA6628}" srcOrd="2" destOrd="0" presId="urn:microsoft.com/office/officeart/2005/8/layout/orgChart1"/>
    <dgm:cxn modelId="{3AB78701-22ED-B04D-AEC7-4F4F717F3464}" type="presParOf" srcId="{E05594F8-F8EF-604C-9BB2-D7BFC9D2E083}" destId="{27F19A62-D4E2-4643-915F-736B75136B7F}" srcOrd="3" destOrd="0" presId="urn:microsoft.com/office/officeart/2005/8/layout/orgChart1"/>
    <dgm:cxn modelId="{E90B360A-17DE-EE43-A683-97AA204534C1}" type="presParOf" srcId="{27F19A62-D4E2-4643-915F-736B75136B7F}" destId="{8CC20B1C-1AF9-1245-BAEF-A3332E44C1D2}" srcOrd="0" destOrd="0" presId="urn:microsoft.com/office/officeart/2005/8/layout/orgChart1"/>
    <dgm:cxn modelId="{7824C6B2-2292-234A-9405-5479E97E306B}" type="presParOf" srcId="{8CC20B1C-1AF9-1245-BAEF-A3332E44C1D2}" destId="{10A8BCA2-46A7-D24F-A06F-016C82757D22}" srcOrd="0" destOrd="0" presId="urn:microsoft.com/office/officeart/2005/8/layout/orgChart1"/>
    <dgm:cxn modelId="{59751DFA-5486-7548-94AC-AD223B34A607}" type="presParOf" srcId="{8CC20B1C-1AF9-1245-BAEF-A3332E44C1D2}" destId="{DA96DDE3-C882-B54E-B1A1-46180A11F0FD}" srcOrd="1" destOrd="0" presId="urn:microsoft.com/office/officeart/2005/8/layout/orgChart1"/>
    <dgm:cxn modelId="{21B7B5CB-46CA-1A48-ADDB-00CA6DD34CDF}" type="presParOf" srcId="{27F19A62-D4E2-4643-915F-736B75136B7F}" destId="{CF585095-B141-F640-BB54-A30595F1AC98}" srcOrd="1" destOrd="0" presId="urn:microsoft.com/office/officeart/2005/8/layout/orgChart1"/>
    <dgm:cxn modelId="{ED83A21F-A500-C744-B04C-5CDBF4107A05}" type="presParOf" srcId="{27F19A62-D4E2-4643-915F-736B75136B7F}" destId="{A664CB83-59EC-4749-B15B-E88521658A68}" srcOrd="2" destOrd="0" presId="urn:microsoft.com/office/officeart/2005/8/layout/orgChart1"/>
    <dgm:cxn modelId="{35C027A3-848C-A940-9284-A7437B0C5506}" type="presParOf" srcId="{E05594F8-F8EF-604C-9BB2-D7BFC9D2E083}" destId="{044F7E88-A3A4-3943-AC9B-A5682A3238B4}" srcOrd="4" destOrd="0" presId="urn:microsoft.com/office/officeart/2005/8/layout/orgChart1"/>
    <dgm:cxn modelId="{6486B8BB-9BBF-A245-BE82-324C93999C0A}" type="presParOf" srcId="{E05594F8-F8EF-604C-9BB2-D7BFC9D2E083}" destId="{C02CF2BD-BF0B-C644-9E01-E028670F6CCC}" srcOrd="5" destOrd="0" presId="urn:microsoft.com/office/officeart/2005/8/layout/orgChart1"/>
    <dgm:cxn modelId="{CF2517AF-BA05-4649-89DB-19B47576B87F}" type="presParOf" srcId="{C02CF2BD-BF0B-C644-9E01-E028670F6CCC}" destId="{4A2A4690-3C22-DC44-9D7D-DAF4CA8D72B1}" srcOrd="0" destOrd="0" presId="urn:microsoft.com/office/officeart/2005/8/layout/orgChart1"/>
    <dgm:cxn modelId="{89327ACD-33EB-D84F-A804-C67826409085}" type="presParOf" srcId="{4A2A4690-3C22-DC44-9D7D-DAF4CA8D72B1}" destId="{1984396D-753E-364D-A591-F6594A13C3B0}" srcOrd="0" destOrd="0" presId="urn:microsoft.com/office/officeart/2005/8/layout/orgChart1"/>
    <dgm:cxn modelId="{EDB9291B-04B0-8146-9983-4276D8768564}" type="presParOf" srcId="{4A2A4690-3C22-DC44-9D7D-DAF4CA8D72B1}" destId="{B1DE1D53-9442-0342-87D5-E0311EE26CE6}" srcOrd="1" destOrd="0" presId="urn:microsoft.com/office/officeart/2005/8/layout/orgChart1"/>
    <dgm:cxn modelId="{1C268A91-0655-2F48-8709-35A6027B34C6}" type="presParOf" srcId="{C02CF2BD-BF0B-C644-9E01-E028670F6CCC}" destId="{07CBC0CD-68BE-9B4E-8896-F2EFBAF51977}" srcOrd="1" destOrd="0" presId="urn:microsoft.com/office/officeart/2005/8/layout/orgChart1"/>
    <dgm:cxn modelId="{2F9450BF-33FE-A947-B231-22F0DDA83BF8}" type="presParOf" srcId="{07CBC0CD-68BE-9B4E-8896-F2EFBAF51977}" destId="{76452CFE-F70C-A94C-BCF0-B79D2C08FC3F}" srcOrd="0" destOrd="0" presId="urn:microsoft.com/office/officeart/2005/8/layout/orgChart1"/>
    <dgm:cxn modelId="{B0BB1D45-673A-0646-B236-6589AAA8948A}" type="presParOf" srcId="{07CBC0CD-68BE-9B4E-8896-F2EFBAF51977}" destId="{E1F13E02-F790-2945-B8D3-784C514A48BE}" srcOrd="1" destOrd="0" presId="urn:microsoft.com/office/officeart/2005/8/layout/orgChart1"/>
    <dgm:cxn modelId="{0B597D0C-718F-D64E-9B8D-0660B51030B3}" type="presParOf" srcId="{E1F13E02-F790-2945-B8D3-784C514A48BE}" destId="{B0CC96A3-FCEE-4346-AEDD-3845D99D429F}" srcOrd="0" destOrd="0" presId="urn:microsoft.com/office/officeart/2005/8/layout/orgChart1"/>
    <dgm:cxn modelId="{97FE6925-57F1-994C-AE7F-F90D03A305D5}" type="presParOf" srcId="{B0CC96A3-FCEE-4346-AEDD-3845D99D429F}" destId="{A1CBD587-CBBC-C04B-9150-CDAEFAB5042A}" srcOrd="0" destOrd="0" presId="urn:microsoft.com/office/officeart/2005/8/layout/orgChart1"/>
    <dgm:cxn modelId="{28660477-F597-604D-97A2-29170D8A1BDF}" type="presParOf" srcId="{B0CC96A3-FCEE-4346-AEDD-3845D99D429F}" destId="{382BFB37-2BDD-6E45-8868-1B34C35F6A5A}" srcOrd="1" destOrd="0" presId="urn:microsoft.com/office/officeart/2005/8/layout/orgChart1"/>
    <dgm:cxn modelId="{90793928-5E78-AD48-AD7F-1DB9DEF9EC2E}" type="presParOf" srcId="{E1F13E02-F790-2945-B8D3-784C514A48BE}" destId="{C42A6AB5-CFBC-7D4D-A7D9-7128D68D9E76}" srcOrd="1" destOrd="0" presId="urn:microsoft.com/office/officeart/2005/8/layout/orgChart1"/>
    <dgm:cxn modelId="{0C379600-245D-0945-9032-DF898828F21F}" type="presParOf" srcId="{E1F13E02-F790-2945-B8D3-784C514A48BE}" destId="{AD020F98-C2A5-3B48-8CBE-DDC45D0F0DE4}" srcOrd="2" destOrd="0" presId="urn:microsoft.com/office/officeart/2005/8/layout/orgChart1"/>
    <dgm:cxn modelId="{5F7AC642-F03E-2443-8150-15075FF04204}" type="presParOf" srcId="{C02CF2BD-BF0B-C644-9E01-E028670F6CCC}" destId="{AA96AB98-BC14-C147-8B56-BF8FF75BF549}" srcOrd="2" destOrd="0" presId="urn:microsoft.com/office/officeart/2005/8/layout/orgChart1"/>
    <dgm:cxn modelId="{87736E93-2CFA-494B-890C-B6BEE3D3E0D0}" type="presParOf" srcId="{E05594F8-F8EF-604C-9BB2-D7BFC9D2E083}" destId="{83DAC077-1231-F344-8777-157BAE6CEE4B}" srcOrd="6" destOrd="0" presId="urn:microsoft.com/office/officeart/2005/8/layout/orgChart1"/>
    <dgm:cxn modelId="{0D94B816-4F81-3942-8EA5-0A5F9C0209E4}" type="presParOf" srcId="{E05594F8-F8EF-604C-9BB2-D7BFC9D2E083}" destId="{A8992712-5204-5F4F-A4D4-058DBD13B485}" srcOrd="7" destOrd="0" presId="urn:microsoft.com/office/officeart/2005/8/layout/orgChart1"/>
    <dgm:cxn modelId="{247691D9-4304-F24F-8E7B-A611F9683A88}" type="presParOf" srcId="{A8992712-5204-5F4F-A4D4-058DBD13B485}" destId="{BF326E93-CC28-BF4E-8810-74690F47E151}" srcOrd="0" destOrd="0" presId="urn:microsoft.com/office/officeart/2005/8/layout/orgChart1"/>
    <dgm:cxn modelId="{B8C00991-0D36-654D-B670-EAB3F3B99469}" type="presParOf" srcId="{BF326E93-CC28-BF4E-8810-74690F47E151}" destId="{F0443FDC-72CA-6644-8BD2-517833101D82}" srcOrd="0" destOrd="0" presId="urn:microsoft.com/office/officeart/2005/8/layout/orgChart1"/>
    <dgm:cxn modelId="{AB913153-8FF0-B04B-A484-867AA5C02047}" type="presParOf" srcId="{BF326E93-CC28-BF4E-8810-74690F47E151}" destId="{AE5DDBFF-E2AB-0F43-9828-288CA89FEB54}" srcOrd="1" destOrd="0" presId="urn:microsoft.com/office/officeart/2005/8/layout/orgChart1"/>
    <dgm:cxn modelId="{FA228E25-84C3-E843-A1DD-4A2953422B39}" type="presParOf" srcId="{A8992712-5204-5F4F-A4D4-058DBD13B485}" destId="{678DE5B5-67B3-EF4B-ADCC-A92A6A3BF2E2}" srcOrd="1" destOrd="0" presId="urn:microsoft.com/office/officeart/2005/8/layout/orgChart1"/>
    <dgm:cxn modelId="{7BE49CAC-7626-2D4D-8A5B-32C24A05D82A}" type="presParOf" srcId="{A8992712-5204-5F4F-A4D4-058DBD13B485}" destId="{4345CBB7-FBEB-B547-AA40-437C8DD8BA5D}" srcOrd="2" destOrd="0" presId="urn:microsoft.com/office/officeart/2005/8/layout/orgChart1"/>
    <dgm:cxn modelId="{A458EDF7-209C-0947-8039-09D61AB7341F}" type="presParOf" srcId="{E05594F8-F8EF-604C-9BB2-D7BFC9D2E083}" destId="{2CC3F2DF-2417-2F4E-BB7A-710E51AD0755}" srcOrd="8" destOrd="0" presId="urn:microsoft.com/office/officeart/2005/8/layout/orgChart1"/>
    <dgm:cxn modelId="{2C2F735B-0273-5142-85D7-F4C5F60E0EB8}" type="presParOf" srcId="{E05594F8-F8EF-604C-9BB2-D7BFC9D2E083}" destId="{A72A4764-3F3B-8C45-9228-3F6A1114789A}" srcOrd="9" destOrd="0" presId="urn:microsoft.com/office/officeart/2005/8/layout/orgChart1"/>
    <dgm:cxn modelId="{ECE7BCAC-728F-CC4F-A4C9-566771472358}" type="presParOf" srcId="{A72A4764-3F3B-8C45-9228-3F6A1114789A}" destId="{DD7B6344-1A2A-E742-9F00-73B88BD63556}" srcOrd="0" destOrd="0" presId="urn:microsoft.com/office/officeart/2005/8/layout/orgChart1"/>
    <dgm:cxn modelId="{91AB4580-56D2-6149-899D-3760D35A4E26}" type="presParOf" srcId="{DD7B6344-1A2A-E742-9F00-73B88BD63556}" destId="{44ECE615-5082-CC4E-99FA-0437741C43EE}" srcOrd="0" destOrd="0" presId="urn:microsoft.com/office/officeart/2005/8/layout/orgChart1"/>
    <dgm:cxn modelId="{328C91B1-4560-6E49-AC0E-03817F1A106C}" type="presParOf" srcId="{DD7B6344-1A2A-E742-9F00-73B88BD63556}" destId="{0D8DEEBC-0E94-1749-82F3-94C39774FD67}" srcOrd="1" destOrd="0" presId="urn:microsoft.com/office/officeart/2005/8/layout/orgChart1"/>
    <dgm:cxn modelId="{074208B3-B7B4-A648-BDB1-E72D4ADD68A2}" type="presParOf" srcId="{A72A4764-3F3B-8C45-9228-3F6A1114789A}" destId="{F51CD182-45E1-6446-9A6B-430427E38F26}" srcOrd="1" destOrd="0" presId="urn:microsoft.com/office/officeart/2005/8/layout/orgChart1"/>
    <dgm:cxn modelId="{C77E2969-9CCB-FE40-B0C4-0456231FF7B0}" type="presParOf" srcId="{A72A4764-3F3B-8C45-9228-3F6A1114789A}" destId="{769AE8BF-7DA8-3F46-BB50-84A9B315DCA9}" srcOrd="2" destOrd="0" presId="urn:microsoft.com/office/officeart/2005/8/layout/orgChart1"/>
    <dgm:cxn modelId="{AA0B763C-BEA8-2240-B523-A20D2590E54E}" type="presParOf" srcId="{C3F249DF-48D2-DF4C-868C-D0CA24DEBD35}" destId="{B10DC80D-D63A-EB4D-A1BC-E3D7835E85EE}" srcOrd="2" destOrd="0" presId="urn:microsoft.com/office/officeart/2005/8/layout/orgChart1"/>
    <dgm:cxn modelId="{F30435F7-0C0F-F245-95A2-A4BE0EDB5E5F}" type="presParOf" srcId="{F6AB6F80-0F70-804B-9412-1EBD7D7E29D1}" destId="{C9D5218D-AFE5-4749-8D83-1B6FACD4BF72}" srcOrd="2" destOrd="0" presId="urn:microsoft.com/office/officeart/2005/8/layout/orgChart1"/>
    <dgm:cxn modelId="{02777407-550C-FA44-8809-E1C705690829}" type="presParOf" srcId="{F0581396-D384-304A-8155-9B665BDFEB74}" destId="{2BDAF9A8-6E70-B24B-80C7-F6C89C73F98C}" srcOrd="2" destOrd="0" presId="urn:microsoft.com/office/officeart/2005/8/layout/orgChart1"/>
  </dgm:cxnLst>
  <dgm:bg/>
  <dgm:whole>
    <a:ln>
      <a:solidFill>
        <a:schemeClr val="bg1">
          <a:lumMod val="50000"/>
        </a:schemeClr>
      </a:solidFill>
    </a:ln>
  </dgm:whole>
  <dgm:extLst>
    <a:ext uri="http://schemas.microsoft.com/office/drawing/2008/diagram">
      <dsp:dataModelExt xmlns:dsp="http://schemas.microsoft.com/office/drawing/2008/diagram" xmlns=""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11D6567-0E52-EA49-A32A-954F38EA9119}" type="doc">
      <dgm:prSet loTypeId="urn:microsoft.com/office/officeart/2005/8/layout/orgChart1" loCatId="" qsTypeId="urn:microsoft.com/office/officeart/2005/8/quickstyle/simple1" qsCatId="simple" csTypeId="urn:microsoft.com/office/officeart/2005/8/colors/colorful4" csCatId="colorful" phldr="1"/>
      <dgm:spPr/>
      <dgm:t>
        <a:bodyPr/>
        <a:lstStyle/>
        <a:p>
          <a:endParaRPr lang="en-US"/>
        </a:p>
      </dgm:t>
    </dgm:pt>
    <dgm:pt modelId="{4DEE5CE7-47FC-994C-AE4D-FCF8DCF5C38D}">
      <dgm:prSet phldrT="[Text]"/>
      <dgm:spPr/>
      <dgm:t>
        <a:bodyPr/>
        <a:lstStyle/>
        <a:p>
          <a:r>
            <a:rPr lang="en-US" dirty="0" smtClean="0"/>
            <a:t>NMAI</a:t>
          </a:r>
          <a:endParaRPr lang="en-US" dirty="0"/>
        </a:p>
      </dgm:t>
    </dgm:pt>
    <dgm:pt modelId="{87A92CB0-07D0-C44B-B0D9-421D5251963D}" type="parTrans" cxnId="{515DAB07-6D83-DC41-A1E8-051F72EB31B2}">
      <dgm:prSet/>
      <dgm:spPr/>
      <dgm:t>
        <a:bodyPr/>
        <a:lstStyle/>
        <a:p>
          <a:endParaRPr lang="en-US"/>
        </a:p>
      </dgm:t>
    </dgm:pt>
    <dgm:pt modelId="{6A9076A9-31BC-2F4E-9296-7FEEC7D56AE5}" type="sibTrans" cxnId="{515DAB07-6D83-DC41-A1E8-051F72EB31B2}">
      <dgm:prSet/>
      <dgm:spPr/>
      <dgm:t>
        <a:bodyPr/>
        <a:lstStyle/>
        <a:p>
          <a:endParaRPr lang="en-US"/>
        </a:p>
      </dgm:t>
    </dgm:pt>
    <dgm:pt modelId="{AFE9B687-C303-7749-836F-0042EBC6BD38}">
      <dgm:prSet phldrT="[Text]"/>
      <dgm:spPr/>
      <dgm:t>
        <a:bodyPr/>
        <a:lstStyle/>
        <a:p>
          <a:r>
            <a:rPr lang="en-US" dirty="0" smtClean="0"/>
            <a:t>Choose Language</a:t>
          </a:r>
          <a:endParaRPr lang="en-US" dirty="0"/>
        </a:p>
      </dgm:t>
    </dgm:pt>
    <dgm:pt modelId="{DE14C4F0-7FA4-A745-A088-42D487399F9B}" type="parTrans" cxnId="{D8675498-35E9-FF4C-B4B0-B2A1B9A3B501}">
      <dgm:prSet/>
      <dgm:spPr/>
      <dgm:t>
        <a:bodyPr/>
        <a:lstStyle/>
        <a:p>
          <a:endParaRPr lang="en-US"/>
        </a:p>
      </dgm:t>
    </dgm:pt>
    <dgm:pt modelId="{590F3718-152D-CC40-8F4F-82C8C57B7D05}" type="sibTrans" cxnId="{D8675498-35E9-FF4C-B4B0-B2A1B9A3B501}">
      <dgm:prSet/>
      <dgm:spPr/>
      <dgm:t>
        <a:bodyPr/>
        <a:lstStyle/>
        <a:p>
          <a:endParaRPr lang="en-US"/>
        </a:p>
      </dgm:t>
    </dgm:pt>
    <dgm:pt modelId="{6075967C-87E7-7E44-A81F-E1285A8C3284}">
      <dgm:prSet phldrT="[Text]"/>
      <dgm:spPr/>
      <dgm:t>
        <a:bodyPr/>
        <a:lstStyle/>
        <a:p>
          <a:r>
            <a:rPr lang="en-US" dirty="0" smtClean="0"/>
            <a:t>Exhibits</a:t>
          </a:r>
          <a:endParaRPr lang="en-US" dirty="0"/>
        </a:p>
      </dgm:t>
    </dgm:pt>
    <dgm:pt modelId="{1EED97F4-35DD-144D-AF0F-DBC5027CE5E4}" type="parTrans" cxnId="{DB072454-F51D-7C4A-A60E-8E7DFB047B6B}">
      <dgm:prSet/>
      <dgm:spPr/>
      <dgm:t>
        <a:bodyPr/>
        <a:lstStyle/>
        <a:p>
          <a:endParaRPr lang="en-US"/>
        </a:p>
      </dgm:t>
    </dgm:pt>
    <dgm:pt modelId="{CA5ACD41-D4A7-FA45-9714-E73733FB380D}" type="sibTrans" cxnId="{DB072454-F51D-7C4A-A60E-8E7DFB047B6B}">
      <dgm:prSet/>
      <dgm:spPr/>
      <dgm:t>
        <a:bodyPr/>
        <a:lstStyle/>
        <a:p>
          <a:endParaRPr lang="en-US"/>
        </a:p>
      </dgm:t>
    </dgm:pt>
    <dgm:pt modelId="{2FB172AB-DD20-6A49-A25A-8020AE7A0E5A}">
      <dgm:prSet phldrT="[Text]"/>
      <dgm:spPr/>
      <dgm:t>
        <a:bodyPr/>
        <a:lstStyle/>
        <a:p>
          <a:r>
            <a:rPr lang="en-US" dirty="0" smtClean="0"/>
            <a:t>Tours</a:t>
          </a:r>
          <a:endParaRPr lang="en-US" dirty="0"/>
        </a:p>
      </dgm:t>
    </dgm:pt>
    <dgm:pt modelId="{A901742A-B3A2-BF4A-B535-AE756E841998}" type="parTrans" cxnId="{AA2E99A5-EFF9-7448-81E6-D8D25D4EA5F7}">
      <dgm:prSet/>
      <dgm:spPr/>
      <dgm:t>
        <a:bodyPr/>
        <a:lstStyle/>
        <a:p>
          <a:endParaRPr lang="en-US"/>
        </a:p>
      </dgm:t>
    </dgm:pt>
    <dgm:pt modelId="{C745EFA5-7F78-2748-BA44-FF863F35F11F}" type="sibTrans" cxnId="{AA2E99A5-EFF9-7448-81E6-D8D25D4EA5F7}">
      <dgm:prSet/>
      <dgm:spPr/>
      <dgm:t>
        <a:bodyPr/>
        <a:lstStyle/>
        <a:p>
          <a:endParaRPr lang="en-US"/>
        </a:p>
      </dgm:t>
    </dgm:pt>
    <dgm:pt modelId="{AE6F37A3-3B8F-A641-A79A-83A3CD28D8DE}">
      <dgm:prSet phldrT="[Text]"/>
      <dgm:spPr/>
      <dgm:t>
        <a:bodyPr/>
        <a:lstStyle/>
        <a:p>
          <a:r>
            <a:rPr lang="en-US" dirty="0" smtClean="0"/>
            <a:t>Fun</a:t>
          </a:r>
          <a:endParaRPr lang="en-US" dirty="0"/>
        </a:p>
      </dgm:t>
    </dgm:pt>
    <dgm:pt modelId="{89BCD585-F555-974E-A4DD-55895D8E7F33}" type="parTrans" cxnId="{47004D14-B220-944B-A390-694C4BAEEB5E}">
      <dgm:prSet/>
      <dgm:spPr/>
      <dgm:t>
        <a:bodyPr/>
        <a:lstStyle/>
        <a:p>
          <a:endParaRPr lang="en-US"/>
        </a:p>
      </dgm:t>
    </dgm:pt>
    <dgm:pt modelId="{E6D17A7A-B7EE-9A43-891D-1C8E70317E19}" type="sibTrans" cxnId="{47004D14-B220-944B-A390-694C4BAEEB5E}">
      <dgm:prSet/>
      <dgm:spPr/>
      <dgm:t>
        <a:bodyPr/>
        <a:lstStyle/>
        <a:p>
          <a:endParaRPr lang="en-US"/>
        </a:p>
      </dgm:t>
    </dgm:pt>
    <dgm:pt modelId="{EDDEA8CB-690F-3646-A9EA-DE513B35BAA5}">
      <dgm:prSet phldrT="[Text]"/>
      <dgm:spPr/>
      <dgm:t>
        <a:bodyPr/>
        <a:lstStyle/>
        <a:p>
          <a:r>
            <a:rPr lang="en-US" dirty="0" smtClean="0"/>
            <a:t>Café</a:t>
          </a:r>
          <a:endParaRPr lang="en-US" dirty="0"/>
        </a:p>
      </dgm:t>
    </dgm:pt>
    <dgm:pt modelId="{EE9183E6-F650-EC4F-A49C-4D5CD4BE5D80}" type="parTrans" cxnId="{BC4AE1E9-1F4F-FD4C-9332-F3361FF3A414}">
      <dgm:prSet/>
      <dgm:spPr/>
      <dgm:t>
        <a:bodyPr/>
        <a:lstStyle/>
        <a:p>
          <a:endParaRPr lang="en-US"/>
        </a:p>
      </dgm:t>
    </dgm:pt>
    <dgm:pt modelId="{CEBFE021-9ACE-214A-B886-45B963AC5DA0}" type="sibTrans" cxnId="{BC4AE1E9-1F4F-FD4C-9332-F3361FF3A414}">
      <dgm:prSet/>
      <dgm:spPr/>
      <dgm:t>
        <a:bodyPr/>
        <a:lstStyle/>
        <a:p>
          <a:endParaRPr lang="en-US"/>
        </a:p>
      </dgm:t>
    </dgm:pt>
    <dgm:pt modelId="{E67672BD-25A1-6C4F-A0ED-7560B11CE96A}">
      <dgm:prSet phldrT="[Text]"/>
      <dgm:spPr/>
      <dgm:t>
        <a:bodyPr/>
        <a:lstStyle/>
        <a:p>
          <a:r>
            <a:rPr lang="en-US" dirty="0" smtClean="0"/>
            <a:t>Exit</a:t>
          </a:r>
          <a:endParaRPr lang="en-US" dirty="0"/>
        </a:p>
      </dgm:t>
    </dgm:pt>
    <dgm:pt modelId="{69CE8DD6-8EC3-E344-9191-E904304467FE}" type="parTrans" cxnId="{AC3A8AEC-8E8D-EE4E-95F5-8221EBFAF9BB}">
      <dgm:prSet/>
      <dgm:spPr/>
      <dgm:t>
        <a:bodyPr/>
        <a:lstStyle/>
        <a:p>
          <a:endParaRPr lang="en-US"/>
        </a:p>
      </dgm:t>
    </dgm:pt>
    <dgm:pt modelId="{C12933DD-E254-D747-BEBA-A7C2FF07D35E}" type="sibTrans" cxnId="{AC3A8AEC-8E8D-EE4E-95F5-8221EBFAF9BB}">
      <dgm:prSet/>
      <dgm:spPr/>
      <dgm:t>
        <a:bodyPr/>
        <a:lstStyle/>
        <a:p>
          <a:endParaRPr lang="en-US"/>
        </a:p>
      </dgm:t>
    </dgm:pt>
    <dgm:pt modelId="{34861FFE-700F-FC43-9092-72280ABFCEA7}">
      <dgm:prSet phldrT="[Text]"/>
      <dgm:spPr/>
      <dgm:t>
        <a:bodyPr/>
        <a:lstStyle/>
        <a:p>
          <a:r>
            <a:rPr lang="en-US" dirty="0" smtClean="0"/>
            <a:t>Community</a:t>
          </a:r>
          <a:endParaRPr lang="en-US" dirty="0"/>
        </a:p>
      </dgm:t>
    </dgm:pt>
    <dgm:pt modelId="{99396C32-CD0C-F240-BCBE-85A1EF9AD602}" type="parTrans" cxnId="{57DE6CF6-BC36-864D-9D40-B4107EB73464}">
      <dgm:prSet/>
      <dgm:spPr/>
      <dgm:t>
        <a:bodyPr/>
        <a:lstStyle/>
        <a:p>
          <a:endParaRPr lang="en-US"/>
        </a:p>
      </dgm:t>
    </dgm:pt>
    <dgm:pt modelId="{C74B278F-1B40-8E4F-9F99-F1EA4E97FC0B}" type="sibTrans" cxnId="{57DE6CF6-BC36-864D-9D40-B4107EB73464}">
      <dgm:prSet/>
      <dgm:spPr/>
      <dgm:t>
        <a:bodyPr/>
        <a:lstStyle/>
        <a:p>
          <a:endParaRPr lang="en-US"/>
        </a:p>
      </dgm:t>
    </dgm:pt>
    <dgm:pt modelId="{0D45D916-0D7E-454F-B01A-AD49EBFB7944}">
      <dgm:prSet phldrT="[Text]"/>
      <dgm:spPr/>
      <dgm:t>
        <a:bodyPr/>
        <a:lstStyle/>
        <a:p>
          <a:r>
            <a:rPr lang="en-US" dirty="0" smtClean="0"/>
            <a:t>Calendar</a:t>
          </a:r>
          <a:endParaRPr lang="en-US" dirty="0"/>
        </a:p>
      </dgm:t>
    </dgm:pt>
    <dgm:pt modelId="{64AA7D55-22C5-8C47-BA84-8EF5D262C5D4}" type="parTrans" cxnId="{F6FDEAEF-66D6-0142-906A-915AB7D3BA57}">
      <dgm:prSet/>
      <dgm:spPr/>
      <dgm:t>
        <a:bodyPr/>
        <a:lstStyle/>
        <a:p>
          <a:endParaRPr lang="en-US"/>
        </a:p>
      </dgm:t>
    </dgm:pt>
    <dgm:pt modelId="{92236038-E08F-FD4B-AF7B-C8F9DCD5563E}" type="sibTrans" cxnId="{F6FDEAEF-66D6-0142-906A-915AB7D3BA57}">
      <dgm:prSet/>
      <dgm:spPr/>
      <dgm:t>
        <a:bodyPr/>
        <a:lstStyle/>
        <a:p>
          <a:endParaRPr lang="en-US"/>
        </a:p>
      </dgm:t>
    </dgm:pt>
    <dgm:pt modelId="{011FC8D4-F1DC-9B4F-AB08-4B189C45C9A2}">
      <dgm:prSet phldrT="[Text]"/>
      <dgm:spPr/>
      <dgm:t>
        <a:bodyPr/>
        <a:lstStyle/>
        <a:p>
          <a:r>
            <a:rPr lang="en-US" dirty="0" smtClean="0"/>
            <a:t>Information</a:t>
          </a:r>
          <a:endParaRPr lang="en-US" dirty="0"/>
        </a:p>
      </dgm:t>
    </dgm:pt>
    <dgm:pt modelId="{F38CF885-DF1B-A84C-8D5E-2846A9C9A0B1}" type="parTrans" cxnId="{24C1CB0E-5EEE-3D45-B33A-D61CCD6EAFB1}">
      <dgm:prSet/>
      <dgm:spPr/>
      <dgm:t>
        <a:bodyPr/>
        <a:lstStyle/>
        <a:p>
          <a:endParaRPr lang="en-US"/>
        </a:p>
      </dgm:t>
    </dgm:pt>
    <dgm:pt modelId="{5A78E6D1-58B8-6947-AD6D-BD936F8F9682}" type="sibTrans" cxnId="{24C1CB0E-5EEE-3D45-B33A-D61CCD6EAFB1}">
      <dgm:prSet/>
      <dgm:spPr/>
      <dgm:t>
        <a:bodyPr/>
        <a:lstStyle/>
        <a:p>
          <a:endParaRPr lang="en-US"/>
        </a:p>
      </dgm:t>
    </dgm:pt>
    <dgm:pt modelId="{C466F2B9-7624-4047-B23B-FCD527F28440}">
      <dgm:prSet phldrT="[Text]"/>
      <dgm:spPr/>
      <dgm:t>
        <a:bodyPr/>
        <a:lstStyle/>
        <a:p>
          <a:r>
            <a:rPr lang="en-US" dirty="0" smtClean="0"/>
            <a:t>Exhibits</a:t>
          </a:r>
          <a:endParaRPr lang="en-US" dirty="0"/>
        </a:p>
      </dgm:t>
    </dgm:pt>
    <dgm:pt modelId="{BDA126B5-3C45-6C4D-8855-DED2B293DA16}" type="parTrans" cxnId="{6C51D373-7371-054B-8E5D-4271188A1455}">
      <dgm:prSet/>
      <dgm:spPr/>
      <dgm:t>
        <a:bodyPr/>
        <a:lstStyle/>
        <a:p>
          <a:endParaRPr lang="en-US"/>
        </a:p>
      </dgm:t>
    </dgm:pt>
    <dgm:pt modelId="{505AAE01-FD09-A342-B432-2FBE597DFAD3}" type="sibTrans" cxnId="{6C51D373-7371-054B-8E5D-4271188A1455}">
      <dgm:prSet/>
      <dgm:spPr/>
      <dgm:t>
        <a:bodyPr/>
        <a:lstStyle/>
        <a:p>
          <a:endParaRPr lang="en-US"/>
        </a:p>
      </dgm:t>
    </dgm:pt>
    <dgm:pt modelId="{E0B1A847-DDB6-6948-BEC6-6B93129074AE}">
      <dgm:prSet phldrT="[Text]"/>
      <dgm:spPr/>
      <dgm:t>
        <a:bodyPr/>
        <a:lstStyle/>
        <a:p>
          <a:r>
            <a:rPr lang="en-US" dirty="0" smtClean="0"/>
            <a:t>Exhibit Spaces</a:t>
          </a:r>
          <a:endParaRPr lang="en-US" dirty="0"/>
        </a:p>
      </dgm:t>
    </dgm:pt>
    <dgm:pt modelId="{77EA35AA-FB30-EB41-A23A-74958FBDFE5B}" type="parTrans" cxnId="{53C9F73B-F3CC-D646-A6B0-FA192E2C38E2}">
      <dgm:prSet/>
      <dgm:spPr/>
      <dgm:t>
        <a:bodyPr/>
        <a:lstStyle/>
        <a:p>
          <a:endParaRPr lang="en-US"/>
        </a:p>
      </dgm:t>
    </dgm:pt>
    <dgm:pt modelId="{1F3DD565-CA62-064F-8956-26544160D50E}" type="sibTrans" cxnId="{53C9F73B-F3CC-D646-A6B0-FA192E2C38E2}">
      <dgm:prSet/>
      <dgm:spPr/>
      <dgm:t>
        <a:bodyPr/>
        <a:lstStyle/>
        <a:p>
          <a:endParaRPr lang="en-US"/>
        </a:p>
      </dgm:t>
    </dgm:pt>
    <dgm:pt modelId="{BDE6ABB1-8BC6-5049-9BFC-8E931F8BCEFC}">
      <dgm:prSet phldrT="[Text]"/>
      <dgm:spPr/>
      <dgm:t>
        <a:bodyPr/>
        <a:lstStyle/>
        <a:p>
          <a:r>
            <a:rPr lang="en-US" dirty="0" smtClean="0"/>
            <a:t>Most Visited</a:t>
          </a:r>
          <a:endParaRPr lang="en-US" dirty="0"/>
        </a:p>
      </dgm:t>
    </dgm:pt>
    <dgm:pt modelId="{F676151E-3512-5E4F-A3EF-66B1358540D9}" type="parTrans" cxnId="{FF6344C5-F6A7-D74D-BABB-76BE67CB882A}">
      <dgm:prSet/>
      <dgm:spPr/>
      <dgm:t>
        <a:bodyPr/>
        <a:lstStyle/>
        <a:p>
          <a:endParaRPr lang="en-US"/>
        </a:p>
      </dgm:t>
    </dgm:pt>
    <dgm:pt modelId="{727419B5-3613-C64D-8F4E-76CFAD407BD0}" type="sibTrans" cxnId="{FF6344C5-F6A7-D74D-BABB-76BE67CB882A}">
      <dgm:prSet/>
      <dgm:spPr/>
      <dgm:t>
        <a:bodyPr/>
        <a:lstStyle/>
        <a:p>
          <a:endParaRPr lang="en-US"/>
        </a:p>
      </dgm:t>
    </dgm:pt>
    <dgm:pt modelId="{4D8A53EC-C086-374B-8571-DA9A2E9EC715}">
      <dgm:prSet phldrT="[Text]"/>
      <dgm:spPr/>
      <dgm:t>
        <a:bodyPr/>
        <a:lstStyle/>
        <a:p>
          <a:r>
            <a:rPr lang="en-US" dirty="0" smtClean="0"/>
            <a:t>Suggested Tours</a:t>
          </a:r>
          <a:endParaRPr lang="en-US" dirty="0"/>
        </a:p>
      </dgm:t>
    </dgm:pt>
    <dgm:pt modelId="{5F0E4461-37B0-EF4D-9077-1B7AA502C75C}" type="parTrans" cxnId="{74355C4F-3AD7-804C-B204-EDFDCA27A014}">
      <dgm:prSet/>
      <dgm:spPr/>
      <dgm:t>
        <a:bodyPr/>
        <a:lstStyle/>
        <a:p>
          <a:endParaRPr lang="en-US"/>
        </a:p>
      </dgm:t>
    </dgm:pt>
    <dgm:pt modelId="{81CCC0ED-27E6-5644-93AF-AAC8AF9C2E52}" type="sibTrans" cxnId="{74355C4F-3AD7-804C-B204-EDFDCA27A014}">
      <dgm:prSet/>
      <dgm:spPr/>
      <dgm:t>
        <a:bodyPr/>
        <a:lstStyle/>
        <a:p>
          <a:endParaRPr lang="en-US"/>
        </a:p>
      </dgm:t>
    </dgm:pt>
    <dgm:pt modelId="{A639D9E9-7EC4-FB40-BE03-19D9F15C3D90}">
      <dgm:prSet phldrT="[Text]"/>
      <dgm:spPr/>
      <dgm:t>
        <a:bodyPr/>
        <a:lstStyle/>
        <a:p>
          <a:r>
            <a:rPr lang="en-US" dirty="0" smtClean="0"/>
            <a:t>My Saved Tour</a:t>
          </a:r>
          <a:endParaRPr lang="en-US" dirty="0"/>
        </a:p>
      </dgm:t>
    </dgm:pt>
    <dgm:pt modelId="{C774897B-F639-114B-B1D3-627077EEEA02}" type="parTrans" cxnId="{947CC8D0-6124-BD40-98F7-62630D7DEEBB}">
      <dgm:prSet/>
      <dgm:spPr/>
      <dgm:t>
        <a:bodyPr/>
        <a:lstStyle/>
        <a:p>
          <a:endParaRPr lang="en-US"/>
        </a:p>
      </dgm:t>
    </dgm:pt>
    <dgm:pt modelId="{09B936AC-DD6E-BD44-8FE9-10333AB1BF87}" type="sibTrans" cxnId="{947CC8D0-6124-BD40-98F7-62630D7DEEBB}">
      <dgm:prSet/>
      <dgm:spPr/>
      <dgm:t>
        <a:bodyPr/>
        <a:lstStyle/>
        <a:p>
          <a:endParaRPr lang="en-US"/>
        </a:p>
      </dgm:t>
    </dgm:pt>
    <dgm:pt modelId="{CB21BD6E-47D5-314B-9690-F7A2A07C85CC}">
      <dgm:prSet phldrT="[Text]"/>
      <dgm:spPr/>
      <dgm:t>
        <a:bodyPr/>
        <a:lstStyle/>
        <a:p>
          <a:r>
            <a:rPr lang="en-US" dirty="0" smtClean="0"/>
            <a:t>New Tour</a:t>
          </a:r>
          <a:endParaRPr lang="en-US" dirty="0"/>
        </a:p>
      </dgm:t>
    </dgm:pt>
    <dgm:pt modelId="{8768FBDC-4751-E849-ADDA-1C4E58BD6D5B}" type="parTrans" cxnId="{AE81324F-E573-1F4F-B4F1-B62831CB4659}">
      <dgm:prSet/>
      <dgm:spPr/>
      <dgm:t>
        <a:bodyPr/>
        <a:lstStyle/>
        <a:p>
          <a:endParaRPr lang="en-US"/>
        </a:p>
      </dgm:t>
    </dgm:pt>
    <dgm:pt modelId="{2C14E493-659D-7343-B878-B1E267DE67BA}" type="sibTrans" cxnId="{AE81324F-E573-1F4F-B4F1-B62831CB4659}">
      <dgm:prSet/>
      <dgm:spPr/>
      <dgm:t>
        <a:bodyPr/>
        <a:lstStyle/>
        <a:p>
          <a:endParaRPr lang="en-US"/>
        </a:p>
      </dgm:t>
    </dgm:pt>
    <dgm:pt modelId="{8373F7CA-4BBB-FA45-9568-7E54F229095F}">
      <dgm:prSet phldrT="[Text]"/>
      <dgm:spPr/>
      <dgm:t>
        <a:bodyPr/>
        <a:lstStyle/>
        <a:p>
          <a:r>
            <a:rPr lang="en-US" dirty="0" smtClean="0"/>
            <a:t>Map</a:t>
          </a:r>
          <a:endParaRPr lang="en-US" dirty="0"/>
        </a:p>
      </dgm:t>
    </dgm:pt>
    <dgm:pt modelId="{8E6BEB9F-FBAF-3247-9181-6ACCF4B7091F}" type="parTrans" cxnId="{2A8E2E5C-E7FD-684F-9855-8C935ABB29BF}">
      <dgm:prSet/>
      <dgm:spPr/>
      <dgm:t>
        <a:bodyPr/>
        <a:lstStyle/>
        <a:p>
          <a:endParaRPr lang="en-US"/>
        </a:p>
      </dgm:t>
    </dgm:pt>
    <dgm:pt modelId="{BD0E606C-BF52-234C-A5AD-034FEA34272E}" type="sibTrans" cxnId="{2A8E2E5C-E7FD-684F-9855-8C935ABB29BF}">
      <dgm:prSet/>
      <dgm:spPr/>
      <dgm:t>
        <a:bodyPr/>
        <a:lstStyle/>
        <a:p>
          <a:endParaRPr lang="en-US"/>
        </a:p>
      </dgm:t>
    </dgm:pt>
    <dgm:pt modelId="{A8024315-4C75-C248-89E9-B33492D0787E}">
      <dgm:prSet phldrT="[Text]"/>
      <dgm:spPr/>
      <dgm:t>
        <a:bodyPr/>
        <a:lstStyle/>
        <a:p>
          <a:r>
            <a:rPr lang="en-US" dirty="0" smtClean="0"/>
            <a:t>Theaters</a:t>
          </a:r>
          <a:endParaRPr lang="en-US" dirty="0"/>
        </a:p>
      </dgm:t>
    </dgm:pt>
    <dgm:pt modelId="{3C631275-6D97-964A-B13E-8C0186610C29}" type="parTrans" cxnId="{68C866E2-43F8-2F4D-8AB2-869974FFD1F0}">
      <dgm:prSet/>
      <dgm:spPr/>
      <dgm:t>
        <a:bodyPr/>
        <a:lstStyle/>
        <a:p>
          <a:endParaRPr lang="en-US"/>
        </a:p>
      </dgm:t>
    </dgm:pt>
    <dgm:pt modelId="{D6337B1F-B811-BE4A-9412-ACC505CFBC32}" type="sibTrans" cxnId="{68C866E2-43F8-2F4D-8AB2-869974FFD1F0}">
      <dgm:prSet/>
      <dgm:spPr/>
      <dgm:t>
        <a:bodyPr/>
        <a:lstStyle/>
        <a:p>
          <a:endParaRPr lang="en-US"/>
        </a:p>
      </dgm:t>
    </dgm:pt>
    <dgm:pt modelId="{4B8E4E44-874B-B34A-947C-67A043F1B840}">
      <dgm:prSet phldrT="[Text]"/>
      <dgm:spPr/>
      <dgm:t>
        <a:bodyPr/>
        <a:lstStyle/>
        <a:p>
          <a:r>
            <a:rPr lang="en-US" dirty="0" smtClean="0"/>
            <a:t>Activity Center</a:t>
          </a:r>
          <a:endParaRPr lang="en-US" dirty="0"/>
        </a:p>
      </dgm:t>
    </dgm:pt>
    <dgm:pt modelId="{93112116-5E29-1F40-BBDB-9ADD974EFBB8}" type="parTrans" cxnId="{777B594D-E101-F74C-8908-5D179AC32659}">
      <dgm:prSet/>
      <dgm:spPr/>
      <dgm:t>
        <a:bodyPr/>
        <a:lstStyle/>
        <a:p>
          <a:endParaRPr lang="en-US"/>
        </a:p>
      </dgm:t>
    </dgm:pt>
    <dgm:pt modelId="{ADABF325-B33F-E74F-A878-CAEE4E49B5FC}" type="sibTrans" cxnId="{777B594D-E101-F74C-8908-5D179AC32659}">
      <dgm:prSet/>
      <dgm:spPr/>
      <dgm:t>
        <a:bodyPr/>
        <a:lstStyle/>
        <a:p>
          <a:endParaRPr lang="en-US"/>
        </a:p>
      </dgm:t>
    </dgm:pt>
    <dgm:pt modelId="{1F2A169F-FBFD-F14B-9D12-BCDB020E8AD1}">
      <dgm:prSet phldrT="[Text]"/>
      <dgm:spPr/>
      <dgm:t>
        <a:bodyPr/>
        <a:lstStyle/>
        <a:p>
          <a:r>
            <a:rPr lang="en-US" dirty="0" smtClean="0"/>
            <a:t>Scavenger Hunt</a:t>
          </a:r>
          <a:endParaRPr lang="en-US" dirty="0"/>
        </a:p>
      </dgm:t>
    </dgm:pt>
    <dgm:pt modelId="{7BC2493C-55BB-7148-B50E-812BD8BF348A}" type="parTrans" cxnId="{295000E5-F986-4847-AD91-F13D5E47E387}">
      <dgm:prSet/>
      <dgm:spPr/>
      <dgm:t>
        <a:bodyPr/>
        <a:lstStyle/>
        <a:p>
          <a:endParaRPr lang="en-US"/>
        </a:p>
      </dgm:t>
    </dgm:pt>
    <dgm:pt modelId="{0175D90D-1A7C-DB42-B02A-231EB301B810}" type="sibTrans" cxnId="{295000E5-F986-4847-AD91-F13D5E47E387}">
      <dgm:prSet/>
      <dgm:spPr/>
      <dgm:t>
        <a:bodyPr/>
        <a:lstStyle/>
        <a:p>
          <a:endParaRPr lang="en-US"/>
        </a:p>
      </dgm:t>
    </dgm:pt>
    <dgm:pt modelId="{53A2547B-E7F0-F349-B12D-4CE477278DF9}">
      <dgm:prSet phldrT="[Text]"/>
      <dgm:spPr/>
      <dgm:t>
        <a:bodyPr/>
        <a:lstStyle/>
        <a:p>
          <a:r>
            <a:rPr lang="en-US" dirty="0" smtClean="0"/>
            <a:t>Roanoke Museum</a:t>
          </a:r>
          <a:endParaRPr lang="en-US" dirty="0"/>
        </a:p>
      </dgm:t>
    </dgm:pt>
    <dgm:pt modelId="{ED750FD8-96E0-FE4C-B2DC-679A1812C4A7}" type="parTrans" cxnId="{4BE38974-6755-034E-AC09-548330B2D595}">
      <dgm:prSet/>
      <dgm:spPr/>
      <dgm:t>
        <a:bodyPr/>
        <a:lstStyle/>
        <a:p>
          <a:endParaRPr lang="en-US"/>
        </a:p>
      </dgm:t>
    </dgm:pt>
    <dgm:pt modelId="{AE6A34EB-9C24-5D43-87C4-56A28005B25C}" type="sibTrans" cxnId="{4BE38974-6755-034E-AC09-548330B2D595}">
      <dgm:prSet/>
      <dgm:spPr/>
      <dgm:t>
        <a:bodyPr/>
        <a:lstStyle/>
        <a:p>
          <a:endParaRPr lang="en-US"/>
        </a:p>
      </dgm:t>
    </dgm:pt>
    <dgm:pt modelId="{FE63B1C4-8369-4D41-83DF-C2ED03252902}">
      <dgm:prSet phldrT="[Text]"/>
      <dgm:spPr/>
      <dgm:t>
        <a:bodyPr/>
        <a:lstStyle/>
        <a:p>
          <a:r>
            <a:rPr lang="en-US" dirty="0" smtClean="0"/>
            <a:t>2011 Holiday Menu</a:t>
          </a:r>
          <a:endParaRPr lang="en-US" dirty="0"/>
        </a:p>
      </dgm:t>
    </dgm:pt>
    <dgm:pt modelId="{4615D585-5D11-5C44-B487-E883A230AE6E}" type="parTrans" cxnId="{133FDE70-103D-8641-AF15-00CADE578009}">
      <dgm:prSet/>
      <dgm:spPr/>
      <dgm:t>
        <a:bodyPr/>
        <a:lstStyle/>
        <a:p>
          <a:endParaRPr lang="en-US"/>
        </a:p>
      </dgm:t>
    </dgm:pt>
    <dgm:pt modelId="{38209429-C70D-334C-81CB-B101E3AB814F}" type="sibTrans" cxnId="{133FDE70-103D-8641-AF15-00CADE578009}">
      <dgm:prSet/>
      <dgm:spPr/>
      <dgm:t>
        <a:bodyPr/>
        <a:lstStyle/>
        <a:p>
          <a:endParaRPr lang="en-US"/>
        </a:p>
      </dgm:t>
    </dgm:pt>
    <dgm:pt modelId="{45BA6124-B583-6B44-AD57-6B0FB0E9DB0A}">
      <dgm:prSet phldrT="[Text]"/>
      <dgm:spPr/>
      <dgm:t>
        <a:bodyPr/>
        <a:lstStyle/>
        <a:p>
          <a:r>
            <a:rPr lang="en-US" dirty="0" smtClean="0"/>
            <a:t>Regional Foods</a:t>
          </a:r>
          <a:endParaRPr lang="en-US" dirty="0"/>
        </a:p>
      </dgm:t>
    </dgm:pt>
    <dgm:pt modelId="{B7BB880D-88D2-704E-8B05-A2524D78754A}" type="parTrans" cxnId="{37D9CC50-6065-5E46-9554-76445CCDC57A}">
      <dgm:prSet/>
      <dgm:spPr/>
      <dgm:t>
        <a:bodyPr/>
        <a:lstStyle/>
        <a:p>
          <a:endParaRPr lang="en-US"/>
        </a:p>
      </dgm:t>
    </dgm:pt>
    <dgm:pt modelId="{A0BEA532-019A-2B44-A456-C8BEE9813E53}" type="sibTrans" cxnId="{37D9CC50-6065-5E46-9554-76445CCDC57A}">
      <dgm:prSet/>
      <dgm:spPr/>
      <dgm:t>
        <a:bodyPr/>
        <a:lstStyle/>
        <a:p>
          <a:endParaRPr lang="en-US"/>
        </a:p>
      </dgm:t>
    </dgm:pt>
    <dgm:pt modelId="{6070CAAD-6286-B842-8205-E9EB9BF09C62}">
      <dgm:prSet phldrT="[Text]"/>
      <dgm:spPr/>
      <dgm:t>
        <a:bodyPr/>
        <a:lstStyle/>
        <a:p>
          <a:r>
            <a:rPr lang="en-US" dirty="0" smtClean="0"/>
            <a:t>Go to Café</a:t>
          </a:r>
          <a:endParaRPr lang="en-US" dirty="0"/>
        </a:p>
      </dgm:t>
    </dgm:pt>
    <dgm:pt modelId="{A9C170A0-004C-E945-A523-90DC0E441EFB}" type="parTrans" cxnId="{37C8BCFD-DA55-044A-88C1-CEE726739F26}">
      <dgm:prSet/>
      <dgm:spPr/>
      <dgm:t>
        <a:bodyPr/>
        <a:lstStyle/>
        <a:p>
          <a:endParaRPr lang="en-US"/>
        </a:p>
      </dgm:t>
    </dgm:pt>
    <dgm:pt modelId="{16EB42D5-2912-0C48-B624-66A8C5D0F5B4}" type="sibTrans" cxnId="{37C8BCFD-DA55-044A-88C1-CEE726739F26}">
      <dgm:prSet/>
      <dgm:spPr/>
      <dgm:t>
        <a:bodyPr/>
        <a:lstStyle/>
        <a:p>
          <a:endParaRPr lang="en-US"/>
        </a:p>
      </dgm:t>
    </dgm:pt>
    <dgm:pt modelId="{7E20BA2B-00A1-F142-A7AF-3737A6CD3BDD}">
      <dgm:prSet phldrT="[Text]"/>
      <dgm:spPr/>
      <dgm:t>
        <a:bodyPr/>
        <a:lstStyle/>
        <a:p>
          <a:r>
            <a:rPr lang="en-US" dirty="0" smtClean="0"/>
            <a:t>Safe it to My Tour</a:t>
          </a:r>
          <a:endParaRPr lang="en-US" dirty="0"/>
        </a:p>
      </dgm:t>
    </dgm:pt>
    <dgm:pt modelId="{11DFF9CA-5E3B-E645-B790-4D9B3F804E71}" type="parTrans" cxnId="{43497D81-DD1C-A24E-A56D-387B1D02CA7A}">
      <dgm:prSet/>
      <dgm:spPr/>
      <dgm:t>
        <a:bodyPr/>
        <a:lstStyle/>
        <a:p>
          <a:endParaRPr lang="en-US"/>
        </a:p>
      </dgm:t>
    </dgm:pt>
    <dgm:pt modelId="{0941D0A1-6C26-C640-9C65-06CC1039CB74}" type="sibTrans" cxnId="{43497D81-DD1C-A24E-A56D-387B1D02CA7A}">
      <dgm:prSet/>
      <dgm:spPr/>
      <dgm:t>
        <a:bodyPr/>
        <a:lstStyle/>
        <a:p>
          <a:endParaRPr lang="en-US"/>
        </a:p>
      </dgm:t>
    </dgm:pt>
    <dgm:pt modelId="{806D1E11-36DE-EB49-ABFA-4AF13AED8CDE}">
      <dgm:prSet phldrT="[Text]"/>
      <dgm:spPr/>
      <dgm:t>
        <a:bodyPr/>
        <a:lstStyle/>
        <a:p>
          <a:r>
            <a:rPr lang="en-US" dirty="0" smtClean="0"/>
            <a:t>Share It</a:t>
          </a:r>
          <a:endParaRPr lang="en-US" dirty="0"/>
        </a:p>
      </dgm:t>
    </dgm:pt>
    <dgm:pt modelId="{C0AB9923-AE26-D048-B6D2-4F15988B3781}" type="parTrans" cxnId="{DC17D201-40FA-AC4F-8F86-75F79A86B95C}">
      <dgm:prSet/>
      <dgm:spPr/>
      <dgm:t>
        <a:bodyPr/>
        <a:lstStyle/>
        <a:p>
          <a:endParaRPr lang="en-US"/>
        </a:p>
      </dgm:t>
    </dgm:pt>
    <dgm:pt modelId="{C2D5D8EE-447D-AF49-BCCC-4BD6F0E45C35}" type="sibTrans" cxnId="{DC17D201-40FA-AC4F-8F86-75F79A86B95C}">
      <dgm:prSet/>
      <dgm:spPr/>
      <dgm:t>
        <a:bodyPr/>
        <a:lstStyle/>
        <a:p>
          <a:endParaRPr lang="en-US"/>
        </a:p>
      </dgm:t>
    </dgm:pt>
    <dgm:pt modelId="{CBD41AD7-E202-3A46-80FB-DCACAB3E2D7D}">
      <dgm:prSet phldrT="[Text]"/>
      <dgm:spPr/>
      <dgm:t>
        <a:bodyPr/>
        <a:lstStyle/>
        <a:p>
          <a:r>
            <a:rPr lang="en-US" dirty="0" smtClean="0"/>
            <a:t>Like Us on Facebook</a:t>
          </a:r>
          <a:endParaRPr lang="en-US" dirty="0"/>
        </a:p>
      </dgm:t>
    </dgm:pt>
    <dgm:pt modelId="{8D1ACB90-9FA5-DA40-A34E-59F04729B1A1}" type="parTrans" cxnId="{289C9438-27EA-204D-AAC4-ABA0EAFC1DB1}">
      <dgm:prSet/>
      <dgm:spPr/>
      <dgm:t>
        <a:bodyPr/>
        <a:lstStyle/>
        <a:p>
          <a:endParaRPr lang="en-US"/>
        </a:p>
      </dgm:t>
    </dgm:pt>
    <dgm:pt modelId="{6AEF87C5-0DDE-2049-9E24-D74DDDD38DA2}" type="sibTrans" cxnId="{289C9438-27EA-204D-AAC4-ABA0EAFC1DB1}">
      <dgm:prSet/>
      <dgm:spPr/>
      <dgm:t>
        <a:bodyPr/>
        <a:lstStyle/>
        <a:p>
          <a:endParaRPr lang="en-US"/>
        </a:p>
      </dgm:t>
    </dgm:pt>
    <dgm:pt modelId="{E9000BC4-ECC6-1A42-A8F1-E27DE917ABCB}">
      <dgm:prSet phldrT="[Text]"/>
      <dgm:spPr/>
      <dgm:t>
        <a:bodyPr/>
        <a:lstStyle/>
        <a:p>
          <a:r>
            <a:rPr lang="en-US" dirty="0" smtClean="0"/>
            <a:t>Follow us on Tweeter</a:t>
          </a:r>
          <a:endParaRPr lang="en-US" dirty="0"/>
        </a:p>
      </dgm:t>
    </dgm:pt>
    <dgm:pt modelId="{8D1E31E1-94E1-0943-9D43-C17E6E52B5AB}" type="parTrans" cxnId="{DAF8018D-FB4F-3947-9AEF-F51AFB3E2204}">
      <dgm:prSet/>
      <dgm:spPr/>
      <dgm:t>
        <a:bodyPr/>
        <a:lstStyle/>
        <a:p>
          <a:endParaRPr lang="en-US"/>
        </a:p>
      </dgm:t>
    </dgm:pt>
    <dgm:pt modelId="{DCD31C4C-FE42-F54C-90A9-0065B5AD37A2}" type="sibTrans" cxnId="{DAF8018D-FB4F-3947-9AEF-F51AFB3E2204}">
      <dgm:prSet/>
      <dgm:spPr/>
      <dgm:t>
        <a:bodyPr/>
        <a:lstStyle/>
        <a:p>
          <a:endParaRPr lang="en-US"/>
        </a:p>
      </dgm:t>
    </dgm:pt>
    <dgm:pt modelId="{B0A9BD9B-F7CB-CB4B-83F8-7832AB65D8F7}">
      <dgm:prSet phldrT="[Text]"/>
      <dgm:spPr/>
      <dgm:t>
        <a:bodyPr/>
        <a:lstStyle/>
        <a:p>
          <a:r>
            <a:rPr lang="en-US" dirty="0" smtClean="0"/>
            <a:t>Add us to Google</a:t>
          </a:r>
          <a:endParaRPr lang="en-US" dirty="0"/>
        </a:p>
      </dgm:t>
    </dgm:pt>
    <dgm:pt modelId="{22567680-821F-BE42-BFE9-FD6BBD2B64F6}" type="parTrans" cxnId="{8775ACD4-6D72-CA4F-9C90-8D2DCB9150AC}">
      <dgm:prSet/>
      <dgm:spPr/>
      <dgm:t>
        <a:bodyPr/>
        <a:lstStyle/>
        <a:p>
          <a:endParaRPr lang="en-US"/>
        </a:p>
      </dgm:t>
    </dgm:pt>
    <dgm:pt modelId="{017BAA23-84EF-2D4D-AA87-B817DB946EFC}" type="sibTrans" cxnId="{8775ACD4-6D72-CA4F-9C90-8D2DCB9150AC}">
      <dgm:prSet/>
      <dgm:spPr/>
      <dgm:t>
        <a:bodyPr/>
        <a:lstStyle/>
        <a:p>
          <a:endParaRPr lang="en-US"/>
        </a:p>
      </dgm:t>
    </dgm:pt>
    <dgm:pt modelId="{83CEC3F9-43D5-CE44-A4D2-BAE82A96F514}">
      <dgm:prSet phldrT="[Text]"/>
      <dgm:spPr/>
      <dgm:t>
        <a:bodyPr/>
        <a:lstStyle/>
        <a:p>
          <a:r>
            <a:rPr lang="en-US" dirty="0" smtClean="0"/>
            <a:t>Visit our Blog</a:t>
          </a:r>
          <a:endParaRPr lang="en-US" dirty="0"/>
        </a:p>
      </dgm:t>
    </dgm:pt>
    <dgm:pt modelId="{5D194349-A085-D344-8FDE-D3C34CA7F910}" type="parTrans" cxnId="{0E8722F6-0617-FE4E-8ADA-9616060144E1}">
      <dgm:prSet/>
      <dgm:spPr/>
      <dgm:t>
        <a:bodyPr/>
        <a:lstStyle/>
        <a:p>
          <a:endParaRPr lang="en-US"/>
        </a:p>
      </dgm:t>
    </dgm:pt>
    <dgm:pt modelId="{B2831D92-9882-974E-8658-360079AF2B17}" type="sibTrans" cxnId="{0E8722F6-0617-FE4E-8ADA-9616060144E1}">
      <dgm:prSet/>
      <dgm:spPr/>
      <dgm:t>
        <a:bodyPr/>
        <a:lstStyle/>
        <a:p>
          <a:endParaRPr lang="en-US"/>
        </a:p>
      </dgm:t>
    </dgm:pt>
    <dgm:pt modelId="{BB79E80F-D3E9-BE4C-9231-62F1F46D9BA8}">
      <dgm:prSet phldrT="[Text]"/>
      <dgm:spPr/>
      <dgm:t>
        <a:bodyPr/>
        <a:lstStyle/>
        <a:p>
          <a:r>
            <a:rPr lang="en-US" dirty="0" smtClean="0"/>
            <a:t>Events</a:t>
          </a:r>
          <a:endParaRPr lang="en-US" dirty="0"/>
        </a:p>
      </dgm:t>
    </dgm:pt>
    <dgm:pt modelId="{3D29AD2F-711D-AA45-8174-C933BA9C8C33}" type="parTrans" cxnId="{ADAB02A0-0555-EF4D-AF80-1A0120B7126F}">
      <dgm:prSet/>
      <dgm:spPr/>
      <dgm:t>
        <a:bodyPr/>
        <a:lstStyle/>
        <a:p>
          <a:endParaRPr lang="en-US"/>
        </a:p>
      </dgm:t>
    </dgm:pt>
    <dgm:pt modelId="{23D85BA9-B6FD-6E49-A57F-DB93C1EC752B}" type="sibTrans" cxnId="{ADAB02A0-0555-EF4D-AF80-1A0120B7126F}">
      <dgm:prSet/>
      <dgm:spPr/>
      <dgm:t>
        <a:bodyPr/>
        <a:lstStyle/>
        <a:p>
          <a:endParaRPr lang="en-US"/>
        </a:p>
      </dgm:t>
    </dgm:pt>
    <dgm:pt modelId="{54CA7EE4-4CD1-D74E-8E1A-A583596B8EB9}">
      <dgm:prSet phldrT="[Text]"/>
      <dgm:spPr/>
      <dgm:t>
        <a:bodyPr/>
        <a:lstStyle/>
        <a:p>
          <a:r>
            <a:rPr lang="en-US" dirty="0" smtClean="0"/>
            <a:t>Museum Location</a:t>
          </a:r>
          <a:endParaRPr lang="en-US" dirty="0"/>
        </a:p>
      </dgm:t>
    </dgm:pt>
    <dgm:pt modelId="{3C3EF608-FFBB-BF4B-8514-4F64F00FA837}" type="parTrans" cxnId="{B7B3A41E-9F8F-8E4A-A003-4BA9434887D8}">
      <dgm:prSet/>
      <dgm:spPr/>
      <dgm:t>
        <a:bodyPr/>
        <a:lstStyle/>
        <a:p>
          <a:endParaRPr lang="en-US"/>
        </a:p>
      </dgm:t>
    </dgm:pt>
    <dgm:pt modelId="{C872A803-0774-B74E-A5B2-84AFE6AF7C3C}" type="sibTrans" cxnId="{B7B3A41E-9F8F-8E4A-A003-4BA9434887D8}">
      <dgm:prSet/>
      <dgm:spPr/>
      <dgm:t>
        <a:bodyPr/>
        <a:lstStyle/>
        <a:p>
          <a:endParaRPr lang="en-US"/>
        </a:p>
      </dgm:t>
    </dgm:pt>
    <dgm:pt modelId="{4C7B2633-360D-A444-AA2B-E5B30E6B1F10}">
      <dgm:prSet phldrT="[Text]"/>
      <dgm:spPr/>
      <dgm:t>
        <a:bodyPr/>
        <a:lstStyle/>
        <a:p>
          <a:r>
            <a:rPr lang="en-US" dirty="0" smtClean="0"/>
            <a:t>Museum Hours</a:t>
          </a:r>
          <a:endParaRPr lang="en-US" dirty="0"/>
        </a:p>
      </dgm:t>
    </dgm:pt>
    <dgm:pt modelId="{6FA41B2A-A73C-A542-8446-6E0B967A588C}" type="parTrans" cxnId="{50B63F33-F315-0D4A-90BA-785EC6F858E6}">
      <dgm:prSet/>
      <dgm:spPr/>
      <dgm:t>
        <a:bodyPr/>
        <a:lstStyle/>
        <a:p>
          <a:endParaRPr lang="en-US"/>
        </a:p>
      </dgm:t>
    </dgm:pt>
    <dgm:pt modelId="{3924AB97-6752-3440-B1E3-854C7D4C7CD3}" type="sibTrans" cxnId="{50B63F33-F315-0D4A-90BA-785EC6F858E6}">
      <dgm:prSet/>
      <dgm:spPr/>
      <dgm:t>
        <a:bodyPr/>
        <a:lstStyle/>
        <a:p>
          <a:endParaRPr lang="en-US"/>
        </a:p>
      </dgm:t>
    </dgm:pt>
    <dgm:pt modelId="{A2E91AAE-D396-224A-BC5B-328C4FDEF79F}">
      <dgm:prSet phldrT="[Text]"/>
      <dgm:spPr/>
      <dgm:t>
        <a:bodyPr/>
        <a:lstStyle/>
        <a:p>
          <a:r>
            <a:rPr lang="en-US" dirty="0" smtClean="0"/>
            <a:t>Design NMAI</a:t>
          </a:r>
          <a:endParaRPr lang="en-US" dirty="0"/>
        </a:p>
      </dgm:t>
    </dgm:pt>
    <dgm:pt modelId="{0BEAD871-24AC-3B47-BD95-667B0C405903}" type="parTrans" cxnId="{27C7CBD3-CA03-0649-950E-48DC3912ACBB}">
      <dgm:prSet/>
      <dgm:spPr/>
      <dgm:t>
        <a:bodyPr/>
        <a:lstStyle/>
        <a:p>
          <a:endParaRPr lang="en-US"/>
        </a:p>
      </dgm:t>
    </dgm:pt>
    <dgm:pt modelId="{C96627BB-793C-9A44-BBFF-301F8891A0CA}" type="sibTrans" cxnId="{27C7CBD3-CA03-0649-950E-48DC3912ACBB}">
      <dgm:prSet/>
      <dgm:spPr/>
      <dgm:t>
        <a:bodyPr/>
        <a:lstStyle/>
        <a:p>
          <a:endParaRPr lang="en-US"/>
        </a:p>
      </dgm:t>
    </dgm:pt>
    <dgm:pt modelId="{90B07779-DD29-4C43-BBD4-C017F7955116}">
      <dgm:prSet phldrT="[Text]"/>
      <dgm:spPr/>
      <dgm:t>
        <a:bodyPr/>
        <a:lstStyle/>
        <a:p>
          <a:r>
            <a:rPr lang="en-US" dirty="0" smtClean="0"/>
            <a:t>Cultural Resource Center</a:t>
          </a:r>
          <a:endParaRPr lang="en-US" dirty="0"/>
        </a:p>
      </dgm:t>
    </dgm:pt>
    <dgm:pt modelId="{BDB730BC-2BB5-1748-8AF2-B0B3448B8B50}" type="parTrans" cxnId="{2ABE0049-FA35-B349-8984-0D6E6CCF7EDD}">
      <dgm:prSet/>
      <dgm:spPr/>
      <dgm:t>
        <a:bodyPr/>
        <a:lstStyle/>
        <a:p>
          <a:endParaRPr lang="en-US"/>
        </a:p>
      </dgm:t>
    </dgm:pt>
    <dgm:pt modelId="{D160CEC7-E8C9-234F-9FBD-D404A6173E28}" type="sibTrans" cxnId="{2ABE0049-FA35-B349-8984-0D6E6CCF7EDD}">
      <dgm:prSet/>
      <dgm:spPr/>
      <dgm:t>
        <a:bodyPr/>
        <a:lstStyle/>
        <a:p>
          <a:endParaRPr lang="en-US"/>
        </a:p>
      </dgm:t>
    </dgm:pt>
    <dgm:pt modelId="{0BA3873C-34E6-004A-AD8F-E4E148E4748F}" type="pres">
      <dgm:prSet presAssocID="{511D6567-0E52-EA49-A32A-954F38EA9119}" presName="hierChild1" presStyleCnt="0">
        <dgm:presLayoutVars>
          <dgm:orgChart val="1"/>
          <dgm:chPref val="1"/>
          <dgm:dir/>
          <dgm:animOne val="branch"/>
          <dgm:animLvl val="lvl"/>
          <dgm:resizeHandles/>
        </dgm:presLayoutVars>
      </dgm:prSet>
      <dgm:spPr/>
      <dgm:t>
        <a:bodyPr/>
        <a:lstStyle/>
        <a:p>
          <a:endParaRPr lang="en-US"/>
        </a:p>
      </dgm:t>
    </dgm:pt>
    <dgm:pt modelId="{138CDD6E-CBBB-4645-A9E6-B95A80119D28}" type="pres">
      <dgm:prSet presAssocID="{4DEE5CE7-47FC-994C-AE4D-FCF8DCF5C38D}" presName="hierRoot1" presStyleCnt="0">
        <dgm:presLayoutVars>
          <dgm:hierBranch val="init"/>
        </dgm:presLayoutVars>
      </dgm:prSet>
      <dgm:spPr/>
    </dgm:pt>
    <dgm:pt modelId="{1D32C7E5-1850-1242-995A-53536FE71B05}" type="pres">
      <dgm:prSet presAssocID="{4DEE5CE7-47FC-994C-AE4D-FCF8DCF5C38D}" presName="rootComposite1" presStyleCnt="0"/>
      <dgm:spPr/>
    </dgm:pt>
    <dgm:pt modelId="{50DCC28D-0AE2-C841-841D-96B7B3132315}" type="pres">
      <dgm:prSet presAssocID="{4DEE5CE7-47FC-994C-AE4D-FCF8DCF5C38D}" presName="rootText1" presStyleLbl="node0" presStyleIdx="0" presStyleCnt="1">
        <dgm:presLayoutVars>
          <dgm:chPref val="3"/>
        </dgm:presLayoutVars>
      </dgm:prSet>
      <dgm:spPr/>
      <dgm:t>
        <a:bodyPr/>
        <a:lstStyle/>
        <a:p>
          <a:endParaRPr lang="en-US"/>
        </a:p>
      </dgm:t>
    </dgm:pt>
    <dgm:pt modelId="{27E642FC-3631-DB40-B6F3-5FF336F6B2F7}" type="pres">
      <dgm:prSet presAssocID="{4DEE5CE7-47FC-994C-AE4D-FCF8DCF5C38D}" presName="rootConnector1" presStyleLbl="node1" presStyleIdx="0" presStyleCnt="0"/>
      <dgm:spPr/>
      <dgm:t>
        <a:bodyPr/>
        <a:lstStyle/>
        <a:p>
          <a:endParaRPr lang="en-US"/>
        </a:p>
      </dgm:t>
    </dgm:pt>
    <dgm:pt modelId="{F4F57946-F5D1-124F-B88E-F745C0909ED4}" type="pres">
      <dgm:prSet presAssocID="{4DEE5CE7-47FC-994C-AE4D-FCF8DCF5C38D}" presName="hierChild2" presStyleCnt="0"/>
      <dgm:spPr/>
    </dgm:pt>
    <dgm:pt modelId="{AC4FAB12-FDD0-4A48-885A-C2E29D67A2FE}" type="pres">
      <dgm:prSet presAssocID="{DE14C4F0-7FA4-A745-A088-42D487399F9B}" presName="Name37" presStyleLbl="parChTrans1D2" presStyleIdx="0" presStyleCnt="1"/>
      <dgm:spPr/>
      <dgm:t>
        <a:bodyPr/>
        <a:lstStyle/>
        <a:p>
          <a:endParaRPr lang="en-US"/>
        </a:p>
      </dgm:t>
    </dgm:pt>
    <dgm:pt modelId="{A7C2A7A5-645F-CA43-B1D9-60C4229AD65C}" type="pres">
      <dgm:prSet presAssocID="{AFE9B687-C303-7749-836F-0042EBC6BD38}" presName="hierRoot2" presStyleCnt="0">
        <dgm:presLayoutVars>
          <dgm:hierBranch val="init"/>
        </dgm:presLayoutVars>
      </dgm:prSet>
      <dgm:spPr/>
    </dgm:pt>
    <dgm:pt modelId="{B6C0BB34-B899-3043-84E3-F0535C328BE7}" type="pres">
      <dgm:prSet presAssocID="{AFE9B687-C303-7749-836F-0042EBC6BD38}" presName="rootComposite" presStyleCnt="0"/>
      <dgm:spPr/>
    </dgm:pt>
    <dgm:pt modelId="{23B01DFF-8F8C-1D4D-8A94-592FAE3123EB}" type="pres">
      <dgm:prSet presAssocID="{AFE9B687-C303-7749-836F-0042EBC6BD38}" presName="rootText" presStyleLbl="node2" presStyleIdx="0" presStyleCnt="1">
        <dgm:presLayoutVars>
          <dgm:chPref val="3"/>
        </dgm:presLayoutVars>
      </dgm:prSet>
      <dgm:spPr/>
      <dgm:t>
        <a:bodyPr/>
        <a:lstStyle/>
        <a:p>
          <a:endParaRPr lang="en-US"/>
        </a:p>
      </dgm:t>
    </dgm:pt>
    <dgm:pt modelId="{F9687533-CFC0-134B-8D1E-C4395EC1F918}" type="pres">
      <dgm:prSet presAssocID="{AFE9B687-C303-7749-836F-0042EBC6BD38}" presName="rootConnector" presStyleLbl="node2" presStyleIdx="0" presStyleCnt="1"/>
      <dgm:spPr/>
      <dgm:t>
        <a:bodyPr/>
        <a:lstStyle/>
        <a:p>
          <a:endParaRPr lang="en-US"/>
        </a:p>
      </dgm:t>
    </dgm:pt>
    <dgm:pt modelId="{D6F7A52F-E3FA-F149-93BD-31826E36EAD3}" type="pres">
      <dgm:prSet presAssocID="{AFE9B687-C303-7749-836F-0042EBC6BD38}" presName="hierChild4" presStyleCnt="0"/>
      <dgm:spPr/>
    </dgm:pt>
    <dgm:pt modelId="{71694922-49F1-B943-B54A-ED97B0DEEB77}" type="pres">
      <dgm:prSet presAssocID="{1EED97F4-35DD-144D-AF0F-DBC5027CE5E4}" presName="Name37" presStyleLbl="parChTrans1D3" presStyleIdx="0" presStyleCnt="8"/>
      <dgm:spPr/>
      <dgm:t>
        <a:bodyPr/>
        <a:lstStyle/>
        <a:p>
          <a:endParaRPr lang="en-US"/>
        </a:p>
      </dgm:t>
    </dgm:pt>
    <dgm:pt modelId="{BFC03D1B-2971-6444-B454-EB689067B1A2}" type="pres">
      <dgm:prSet presAssocID="{6075967C-87E7-7E44-A81F-E1285A8C3284}" presName="hierRoot2" presStyleCnt="0">
        <dgm:presLayoutVars>
          <dgm:hierBranch val="init"/>
        </dgm:presLayoutVars>
      </dgm:prSet>
      <dgm:spPr/>
    </dgm:pt>
    <dgm:pt modelId="{7DBF5A68-3CFA-D94C-92A1-EF872C9D3262}" type="pres">
      <dgm:prSet presAssocID="{6075967C-87E7-7E44-A81F-E1285A8C3284}" presName="rootComposite" presStyleCnt="0"/>
      <dgm:spPr/>
    </dgm:pt>
    <dgm:pt modelId="{82B1CF36-E796-5748-85E2-CAE1D883F14B}" type="pres">
      <dgm:prSet presAssocID="{6075967C-87E7-7E44-A81F-E1285A8C3284}" presName="rootText" presStyleLbl="node3" presStyleIdx="0" presStyleCnt="8">
        <dgm:presLayoutVars>
          <dgm:chPref val="3"/>
        </dgm:presLayoutVars>
      </dgm:prSet>
      <dgm:spPr/>
      <dgm:t>
        <a:bodyPr/>
        <a:lstStyle/>
        <a:p>
          <a:endParaRPr lang="en-US"/>
        </a:p>
      </dgm:t>
    </dgm:pt>
    <dgm:pt modelId="{57917E34-C2C4-8040-B1B6-D9686953D18D}" type="pres">
      <dgm:prSet presAssocID="{6075967C-87E7-7E44-A81F-E1285A8C3284}" presName="rootConnector" presStyleLbl="node3" presStyleIdx="0" presStyleCnt="8"/>
      <dgm:spPr/>
      <dgm:t>
        <a:bodyPr/>
        <a:lstStyle/>
        <a:p>
          <a:endParaRPr lang="en-US"/>
        </a:p>
      </dgm:t>
    </dgm:pt>
    <dgm:pt modelId="{5237B1F7-0CE2-D94C-A45A-77F3ECA82218}" type="pres">
      <dgm:prSet presAssocID="{6075967C-87E7-7E44-A81F-E1285A8C3284}" presName="hierChild4" presStyleCnt="0"/>
      <dgm:spPr/>
    </dgm:pt>
    <dgm:pt modelId="{33FE96F7-0F64-9D49-A4C8-7DA28F1E89ED}" type="pres">
      <dgm:prSet presAssocID="{BDA126B5-3C45-6C4D-8855-DED2B293DA16}" presName="Name37" presStyleLbl="parChTrans1D4" presStyleIdx="0" presStyleCnt="25"/>
      <dgm:spPr/>
      <dgm:t>
        <a:bodyPr/>
        <a:lstStyle/>
        <a:p>
          <a:endParaRPr lang="en-US"/>
        </a:p>
      </dgm:t>
    </dgm:pt>
    <dgm:pt modelId="{78127700-5D46-BB4D-BEBE-7FFB66295DBD}" type="pres">
      <dgm:prSet presAssocID="{C466F2B9-7624-4047-B23B-FCD527F28440}" presName="hierRoot2" presStyleCnt="0">
        <dgm:presLayoutVars>
          <dgm:hierBranch val="init"/>
        </dgm:presLayoutVars>
      </dgm:prSet>
      <dgm:spPr/>
    </dgm:pt>
    <dgm:pt modelId="{15DD330C-427C-C249-95C6-B4725CFC71B8}" type="pres">
      <dgm:prSet presAssocID="{C466F2B9-7624-4047-B23B-FCD527F28440}" presName="rootComposite" presStyleCnt="0"/>
      <dgm:spPr/>
    </dgm:pt>
    <dgm:pt modelId="{BB176D84-4494-BA4D-BF88-7BDD150179FA}" type="pres">
      <dgm:prSet presAssocID="{C466F2B9-7624-4047-B23B-FCD527F28440}" presName="rootText" presStyleLbl="node4" presStyleIdx="0" presStyleCnt="25">
        <dgm:presLayoutVars>
          <dgm:chPref val="3"/>
        </dgm:presLayoutVars>
      </dgm:prSet>
      <dgm:spPr/>
      <dgm:t>
        <a:bodyPr/>
        <a:lstStyle/>
        <a:p>
          <a:endParaRPr lang="en-US"/>
        </a:p>
      </dgm:t>
    </dgm:pt>
    <dgm:pt modelId="{3AB3575B-0111-4D4A-8C8C-70BB54335EC5}" type="pres">
      <dgm:prSet presAssocID="{C466F2B9-7624-4047-B23B-FCD527F28440}" presName="rootConnector" presStyleLbl="node4" presStyleIdx="0" presStyleCnt="25"/>
      <dgm:spPr/>
      <dgm:t>
        <a:bodyPr/>
        <a:lstStyle/>
        <a:p>
          <a:endParaRPr lang="en-US"/>
        </a:p>
      </dgm:t>
    </dgm:pt>
    <dgm:pt modelId="{5971E62F-0FC8-6342-B534-C186213D1512}" type="pres">
      <dgm:prSet presAssocID="{C466F2B9-7624-4047-B23B-FCD527F28440}" presName="hierChild4" presStyleCnt="0"/>
      <dgm:spPr/>
    </dgm:pt>
    <dgm:pt modelId="{7983FA7E-A517-A44F-B9E2-1581956A039D}" type="pres">
      <dgm:prSet presAssocID="{C466F2B9-7624-4047-B23B-FCD527F28440}" presName="hierChild5" presStyleCnt="0"/>
      <dgm:spPr/>
    </dgm:pt>
    <dgm:pt modelId="{2729072B-E1EB-094B-8C27-EAED5C2ED74E}" type="pres">
      <dgm:prSet presAssocID="{77EA35AA-FB30-EB41-A23A-74958FBDFE5B}" presName="Name37" presStyleLbl="parChTrans1D4" presStyleIdx="1" presStyleCnt="25"/>
      <dgm:spPr/>
      <dgm:t>
        <a:bodyPr/>
        <a:lstStyle/>
        <a:p>
          <a:endParaRPr lang="en-US"/>
        </a:p>
      </dgm:t>
    </dgm:pt>
    <dgm:pt modelId="{3A5272BB-2957-4D4E-ADA9-DCB7BD2B21BB}" type="pres">
      <dgm:prSet presAssocID="{E0B1A847-DDB6-6948-BEC6-6B93129074AE}" presName="hierRoot2" presStyleCnt="0">
        <dgm:presLayoutVars>
          <dgm:hierBranch val="init"/>
        </dgm:presLayoutVars>
      </dgm:prSet>
      <dgm:spPr/>
    </dgm:pt>
    <dgm:pt modelId="{4B51A841-2E92-0640-B640-EF8EB7F27128}" type="pres">
      <dgm:prSet presAssocID="{E0B1A847-DDB6-6948-BEC6-6B93129074AE}" presName="rootComposite" presStyleCnt="0"/>
      <dgm:spPr/>
    </dgm:pt>
    <dgm:pt modelId="{040E38C6-DBC9-B647-B6FE-7A6FC32EF278}" type="pres">
      <dgm:prSet presAssocID="{E0B1A847-DDB6-6948-BEC6-6B93129074AE}" presName="rootText" presStyleLbl="node4" presStyleIdx="1" presStyleCnt="25">
        <dgm:presLayoutVars>
          <dgm:chPref val="3"/>
        </dgm:presLayoutVars>
      </dgm:prSet>
      <dgm:spPr/>
      <dgm:t>
        <a:bodyPr/>
        <a:lstStyle/>
        <a:p>
          <a:endParaRPr lang="en-US"/>
        </a:p>
      </dgm:t>
    </dgm:pt>
    <dgm:pt modelId="{5BF69AF9-FF4C-3543-AC3F-5CD90DAD9C3B}" type="pres">
      <dgm:prSet presAssocID="{E0B1A847-DDB6-6948-BEC6-6B93129074AE}" presName="rootConnector" presStyleLbl="node4" presStyleIdx="1" presStyleCnt="25"/>
      <dgm:spPr/>
      <dgm:t>
        <a:bodyPr/>
        <a:lstStyle/>
        <a:p>
          <a:endParaRPr lang="en-US"/>
        </a:p>
      </dgm:t>
    </dgm:pt>
    <dgm:pt modelId="{FD83A35A-E270-9140-8EDB-13A59F840632}" type="pres">
      <dgm:prSet presAssocID="{E0B1A847-DDB6-6948-BEC6-6B93129074AE}" presName="hierChild4" presStyleCnt="0"/>
      <dgm:spPr/>
    </dgm:pt>
    <dgm:pt modelId="{84550184-EC0E-924E-95CF-8B48B0A73B48}" type="pres">
      <dgm:prSet presAssocID="{E0B1A847-DDB6-6948-BEC6-6B93129074AE}" presName="hierChild5" presStyleCnt="0"/>
      <dgm:spPr/>
    </dgm:pt>
    <dgm:pt modelId="{2893283E-9FA3-1A48-87E9-6F1C2883D995}" type="pres">
      <dgm:prSet presAssocID="{6075967C-87E7-7E44-A81F-E1285A8C3284}" presName="hierChild5" presStyleCnt="0"/>
      <dgm:spPr/>
    </dgm:pt>
    <dgm:pt modelId="{D049CD53-D421-5647-85DA-C2A67F850CD8}" type="pres">
      <dgm:prSet presAssocID="{A901742A-B3A2-BF4A-B535-AE756E841998}" presName="Name37" presStyleLbl="parChTrans1D3" presStyleIdx="1" presStyleCnt="8"/>
      <dgm:spPr/>
      <dgm:t>
        <a:bodyPr/>
        <a:lstStyle/>
        <a:p>
          <a:endParaRPr lang="en-US"/>
        </a:p>
      </dgm:t>
    </dgm:pt>
    <dgm:pt modelId="{FA80B9E1-D2D6-CA41-944B-4C7D936EF048}" type="pres">
      <dgm:prSet presAssocID="{2FB172AB-DD20-6A49-A25A-8020AE7A0E5A}" presName="hierRoot2" presStyleCnt="0">
        <dgm:presLayoutVars>
          <dgm:hierBranch val="init"/>
        </dgm:presLayoutVars>
      </dgm:prSet>
      <dgm:spPr/>
    </dgm:pt>
    <dgm:pt modelId="{15354E00-7776-E04D-B5F3-17F70FC51960}" type="pres">
      <dgm:prSet presAssocID="{2FB172AB-DD20-6A49-A25A-8020AE7A0E5A}" presName="rootComposite" presStyleCnt="0"/>
      <dgm:spPr/>
    </dgm:pt>
    <dgm:pt modelId="{34821EEE-18C4-4645-81D2-38FE97014019}" type="pres">
      <dgm:prSet presAssocID="{2FB172AB-DD20-6A49-A25A-8020AE7A0E5A}" presName="rootText" presStyleLbl="node3" presStyleIdx="1" presStyleCnt="8">
        <dgm:presLayoutVars>
          <dgm:chPref val="3"/>
        </dgm:presLayoutVars>
      </dgm:prSet>
      <dgm:spPr/>
      <dgm:t>
        <a:bodyPr/>
        <a:lstStyle/>
        <a:p>
          <a:endParaRPr lang="en-US"/>
        </a:p>
      </dgm:t>
    </dgm:pt>
    <dgm:pt modelId="{3A8B0A48-B768-1D4D-85E2-9696B5D1ED8C}" type="pres">
      <dgm:prSet presAssocID="{2FB172AB-DD20-6A49-A25A-8020AE7A0E5A}" presName="rootConnector" presStyleLbl="node3" presStyleIdx="1" presStyleCnt="8"/>
      <dgm:spPr/>
      <dgm:t>
        <a:bodyPr/>
        <a:lstStyle/>
        <a:p>
          <a:endParaRPr lang="en-US"/>
        </a:p>
      </dgm:t>
    </dgm:pt>
    <dgm:pt modelId="{43AA3698-759B-DF41-9280-CE4103322BD7}" type="pres">
      <dgm:prSet presAssocID="{2FB172AB-DD20-6A49-A25A-8020AE7A0E5A}" presName="hierChild4" presStyleCnt="0"/>
      <dgm:spPr/>
    </dgm:pt>
    <dgm:pt modelId="{855F8675-0565-7F45-A0F7-CA0799386E78}" type="pres">
      <dgm:prSet presAssocID="{F676151E-3512-5E4F-A3EF-66B1358540D9}" presName="Name37" presStyleLbl="parChTrans1D4" presStyleIdx="2" presStyleCnt="25"/>
      <dgm:spPr/>
      <dgm:t>
        <a:bodyPr/>
        <a:lstStyle/>
        <a:p>
          <a:endParaRPr lang="en-US"/>
        </a:p>
      </dgm:t>
    </dgm:pt>
    <dgm:pt modelId="{492EE53A-90AC-CB4F-B1D2-536E36B81656}" type="pres">
      <dgm:prSet presAssocID="{BDE6ABB1-8BC6-5049-9BFC-8E931F8BCEFC}" presName="hierRoot2" presStyleCnt="0">
        <dgm:presLayoutVars>
          <dgm:hierBranch val="init"/>
        </dgm:presLayoutVars>
      </dgm:prSet>
      <dgm:spPr/>
    </dgm:pt>
    <dgm:pt modelId="{ACFA7CE9-38BD-A64E-8260-ABDEC395FAB0}" type="pres">
      <dgm:prSet presAssocID="{BDE6ABB1-8BC6-5049-9BFC-8E931F8BCEFC}" presName="rootComposite" presStyleCnt="0"/>
      <dgm:spPr/>
    </dgm:pt>
    <dgm:pt modelId="{BBD502A9-6DB5-C646-93DA-BC7A0248E7BA}" type="pres">
      <dgm:prSet presAssocID="{BDE6ABB1-8BC6-5049-9BFC-8E931F8BCEFC}" presName="rootText" presStyleLbl="node4" presStyleIdx="2" presStyleCnt="25">
        <dgm:presLayoutVars>
          <dgm:chPref val="3"/>
        </dgm:presLayoutVars>
      </dgm:prSet>
      <dgm:spPr/>
      <dgm:t>
        <a:bodyPr/>
        <a:lstStyle/>
        <a:p>
          <a:endParaRPr lang="en-US"/>
        </a:p>
      </dgm:t>
    </dgm:pt>
    <dgm:pt modelId="{7C0B52B2-D108-7C41-8AF8-1C1EC0186329}" type="pres">
      <dgm:prSet presAssocID="{BDE6ABB1-8BC6-5049-9BFC-8E931F8BCEFC}" presName="rootConnector" presStyleLbl="node4" presStyleIdx="2" presStyleCnt="25"/>
      <dgm:spPr/>
      <dgm:t>
        <a:bodyPr/>
        <a:lstStyle/>
        <a:p>
          <a:endParaRPr lang="en-US"/>
        </a:p>
      </dgm:t>
    </dgm:pt>
    <dgm:pt modelId="{3BC86DE0-F148-C94A-A6D5-B1199762A838}" type="pres">
      <dgm:prSet presAssocID="{BDE6ABB1-8BC6-5049-9BFC-8E931F8BCEFC}" presName="hierChild4" presStyleCnt="0"/>
      <dgm:spPr/>
    </dgm:pt>
    <dgm:pt modelId="{D7B03414-118F-4B42-B3DA-67FBC7541218}" type="pres">
      <dgm:prSet presAssocID="{BDE6ABB1-8BC6-5049-9BFC-8E931F8BCEFC}" presName="hierChild5" presStyleCnt="0"/>
      <dgm:spPr/>
    </dgm:pt>
    <dgm:pt modelId="{2CE89EDA-35C1-4A4E-8314-D790D88C6269}" type="pres">
      <dgm:prSet presAssocID="{5F0E4461-37B0-EF4D-9077-1B7AA502C75C}" presName="Name37" presStyleLbl="parChTrans1D4" presStyleIdx="3" presStyleCnt="25"/>
      <dgm:spPr/>
      <dgm:t>
        <a:bodyPr/>
        <a:lstStyle/>
        <a:p>
          <a:endParaRPr lang="en-US"/>
        </a:p>
      </dgm:t>
    </dgm:pt>
    <dgm:pt modelId="{F6CE1090-B5B2-CA45-AF9B-21957351B0FF}" type="pres">
      <dgm:prSet presAssocID="{4D8A53EC-C086-374B-8571-DA9A2E9EC715}" presName="hierRoot2" presStyleCnt="0">
        <dgm:presLayoutVars>
          <dgm:hierBranch val="init"/>
        </dgm:presLayoutVars>
      </dgm:prSet>
      <dgm:spPr/>
    </dgm:pt>
    <dgm:pt modelId="{967AF9E3-F815-1842-9F0F-42B1DFC177C6}" type="pres">
      <dgm:prSet presAssocID="{4D8A53EC-C086-374B-8571-DA9A2E9EC715}" presName="rootComposite" presStyleCnt="0"/>
      <dgm:spPr/>
    </dgm:pt>
    <dgm:pt modelId="{896219FD-A8FF-5449-811F-4BE5BEB0D719}" type="pres">
      <dgm:prSet presAssocID="{4D8A53EC-C086-374B-8571-DA9A2E9EC715}" presName="rootText" presStyleLbl="node4" presStyleIdx="3" presStyleCnt="25">
        <dgm:presLayoutVars>
          <dgm:chPref val="3"/>
        </dgm:presLayoutVars>
      </dgm:prSet>
      <dgm:spPr/>
      <dgm:t>
        <a:bodyPr/>
        <a:lstStyle/>
        <a:p>
          <a:endParaRPr lang="en-US"/>
        </a:p>
      </dgm:t>
    </dgm:pt>
    <dgm:pt modelId="{936ED334-0748-374E-A1F1-8516E5941D30}" type="pres">
      <dgm:prSet presAssocID="{4D8A53EC-C086-374B-8571-DA9A2E9EC715}" presName="rootConnector" presStyleLbl="node4" presStyleIdx="3" presStyleCnt="25"/>
      <dgm:spPr/>
      <dgm:t>
        <a:bodyPr/>
        <a:lstStyle/>
        <a:p>
          <a:endParaRPr lang="en-US"/>
        </a:p>
      </dgm:t>
    </dgm:pt>
    <dgm:pt modelId="{A7C2A776-E85C-1D48-8538-C8676555D4F2}" type="pres">
      <dgm:prSet presAssocID="{4D8A53EC-C086-374B-8571-DA9A2E9EC715}" presName="hierChild4" presStyleCnt="0"/>
      <dgm:spPr/>
    </dgm:pt>
    <dgm:pt modelId="{F852C825-FCCE-F04D-9C6F-BD3FF4AC24D4}" type="pres">
      <dgm:prSet presAssocID="{4D8A53EC-C086-374B-8571-DA9A2E9EC715}" presName="hierChild5" presStyleCnt="0"/>
      <dgm:spPr/>
    </dgm:pt>
    <dgm:pt modelId="{19913ADC-93E3-BF4B-9F16-4D5D1CD54907}" type="pres">
      <dgm:prSet presAssocID="{C774897B-F639-114B-B1D3-627077EEEA02}" presName="Name37" presStyleLbl="parChTrans1D4" presStyleIdx="4" presStyleCnt="25"/>
      <dgm:spPr/>
      <dgm:t>
        <a:bodyPr/>
        <a:lstStyle/>
        <a:p>
          <a:endParaRPr lang="en-US"/>
        </a:p>
      </dgm:t>
    </dgm:pt>
    <dgm:pt modelId="{39B5855A-373B-A844-A2CA-1032A72E7FAA}" type="pres">
      <dgm:prSet presAssocID="{A639D9E9-7EC4-FB40-BE03-19D9F15C3D90}" presName="hierRoot2" presStyleCnt="0">
        <dgm:presLayoutVars>
          <dgm:hierBranch val="init"/>
        </dgm:presLayoutVars>
      </dgm:prSet>
      <dgm:spPr/>
    </dgm:pt>
    <dgm:pt modelId="{54A99763-DB8C-AE4A-B4F7-FAC9F1FF8C7A}" type="pres">
      <dgm:prSet presAssocID="{A639D9E9-7EC4-FB40-BE03-19D9F15C3D90}" presName="rootComposite" presStyleCnt="0"/>
      <dgm:spPr/>
    </dgm:pt>
    <dgm:pt modelId="{96D580ED-9C45-2346-B1A3-4B6B8FD36C30}" type="pres">
      <dgm:prSet presAssocID="{A639D9E9-7EC4-FB40-BE03-19D9F15C3D90}" presName="rootText" presStyleLbl="node4" presStyleIdx="4" presStyleCnt="25">
        <dgm:presLayoutVars>
          <dgm:chPref val="3"/>
        </dgm:presLayoutVars>
      </dgm:prSet>
      <dgm:spPr/>
      <dgm:t>
        <a:bodyPr/>
        <a:lstStyle/>
        <a:p>
          <a:endParaRPr lang="en-US"/>
        </a:p>
      </dgm:t>
    </dgm:pt>
    <dgm:pt modelId="{40AEB5FE-51FE-CA43-AD24-F13F02B95A6A}" type="pres">
      <dgm:prSet presAssocID="{A639D9E9-7EC4-FB40-BE03-19D9F15C3D90}" presName="rootConnector" presStyleLbl="node4" presStyleIdx="4" presStyleCnt="25"/>
      <dgm:spPr/>
      <dgm:t>
        <a:bodyPr/>
        <a:lstStyle/>
        <a:p>
          <a:endParaRPr lang="en-US"/>
        </a:p>
      </dgm:t>
    </dgm:pt>
    <dgm:pt modelId="{488B4725-8415-5446-925E-730327E861B1}" type="pres">
      <dgm:prSet presAssocID="{A639D9E9-7EC4-FB40-BE03-19D9F15C3D90}" presName="hierChild4" presStyleCnt="0"/>
      <dgm:spPr/>
    </dgm:pt>
    <dgm:pt modelId="{D04678AA-E617-D345-B824-A3638A4C728A}" type="pres">
      <dgm:prSet presAssocID="{A639D9E9-7EC4-FB40-BE03-19D9F15C3D90}" presName="hierChild5" presStyleCnt="0"/>
      <dgm:spPr/>
    </dgm:pt>
    <dgm:pt modelId="{E861464A-59AA-7340-ACE6-F11DD08D563C}" type="pres">
      <dgm:prSet presAssocID="{8768FBDC-4751-E849-ADDA-1C4E58BD6D5B}" presName="Name37" presStyleLbl="parChTrans1D4" presStyleIdx="5" presStyleCnt="25"/>
      <dgm:spPr/>
      <dgm:t>
        <a:bodyPr/>
        <a:lstStyle/>
        <a:p>
          <a:endParaRPr lang="en-US"/>
        </a:p>
      </dgm:t>
    </dgm:pt>
    <dgm:pt modelId="{1873BE7D-61ED-AC45-9B88-91F8C86231A0}" type="pres">
      <dgm:prSet presAssocID="{CB21BD6E-47D5-314B-9690-F7A2A07C85CC}" presName="hierRoot2" presStyleCnt="0">
        <dgm:presLayoutVars>
          <dgm:hierBranch val="init"/>
        </dgm:presLayoutVars>
      </dgm:prSet>
      <dgm:spPr/>
    </dgm:pt>
    <dgm:pt modelId="{F0D663F0-B9A4-4142-A6B9-37E9A2443398}" type="pres">
      <dgm:prSet presAssocID="{CB21BD6E-47D5-314B-9690-F7A2A07C85CC}" presName="rootComposite" presStyleCnt="0"/>
      <dgm:spPr/>
    </dgm:pt>
    <dgm:pt modelId="{060A5671-D86C-F94A-9192-171E6B501704}" type="pres">
      <dgm:prSet presAssocID="{CB21BD6E-47D5-314B-9690-F7A2A07C85CC}" presName="rootText" presStyleLbl="node4" presStyleIdx="5" presStyleCnt="25">
        <dgm:presLayoutVars>
          <dgm:chPref val="3"/>
        </dgm:presLayoutVars>
      </dgm:prSet>
      <dgm:spPr/>
      <dgm:t>
        <a:bodyPr/>
        <a:lstStyle/>
        <a:p>
          <a:endParaRPr lang="en-US"/>
        </a:p>
      </dgm:t>
    </dgm:pt>
    <dgm:pt modelId="{319A83B0-C0C6-5E4E-89D4-957A26D32752}" type="pres">
      <dgm:prSet presAssocID="{CB21BD6E-47D5-314B-9690-F7A2A07C85CC}" presName="rootConnector" presStyleLbl="node4" presStyleIdx="5" presStyleCnt="25"/>
      <dgm:spPr/>
      <dgm:t>
        <a:bodyPr/>
        <a:lstStyle/>
        <a:p>
          <a:endParaRPr lang="en-US"/>
        </a:p>
      </dgm:t>
    </dgm:pt>
    <dgm:pt modelId="{45146E6E-82DD-5E44-BF9F-AD48A48EA87F}" type="pres">
      <dgm:prSet presAssocID="{CB21BD6E-47D5-314B-9690-F7A2A07C85CC}" presName="hierChild4" presStyleCnt="0"/>
      <dgm:spPr/>
    </dgm:pt>
    <dgm:pt modelId="{EF1BEC03-8188-174F-A8B8-AB9E956D92C7}" type="pres">
      <dgm:prSet presAssocID="{CB21BD6E-47D5-314B-9690-F7A2A07C85CC}" presName="hierChild5" presStyleCnt="0"/>
      <dgm:spPr/>
    </dgm:pt>
    <dgm:pt modelId="{BE64EE5F-2C58-E74B-95D8-7460AB33105C}" type="pres">
      <dgm:prSet presAssocID="{8E6BEB9F-FBAF-3247-9181-6ACCF4B7091F}" presName="Name37" presStyleLbl="parChTrans1D4" presStyleIdx="6" presStyleCnt="25"/>
      <dgm:spPr/>
      <dgm:t>
        <a:bodyPr/>
        <a:lstStyle/>
        <a:p>
          <a:endParaRPr lang="en-US"/>
        </a:p>
      </dgm:t>
    </dgm:pt>
    <dgm:pt modelId="{19725A7C-56F6-CC4E-9888-31171158ADF2}" type="pres">
      <dgm:prSet presAssocID="{8373F7CA-4BBB-FA45-9568-7E54F229095F}" presName="hierRoot2" presStyleCnt="0">
        <dgm:presLayoutVars>
          <dgm:hierBranch val="init"/>
        </dgm:presLayoutVars>
      </dgm:prSet>
      <dgm:spPr/>
    </dgm:pt>
    <dgm:pt modelId="{9740C0C8-5A7F-804C-9B48-73613F28471A}" type="pres">
      <dgm:prSet presAssocID="{8373F7CA-4BBB-FA45-9568-7E54F229095F}" presName="rootComposite" presStyleCnt="0"/>
      <dgm:spPr/>
    </dgm:pt>
    <dgm:pt modelId="{AE3D3696-BE18-1940-B696-1206492AE5E7}" type="pres">
      <dgm:prSet presAssocID="{8373F7CA-4BBB-FA45-9568-7E54F229095F}" presName="rootText" presStyleLbl="node4" presStyleIdx="6" presStyleCnt="25">
        <dgm:presLayoutVars>
          <dgm:chPref val="3"/>
        </dgm:presLayoutVars>
      </dgm:prSet>
      <dgm:spPr/>
      <dgm:t>
        <a:bodyPr/>
        <a:lstStyle/>
        <a:p>
          <a:endParaRPr lang="en-US"/>
        </a:p>
      </dgm:t>
    </dgm:pt>
    <dgm:pt modelId="{50AD39FC-5891-4B41-9BE6-020948709393}" type="pres">
      <dgm:prSet presAssocID="{8373F7CA-4BBB-FA45-9568-7E54F229095F}" presName="rootConnector" presStyleLbl="node4" presStyleIdx="6" presStyleCnt="25"/>
      <dgm:spPr/>
      <dgm:t>
        <a:bodyPr/>
        <a:lstStyle/>
        <a:p>
          <a:endParaRPr lang="en-US"/>
        </a:p>
      </dgm:t>
    </dgm:pt>
    <dgm:pt modelId="{65059BA6-50F5-814D-BCA6-88F09E8C1AA3}" type="pres">
      <dgm:prSet presAssocID="{8373F7CA-4BBB-FA45-9568-7E54F229095F}" presName="hierChild4" presStyleCnt="0"/>
      <dgm:spPr/>
    </dgm:pt>
    <dgm:pt modelId="{C6311C27-3CE1-A541-BAA8-3D8B3AB9C88E}" type="pres">
      <dgm:prSet presAssocID="{8373F7CA-4BBB-FA45-9568-7E54F229095F}" presName="hierChild5" presStyleCnt="0"/>
      <dgm:spPr/>
    </dgm:pt>
    <dgm:pt modelId="{92C8B00E-E172-8440-BA86-95DC355D3AC0}" type="pres">
      <dgm:prSet presAssocID="{2FB172AB-DD20-6A49-A25A-8020AE7A0E5A}" presName="hierChild5" presStyleCnt="0"/>
      <dgm:spPr/>
    </dgm:pt>
    <dgm:pt modelId="{88A533F0-3401-D143-8870-79E115C3E6F5}" type="pres">
      <dgm:prSet presAssocID="{89BCD585-F555-974E-A4DD-55895D8E7F33}" presName="Name37" presStyleLbl="parChTrans1D3" presStyleIdx="2" presStyleCnt="8"/>
      <dgm:spPr/>
      <dgm:t>
        <a:bodyPr/>
        <a:lstStyle/>
        <a:p>
          <a:endParaRPr lang="en-US"/>
        </a:p>
      </dgm:t>
    </dgm:pt>
    <dgm:pt modelId="{BDFC9A43-7570-5A4B-B1E1-259CC674B191}" type="pres">
      <dgm:prSet presAssocID="{AE6F37A3-3B8F-A641-A79A-83A3CD28D8DE}" presName="hierRoot2" presStyleCnt="0">
        <dgm:presLayoutVars>
          <dgm:hierBranch val="init"/>
        </dgm:presLayoutVars>
      </dgm:prSet>
      <dgm:spPr/>
    </dgm:pt>
    <dgm:pt modelId="{449D07DA-DC24-FA47-903A-EEDBA835C1AC}" type="pres">
      <dgm:prSet presAssocID="{AE6F37A3-3B8F-A641-A79A-83A3CD28D8DE}" presName="rootComposite" presStyleCnt="0"/>
      <dgm:spPr/>
    </dgm:pt>
    <dgm:pt modelId="{3173F2F3-D036-1A4A-9203-07CC0EF00058}" type="pres">
      <dgm:prSet presAssocID="{AE6F37A3-3B8F-A641-A79A-83A3CD28D8DE}" presName="rootText" presStyleLbl="node3" presStyleIdx="2" presStyleCnt="8">
        <dgm:presLayoutVars>
          <dgm:chPref val="3"/>
        </dgm:presLayoutVars>
      </dgm:prSet>
      <dgm:spPr/>
      <dgm:t>
        <a:bodyPr/>
        <a:lstStyle/>
        <a:p>
          <a:endParaRPr lang="en-US"/>
        </a:p>
      </dgm:t>
    </dgm:pt>
    <dgm:pt modelId="{E7892611-DC78-ED41-B6F9-CDA1BAE62075}" type="pres">
      <dgm:prSet presAssocID="{AE6F37A3-3B8F-A641-A79A-83A3CD28D8DE}" presName="rootConnector" presStyleLbl="node3" presStyleIdx="2" presStyleCnt="8"/>
      <dgm:spPr/>
      <dgm:t>
        <a:bodyPr/>
        <a:lstStyle/>
        <a:p>
          <a:endParaRPr lang="en-US"/>
        </a:p>
      </dgm:t>
    </dgm:pt>
    <dgm:pt modelId="{1664AEC4-AE3D-8B4C-A59E-976C3225FA1E}" type="pres">
      <dgm:prSet presAssocID="{AE6F37A3-3B8F-A641-A79A-83A3CD28D8DE}" presName="hierChild4" presStyleCnt="0"/>
      <dgm:spPr/>
    </dgm:pt>
    <dgm:pt modelId="{D3CEE387-0AB6-DC48-A6A8-48B59C5B7F89}" type="pres">
      <dgm:prSet presAssocID="{3C631275-6D97-964A-B13E-8C0186610C29}" presName="Name37" presStyleLbl="parChTrans1D4" presStyleIdx="7" presStyleCnt="25"/>
      <dgm:spPr/>
      <dgm:t>
        <a:bodyPr/>
        <a:lstStyle/>
        <a:p>
          <a:endParaRPr lang="en-US"/>
        </a:p>
      </dgm:t>
    </dgm:pt>
    <dgm:pt modelId="{2810E3B4-F931-5943-BFF4-BAA5F85C4860}" type="pres">
      <dgm:prSet presAssocID="{A8024315-4C75-C248-89E9-B33492D0787E}" presName="hierRoot2" presStyleCnt="0">
        <dgm:presLayoutVars>
          <dgm:hierBranch val="init"/>
        </dgm:presLayoutVars>
      </dgm:prSet>
      <dgm:spPr/>
    </dgm:pt>
    <dgm:pt modelId="{5E65F821-DF53-FC4D-AEF3-E3529026A8AD}" type="pres">
      <dgm:prSet presAssocID="{A8024315-4C75-C248-89E9-B33492D0787E}" presName="rootComposite" presStyleCnt="0"/>
      <dgm:spPr/>
    </dgm:pt>
    <dgm:pt modelId="{0DFF8106-0318-DD4C-968B-0D47BA80C3B6}" type="pres">
      <dgm:prSet presAssocID="{A8024315-4C75-C248-89E9-B33492D0787E}" presName="rootText" presStyleLbl="node4" presStyleIdx="7" presStyleCnt="25">
        <dgm:presLayoutVars>
          <dgm:chPref val="3"/>
        </dgm:presLayoutVars>
      </dgm:prSet>
      <dgm:spPr/>
      <dgm:t>
        <a:bodyPr/>
        <a:lstStyle/>
        <a:p>
          <a:endParaRPr lang="en-US"/>
        </a:p>
      </dgm:t>
    </dgm:pt>
    <dgm:pt modelId="{E4BDAD71-A573-DC44-BD69-F0EDB304C024}" type="pres">
      <dgm:prSet presAssocID="{A8024315-4C75-C248-89E9-B33492D0787E}" presName="rootConnector" presStyleLbl="node4" presStyleIdx="7" presStyleCnt="25"/>
      <dgm:spPr/>
      <dgm:t>
        <a:bodyPr/>
        <a:lstStyle/>
        <a:p>
          <a:endParaRPr lang="en-US"/>
        </a:p>
      </dgm:t>
    </dgm:pt>
    <dgm:pt modelId="{248DDECB-640A-1D45-9306-992479611DAA}" type="pres">
      <dgm:prSet presAssocID="{A8024315-4C75-C248-89E9-B33492D0787E}" presName="hierChild4" presStyleCnt="0"/>
      <dgm:spPr/>
    </dgm:pt>
    <dgm:pt modelId="{3D629ACB-B988-2740-B441-7D04F1C910A5}" type="pres">
      <dgm:prSet presAssocID="{A8024315-4C75-C248-89E9-B33492D0787E}" presName="hierChild5" presStyleCnt="0"/>
      <dgm:spPr/>
    </dgm:pt>
    <dgm:pt modelId="{C6316DE6-8144-BE48-A38C-88F90E420119}" type="pres">
      <dgm:prSet presAssocID="{93112116-5E29-1F40-BBDB-9ADD974EFBB8}" presName="Name37" presStyleLbl="parChTrans1D4" presStyleIdx="8" presStyleCnt="25"/>
      <dgm:spPr/>
      <dgm:t>
        <a:bodyPr/>
        <a:lstStyle/>
        <a:p>
          <a:endParaRPr lang="en-US"/>
        </a:p>
      </dgm:t>
    </dgm:pt>
    <dgm:pt modelId="{359CB460-3189-0047-B446-3CE5C861784E}" type="pres">
      <dgm:prSet presAssocID="{4B8E4E44-874B-B34A-947C-67A043F1B840}" presName="hierRoot2" presStyleCnt="0">
        <dgm:presLayoutVars>
          <dgm:hierBranch val="init"/>
        </dgm:presLayoutVars>
      </dgm:prSet>
      <dgm:spPr/>
    </dgm:pt>
    <dgm:pt modelId="{413763DF-FB9B-034C-8412-C5233B506534}" type="pres">
      <dgm:prSet presAssocID="{4B8E4E44-874B-B34A-947C-67A043F1B840}" presName="rootComposite" presStyleCnt="0"/>
      <dgm:spPr/>
    </dgm:pt>
    <dgm:pt modelId="{11E4B39A-7EF2-204C-B512-5FDB5A9BF1D6}" type="pres">
      <dgm:prSet presAssocID="{4B8E4E44-874B-B34A-947C-67A043F1B840}" presName="rootText" presStyleLbl="node4" presStyleIdx="8" presStyleCnt="25">
        <dgm:presLayoutVars>
          <dgm:chPref val="3"/>
        </dgm:presLayoutVars>
      </dgm:prSet>
      <dgm:spPr/>
      <dgm:t>
        <a:bodyPr/>
        <a:lstStyle/>
        <a:p>
          <a:endParaRPr lang="en-US"/>
        </a:p>
      </dgm:t>
    </dgm:pt>
    <dgm:pt modelId="{93ECB993-8246-A84D-83B4-7D8C8340D39C}" type="pres">
      <dgm:prSet presAssocID="{4B8E4E44-874B-B34A-947C-67A043F1B840}" presName="rootConnector" presStyleLbl="node4" presStyleIdx="8" presStyleCnt="25"/>
      <dgm:spPr/>
      <dgm:t>
        <a:bodyPr/>
        <a:lstStyle/>
        <a:p>
          <a:endParaRPr lang="en-US"/>
        </a:p>
      </dgm:t>
    </dgm:pt>
    <dgm:pt modelId="{0A6E12EB-83AC-144E-ACD6-3287E5A7EB83}" type="pres">
      <dgm:prSet presAssocID="{4B8E4E44-874B-B34A-947C-67A043F1B840}" presName="hierChild4" presStyleCnt="0"/>
      <dgm:spPr/>
    </dgm:pt>
    <dgm:pt modelId="{6A1C1A07-B3CF-C64B-A458-E8FB028C847E}" type="pres">
      <dgm:prSet presAssocID="{4B8E4E44-874B-B34A-947C-67A043F1B840}" presName="hierChild5" presStyleCnt="0"/>
      <dgm:spPr/>
    </dgm:pt>
    <dgm:pt modelId="{B89AF481-E982-2D48-B91D-EEA0956CCE23}" type="pres">
      <dgm:prSet presAssocID="{7BC2493C-55BB-7148-B50E-812BD8BF348A}" presName="Name37" presStyleLbl="parChTrans1D4" presStyleIdx="9" presStyleCnt="25"/>
      <dgm:spPr/>
      <dgm:t>
        <a:bodyPr/>
        <a:lstStyle/>
        <a:p>
          <a:endParaRPr lang="en-US"/>
        </a:p>
      </dgm:t>
    </dgm:pt>
    <dgm:pt modelId="{995F628F-20A0-B546-8C8C-0D0B66E5A4B1}" type="pres">
      <dgm:prSet presAssocID="{1F2A169F-FBFD-F14B-9D12-BCDB020E8AD1}" presName="hierRoot2" presStyleCnt="0">
        <dgm:presLayoutVars>
          <dgm:hierBranch val="init"/>
        </dgm:presLayoutVars>
      </dgm:prSet>
      <dgm:spPr/>
    </dgm:pt>
    <dgm:pt modelId="{5A311D56-6B2C-124D-B25F-403F6EAC3623}" type="pres">
      <dgm:prSet presAssocID="{1F2A169F-FBFD-F14B-9D12-BCDB020E8AD1}" presName="rootComposite" presStyleCnt="0"/>
      <dgm:spPr/>
    </dgm:pt>
    <dgm:pt modelId="{0AE7E374-FA7D-674B-B33B-C8CCF3E4B234}" type="pres">
      <dgm:prSet presAssocID="{1F2A169F-FBFD-F14B-9D12-BCDB020E8AD1}" presName="rootText" presStyleLbl="node4" presStyleIdx="9" presStyleCnt="25">
        <dgm:presLayoutVars>
          <dgm:chPref val="3"/>
        </dgm:presLayoutVars>
      </dgm:prSet>
      <dgm:spPr/>
      <dgm:t>
        <a:bodyPr/>
        <a:lstStyle/>
        <a:p>
          <a:endParaRPr lang="en-US"/>
        </a:p>
      </dgm:t>
    </dgm:pt>
    <dgm:pt modelId="{65B9E3AA-25D0-D047-A532-109189616670}" type="pres">
      <dgm:prSet presAssocID="{1F2A169F-FBFD-F14B-9D12-BCDB020E8AD1}" presName="rootConnector" presStyleLbl="node4" presStyleIdx="9" presStyleCnt="25"/>
      <dgm:spPr/>
      <dgm:t>
        <a:bodyPr/>
        <a:lstStyle/>
        <a:p>
          <a:endParaRPr lang="en-US"/>
        </a:p>
      </dgm:t>
    </dgm:pt>
    <dgm:pt modelId="{A576FEED-B40E-9644-A597-7AFCFC7BD965}" type="pres">
      <dgm:prSet presAssocID="{1F2A169F-FBFD-F14B-9D12-BCDB020E8AD1}" presName="hierChild4" presStyleCnt="0"/>
      <dgm:spPr/>
    </dgm:pt>
    <dgm:pt modelId="{33FBE981-EDAB-7044-97AC-E0B138C011D9}" type="pres">
      <dgm:prSet presAssocID="{1F2A169F-FBFD-F14B-9D12-BCDB020E8AD1}" presName="hierChild5" presStyleCnt="0"/>
      <dgm:spPr/>
    </dgm:pt>
    <dgm:pt modelId="{B1900EBA-BF07-0347-A9F2-187BED7F8E85}" type="pres">
      <dgm:prSet presAssocID="{ED750FD8-96E0-FE4C-B2DC-679A1812C4A7}" presName="Name37" presStyleLbl="parChTrans1D4" presStyleIdx="10" presStyleCnt="25"/>
      <dgm:spPr/>
      <dgm:t>
        <a:bodyPr/>
        <a:lstStyle/>
        <a:p>
          <a:endParaRPr lang="en-US"/>
        </a:p>
      </dgm:t>
    </dgm:pt>
    <dgm:pt modelId="{79FD7856-3E44-6142-A46E-15328C475F64}" type="pres">
      <dgm:prSet presAssocID="{53A2547B-E7F0-F349-B12D-4CE477278DF9}" presName="hierRoot2" presStyleCnt="0">
        <dgm:presLayoutVars>
          <dgm:hierBranch val="init"/>
        </dgm:presLayoutVars>
      </dgm:prSet>
      <dgm:spPr/>
    </dgm:pt>
    <dgm:pt modelId="{05FE1343-7D8A-834A-B6A7-1FD25C1862AB}" type="pres">
      <dgm:prSet presAssocID="{53A2547B-E7F0-F349-B12D-4CE477278DF9}" presName="rootComposite" presStyleCnt="0"/>
      <dgm:spPr/>
    </dgm:pt>
    <dgm:pt modelId="{4DDEFAA9-F20D-AF4D-A75C-CF55DA56B8BD}" type="pres">
      <dgm:prSet presAssocID="{53A2547B-E7F0-F349-B12D-4CE477278DF9}" presName="rootText" presStyleLbl="node4" presStyleIdx="10" presStyleCnt="25">
        <dgm:presLayoutVars>
          <dgm:chPref val="3"/>
        </dgm:presLayoutVars>
      </dgm:prSet>
      <dgm:spPr/>
      <dgm:t>
        <a:bodyPr/>
        <a:lstStyle/>
        <a:p>
          <a:endParaRPr lang="en-US"/>
        </a:p>
      </dgm:t>
    </dgm:pt>
    <dgm:pt modelId="{EDB808F6-4608-754F-AECB-408855F98F8C}" type="pres">
      <dgm:prSet presAssocID="{53A2547B-E7F0-F349-B12D-4CE477278DF9}" presName="rootConnector" presStyleLbl="node4" presStyleIdx="10" presStyleCnt="25"/>
      <dgm:spPr/>
      <dgm:t>
        <a:bodyPr/>
        <a:lstStyle/>
        <a:p>
          <a:endParaRPr lang="en-US"/>
        </a:p>
      </dgm:t>
    </dgm:pt>
    <dgm:pt modelId="{8216CC0E-62DE-A048-ABB7-7F07F723E631}" type="pres">
      <dgm:prSet presAssocID="{53A2547B-E7F0-F349-B12D-4CE477278DF9}" presName="hierChild4" presStyleCnt="0"/>
      <dgm:spPr/>
    </dgm:pt>
    <dgm:pt modelId="{219B55C7-4968-A841-94C2-D216F28ACB3F}" type="pres">
      <dgm:prSet presAssocID="{53A2547B-E7F0-F349-B12D-4CE477278DF9}" presName="hierChild5" presStyleCnt="0"/>
      <dgm:spPr/>
    </dgm:pt>
    <dgm:pt modelId="{FF8C3AEA-2393-7F4C-8090-18586A921378}" type="pres">
      <dgm:prSet presAssocID="{AE6F37A3-3B8F-A641-A79A-83A3CD28D8DE}" presName="hierChild5" presStyleCnt="0"/>
      <dgm:spPr/>
    </dgm:pt>
    <dgm:pt modelId="{C09D4B06-92E8-444C-BEE3-84B50BD38123}" type="pres">
      <dgm:prSet presAssocID="{EE9183E6-F650-EC4F-A49C-4D5CD4BE5D80}" presName="Name37" presStyleLbl="parChTrans1D3" presStyleIdx="3" presStyleCnt="8"/>
      <dgm:spPr/>
      <dgm:t>
        <a:bodyPr/>
        <a:lstStyle/>
        <a:p>
          <a:endParaRPr lang="en-US"/>
        </a:p>
      </dgm:t>
    </dgm:pt>
    <dgm:pt modelId="{534D9520-3727-604C-A4C8-D4335CAB64F1}" type="pres">
      <dgm:prSet presAssocID="{EDDEA8CB-690F-3646-A9EA-DE513B35BAA5}" presName="hierRoot2" presStyleCnt="0">
        <dgm:presLayoutVars>
          <dgm:hierBranch val="init"/>
        </dgm:presLayoutVars>
      </dgm:prSet>
      <dgm:spPr/>
    </dgm:pt>
    <dgm:pt modelId="{2CBED5DE-915B-F044-9FE9-C1422970F28A}" type="pres">
      <dgm:prSet presAssocID="{EDDEA8CB-690F-3646-A9EA-DE513B35BAA5}" presName="rootComposite" presStyleCnt="0"/>
      <dgm:spPr/>
    </dgm:pt>
    <dgm:pt modelId="{B29BFB93-FF47-9E4A-B202-4B975847D655}" type="pres">
      <dgm:prSet presAssocID="{EDDEA8CB-690F-3646-A9EA-DE513B35BAA5}" presName="rootText" presStyleLbl="node3" presStyleIdx="3" presStyleCnt="8">
        <dgm:presLayoutVars>
          <dgm:chPref val="3"/>
        </dgm:presLayoutVars>
      </dgm:prSet>
      <dgm:spPr/>
      <dgm:t>
        <a:bodyPr/>
        <a:lstStyle/>
        <a:p>
          <a:endParaRPr lang="en-US"/>
        </a:p>
      </dgm:t>
    </dgm:pt>
    <dgm:pt modelId="{2D1EC05B-53FA-F740-999B-33007AB4871B}" type="pres">
      <dgm:prSet presAssocID="{EDDEA8CB-690F-3646-A9EA-DE513B35BAA5}" presName="rootConnector" presStyleLbl="node3" presStyleIdx="3" presStyleCnt="8"/>
      <dgm:spPr/>
      <dgm:t>
        <a:bodyPr/>
        <a:lstStyle/>
        <a:p>
          <a:endParaRPr lang="en-US"/>
        </a:p>
      </dgm:t>
    </dgm:pt>
    <dgm:pt modelId="{0D3C053D-2891-A946-B4EE-DEEA94C45C13}" type="pres">
      <dgm:prSet presAssocID="{EDDEA8CB-690F-3646-A9EA-DE513B35BAA5}" presName="hierChild4" presStyleCnt="0"/>
      <dgm:spPr/>
    </dgm:pt>
    <dgm:pt modelId="{4C2B7CF0-88A3-3F4B-B82B-4BA945EF29F7}" type="pres">
      <dgm:prSet presAssocID="{4615D585-5D11-5C44-B487-E883A230AE6E}" presName="Name37" presStyleLbl="parChTrans1D4" presStyleIdx="11" presStyleCnt="25"/>
      <dgm:spPr/>
      <dgm:t>
        <a:bodyPr/>
        <a:lstStyle/>
        <a:p>
          <a:endParaRPr lang="en-US"/>
        </a:p>
      </dgm:t>
    </dgm:pt>
    <dgm:pt modelId="{215DAB7B-25B0-DE45-905B-FE92D88271BD}" type="pres">
      <dgm:prSet presAssocID="{FE63B1C4-8369-4D41-83DF-C2ED03252902}" presName="hierRoot2" presStyleCnt="0">
        <dgm:presLayoutVars>
          <dgm:hierBranch val="init"/>
        </dgm:presLayoutVars>
      </dgm:prSet>
      <dgm:spPr/>
    </dgm:pt>
    <dgm:pt modelId="{4C1D41DE-C160-5F46-8074-FBB750FDCCDB}" type="pres">
      <dgm:prSet presAssocID="{FE63B1C4-8369-4D41-83DF-C2ED03252902}" presName="rootComposite" presStyleCnt="0"/>
      <dgm:spPr/>
    </dgm:pt>
    <dgm:pt modelId="{05B1E2E5-0EA3-7B44-949A-964D0BDF5038}" type="pres">
      <dgm:prSet presAssocID="{FE63B1C4-8369-4D41-83DF-C2ED03252902}" presName="rootText" presStyleLbl="node4" presStyleIdx="11" presStyleCnt="25">
        <dgm:presLayoutVars>
          <dgm:chPref val="3"/>
        </dgm:presLayoutVars>
      </dgm:prSet>
      <dgm:spPr/>
      <dgm:t>
        <a:bodyPr/>
        <a:lstStyle/>
        <a:p>
          <a:endParaRPr lang="en-US"/>
        </a:p>
      </dgm:t>
    </dgm:pt>
    <dgm:pt modelId="{B1835A51-00E9-8043-B835-7D35732BD0E9}" type="pres">
      <dgm:prSet presAssocID="{FE63B1C4-8369-4D41-83DF-C2ED03252902}" presName="rootConnector" presStyleLbl="node4" presStyleIdx="11" presStyleCnt="25"/>
      <dgm:spPr/>
      <dgm:t>
        <a:bodyPr/>
        <a:lstStyle/>
        <a:p>
          <a:endParaRPr lang="en-US"/>
        </a:p>
      </dgm:t>
    </dgm:pt>
    <dgm:pt modelId="{9792A372-49B8-D64F-A0E6-359B9ABF0638}" type="pres">
      <dgm:prSet presAssocID="{FE63B1C4-8369-4D41-83DF-C2ED03252902}" presName="hierChild4" presStyleCnt="0"/>
      <dgm:spPr/>
    </dgm:pt>
    <dgm:pt modelId="{195D99AE-EC3B-C840-B675-97C9A27E1BF8}" type="pres">
      <dgm:prSet presAssocID="{FE63B1C4-8369-4D41-83DF-C2ED03252902}" presName="hierChild5" presStyleCnt="0"/>
      <dgm:spPr/>
    </dgm:pt>
    <dgm:pt modelId="{2A761482-179B-E947-A1CD-0D4E749C2A53}" type="pres">
      <dgm:prSet presAssocID="{B7BB880D-88D2-704E-8B05-A2524D78754A}" presName="Name37" presStyleLbl="parChTrans1D4" presStyleIdx="12" presStyleCnt="25"/>
      <dgm:spPr/>
      <dgm:t>
        <a:bodyPr/>
        <a:lstStyle/>
        <a:p>
          <a:endParaRPr lang="en-US"/>
        </a:p>
      </dgm:t>
    </dgm:pt>
    <dgm:pt modelId="{9CF7F6BD-691A-9F47-9829-95D7E116C5E2}" type="pres">
      <dgm:prSet presAssocID="{45BA6124-B583-6B44-AD57-6B0FB0E9DB0A}" presName="hierRoot2" presStyleCnt="0">
        <dgm:presLayoutVars>
          <dgm:hierBranch val="init"/>
        </dgm:presLayoutVars>
      </dgm:prSet>
      <dgm:spPr/>
    </dgm:pt>
    <dgm:pt modelId="{A82EC62B-F3CF-C948-80DC-B12B693B2E68}" type="pres">
      <dgm:prSet presAssocID="{45BA6124-B583-6B44-AD57-6B0FB0E9DB0A}" presName="rootComposite" presStyleCnt="0"/>
      <dgm:spPr/>
    </dgm:pt>
    <dgm:pt modelId="{101087ED-BCAD-3142-8E12-4972120CDE00}" type="pres">
      <dgm:prSet presAssocID="{45BA6124-B583-6B44-AD57-6B0FB0E9DB0A}" presName="rootText" presStyleLbl="node4" presStyleIdx="12" presStyleCnt="25">
        <dgm:presLayoutVars>
          <dgm:chPref val="3"/>
        </dgm:presLayoutVars>
      </dgm:prSet>
      <dgm:spPr/>
      <dgm:t>
        <a:bodyPr/>
        <a:lstStyle/>
        <a:p>
          <a:endParaRPr lang="en-US"/>
        </a:p>
      </dgm:t>
    </dgm:pt>
    <dgm:pt modelId="{B13EC44F-2A22-AB42-9C71-9BC99DAC9AD1}" type="pres">
      <dgm:prSet presAssocID="{45BA6124-B583-6B44-AD57-6B0FB0E9DB0A}" presName="rootConnector" presStyleLbl="node4" presStyleIdx="12" presStyleCnt="25"/>
      <dgm:spPr/>
      <dgm:t>
        <a:bodyPr/>
        <a:lstStyle/>
        <a:p>
          <a:endParaRPr lang="en-US"/>
        </a:p>
      </dgm:t>
    </dgm:pt>
    <dgm:pt modelId="{4F8A4C6E-BB2F-5D43-B17E-687D92705647}" type="pres">
      <dgm:prSet presAssocID="{45BA6124-B583-6B44-AD57-6B0FB0E9DB0A}" presName="hierChild4" presStyleCnt="0"/>
      <dgm:spPr/>
    </dgm:pt>
    <dgm:pt modelId="{15067FCF-C8A5-AC41-B83C-6F95852ABC90}" type="pres">
      <dgm:prSet presAssocID="{45BA6124-B583-6B44-AD57-6B0FB0E9DB0A}" presName="hierChild5" presStyleCnt="0"/>
      <dgm:spPr/>
    </dgm:pt>
    <dgm:pt modelId="{6F5BFEEF-ADBD-2140-BA3D-C83B01AE7C7B}" type="pres">
      <dgm:prSet presAssocID="{A9C170A0-004C-E945-A523-90DC0E441EFB}" presName="Name37" presStyleLbl="parChTrans1D4" presStyleIdx="13" presStyleCnt="25"/>
      <dgm:spPr/>
      <dgm:t>
        <a:bodyPr/>
        <a:lstStyle/>
        <a:p>
          <a:endParaRPr lang="en-US"/>
        </a:p>
      </dgm:t>
    </dgm:pt>
    <dgm:pt modelId="{0591403C-5E52-3746-8EE3-7F01DF6BB0B3}" type="pres">
      <dgm:prSet presAssocID="{6070CAAD-6286-B842-8205-E9EB9BF09C62}" presName="hierRoot2" presStyleCnt="0">
        <dgm:presLayoutVars>
          <dgm:hierBranch val="init"/>
        </dgm:presLayoutVars>
      </dgm:prSet>
      <dgm:spPr/>
    </dgm:pt>
    <dgm:pt modelId="{B8EEF5E0-7AFE-3C4C-B8D4-499676594625}" type="pres">
      <dgm:prSet presAssocID="{6070CAAD-6286-B842-8205-E9EB9BF09C62}" presName="rootComposite" presStyleCnt="0"/>
      <dgm:spPr/>
    </dgm:pt>
    <dgm:pt modelId="{78F82C66-4C28-434E-987C-156D05E9FCCE}" type="pres">
      <dgm:prSet presAssocID="{6070CAAD-6286-B842-8205-E9EB9BF09C62}" presName="rootText" presStyleLbl="node4" presStyleIdx="13" presStyleCnt="25">
        <dgm:presLayoutVars>
          <dgm:chPref val="3"/>
        </dgm:presLayoutVars>
      </dgm:prSet>
      <dgm:spPr/>
      <dgm:t>
        <a:bodyPr/>
        <a:lstStyle/>
        <a:p>
          <a:endParaRPr lang="en-US"/>
        </a:p>
      </dgm:t>
    </dgm:pt>
    <dgm:pt modelId="{3F9F5342-BEB7-634D-B524-3423E8F2D30D}" type="pres">
      <dgm:prSet presAssocID="{6070CAAD-6286-B842-8205-E9EB9BF09C62}" presName="rootConnector" presStyleLbl="node4" presStyleIdx="13" presStyleCnt="25"/>
      <dgm:spPr/>
      <dgm:t>
        <a:bodyPr/>
        <a:lstStyle/>
        <a:p>
          <a:endParaRPr lang="en-US"/>
        </a:p>
      </dgm:t>
    </dgm:pt>
    <dgm:pt modelId="{5303E932-6180-E540-A3C5-3ABF4929BC52}" type="pres">
      <dgm:prSet presAssocID="{6070CAAD-6286-B842-8205-E9EB9BF09C62}" presName="hierChild4" presStyleCnt="0"/>
      <dgm:spPr/>
    </dgm:pt>
    <dgm:pt modelId="{B7A3BE56-A00D-2C4F-A222-F3F3EA11C2AA}" type="pres">
      <dgm:prSet presAssocID="{6070CAAD-6286-B842-8205-E9EB9BF09C62}" presName="hierChild5" presStyleCnt="0"/>
      <dgm:spPr/>
    </dgm:pt>
    <dgm:pt modelId="{D9EBF549-39A1-AB4A-A55D-43776E45CEB0}" type="pres">
      <dgm:prSet presAssocID="{11DFF9CA-5E3B-E645-B790-4D9B3F804E71}" presName="Name37" presStyleLbl="parChTrans1D4" presStyleIdx="14" presStyleCnt="25"/>
      <dgm:spPr/>
      <dgm:t>
        <a:bodyPr/>
        <a:lstStyle/>
        <a:p>
          <a:endParaRPr lang="en-US"/>
        </a:p>
      </dgm:t>
    </dgm:pt>
    <dgm:pt modelId="{FB4897AA-B70A-5545-AB55-745487A1C179}" type="pres">
      <dgm:prSet presAssocID="{7E20BA2B-00A1-F142-A7AF-3737A6CD3BDD}" presName="hierRoot2" presStyleCnt="0">
        <dgm:presLayoutVars>
          <dgm:hierBranch val="init"/>
        </dgm:presLayoutVars>
      </dgm:prSet>
      <dgm:spPr/>
    </dgm:pt>
    <dgm:pt modelId="{0A9A9840-F549-624A-9DFC-579A5C739D6E}" type="pres">
      <dgm:prSet presAssocID="{7E20BA2B-00A1-F142-A7AF-3737A6CD3BDD}" presName="rootComposite" presStyleCnt="0"/>
      <dgm:spPr/>
    </dgm:pt>
    <dgm:pt modelId="{753E93BE-0BE2-714C-A410-D44ABA8B5017}" type="pres">
      <dgm:prSet presAssocID="{7E20BA2B-00A1-F142-A7AF-3737A6CD3BDD}" presName="rootText" presStyleLbl="node4" presStyleIdx="14" presStyleCnt="25">
        <dgm:presLayoutVars>
          <dgm:chPref val="3"/>
        </dgm:presLayoutVars>
      </dgm:prSet>
      <dgm:spPr/>
      <dgm:t>
        <a:bodyPr/>
        <a:lstStyle/>
        <a:p>
          <a:endParaRPr lang="en-US"/>
        </a:p>
      </dgm:t>
    </dgm:pt>
    <dgm:pt modelId="{AD9029AB-941C-4D47-B9E2-CD24EE64DD4F}" type="pres">
      <dgm:prSet presAssocID="{7E20BA2B-00A1-F142-A7AF-3737A6CD3BDD}" presName="rootConnector" presStyleLbl="node4" presStyleIdx="14" presStyleCnt="25"/>
      <dgm:spPr/>
      <dgm:t>
        <a:bodyPr/>
        <a:lstStyle/>
        <a:p>
          <a:endParaRPr lang="en-US"/>
        </a:p>
      </dgm:t>
    </dgm:pt>
    <dgm:pt modelId="{CBD0E021-A51D-4941-85D6-B6D6E8E4885E}" type="pres">
      <dgm:prSet presAssocID="{7E20BA2B-00A1-F142-A7AF-3737A6CD3BDD}" presName="hierChild4" presStyleCnt="0"/>
      <dgm:spPr/>
    </dgm:pt>
    <dgm:pt modelId="{9A3AE3EC-AEE8-E645-9ACF-DC86FBCB78C1}" type="pres">
      <dgm:prSet presAssocID="{7E20BA2B-00A1-F142-A7AF-3737A6CD3BDD}" presName="hierChild5" presStyleCnt="0"/>
      <dgm:spPr/>
    </dgm:pt>
    <dgm:pt modelId="{0646DA82-1C2D-C34D-952A-D0F0DD22D437}" type="pres">
      <dgm:prSet presAssocID="{C0AB9923-AE26-D048-B6D2-4F15988B3781}" presName="Name37" presStyleLbl="parChTrans1D4" presStyleIdx="15" presStyleCnt="25"/>
      <dgm:spPr/>
      <dgm:t>
        <a:bodyPr/>
        <a:lstStyle/>
        <a:p>
          <a:endParaRPr lang="en-US"/>
        </a:p>
      </dgm:t>
    </dgm:pt>
    <dgm:pt modelId="{CF528DFB-4553-8841-BC09-F0E05011C4DD}" type="pres">
      <dgm:prSet presAssocID="{806D1E11-36DE-EB49-ABFA-4AF13AED8CDE}" presName="hierRoot2" presStyleCnt="0">
        <dgm:presLayoutVars>
          <dgm:hierBranch val="init"/>
        </dgm:presLayoutVars>
      </dgm:prSet>
      <dgm:spPr/>
    </dgm:pt>
    <dgm:pt modelId="{971D5FB0-42FF-1B46-AA04-DDDD4921971D}" type="pres">
      <dgm:prSet presAssocID="{806D1E11-36DE-EB49-ABFA-4AF13AED8CDE}" presName="rootComposite" presStyleCnt="0"/>
      <dgm:spPr/>
    </dgm:pt>
    <dgm:pt modelId="{123F9D0F-018D-464A-93A8-F7B93C844661}" type="pres">
      <dgm:prSet presAssocID="{806D1E11-36DE-EB49-ABFA-4AF13AED8CDE}" presName="rootText" presStyleLbl="node4" presStyleIdx="15" presStyleCnt="25">
        <dgm:presLayoutVars>
          <dgm:chPref val="3"/>
        </dgm:presLayoutVars>
      </dgm:prSet>
      <dgm:spPr/>
      <dgm:t>
        <a:bodyPr/>
        <a:lstStyle/>
        <a:p>
          <a:endParaRPr lang="en-US"/>
        </a:p>
      </dgm:t>
    </dgm:pt>
    <dgm:pt modelId="{6C72CD39-F351-D243-9193-9814B55BB6DD}" type="pres">
      <dgm:prSet presAssocID="{806D1E11-36DE-EB49-ABFA-4AF13AED8CDE}" presName="rootConnector" presStyleLbl="node4" presStyleIdx="15" presStyleCnt="25"/>
      <dgm:spPr/>
      <dgm:t>
        <a:bodyPr/>
        <a:lstStyle/>
        <a:p>
          <a:endParaRPr lang="en-US"/>
        </a:p>
      </dgm:t>
    </dgm:pt>
    <dgm:pt modelId="{7D5CC576-A88D-D540-BB9D-1CD20F7EEEF3}" type="pres">
      <dgm:prSet presAssocID="{806D1E11-36DE-EB49-ABFA-4AF13AED8CDE}" presName="hierChild4" presStyleCnt="0"/>
      <dgm:spPr/>
    </dgm:pt>
    <dgm:pt modelId="{822D9AF4-0FE3-9C44-9AB1-AFAF3266C137}" type="pres">
      <dgm:prSet presAssocID="{806D1E11-36DE-EB49-ABFA-4AF13AED8CDE}" presName="hierChild5" presStyleCnt="0"/>
      <dgm:spPr/>
    </dgm:pt>
    <dgm:pt modelId="{5E4392F8-981B-6E4F-8EF5-E2D40F8C6061}" type="pres">
      <dgm:prSet presAssocID="{EDDEA8CB-690F-3646-A9EA-DE513B35BAA5}" presName="hierChild5" presStyleCnt="0"/>
      <dgm:spPr/>
    </dgm:pt>
    <dgm:pt modelId="{C2A9D020-5D31-0648-8A5B-DF8C8DC998CD}" type="pres">
      <dgm:prSet presAssocID="{99396C32-CD0C-F240-BCBE-85A1EF9AD602}" presName="Name37" presStyleLbl="parChTrans1D3" presStyleIdx="4" presStyleCnt="8"/>
      <dgm:spPr/>
      <dgm:t>
        <a:bodyPr/>
        <a:lstStyle/>
        <a:p>
          <a:endParaRPr lang="en-US"/>
        </a:p>
      </dgm:t>
    </dgm:pt>
    <dgm:pt modelId="{81F3709B-6B09-F148-9C0B-5BC4025FD9B3}" type="pres">
      <dgm:prSet presAssocID="{34861FFE-700F-FC43-9092-72280ABFCEA7}" presName="hierRoot2" presStyleCnt="0">
        <dgm:presLayoutVars>
          <dgm:hierBranch val="init"/>
        </dgm:presLayoutVars>
      </dgm:prSet>
      <dgm:spPr/>
    </dgm:pt>
    <dgm:pt modelId="{9B79910B-30BC-8A4F-B7DF-96B9B65F9925}" type="pres">
      <dgm:prSet presAssocID="{34861FFE-700F-FC43-9092-72280ABFCEA7}" presName="rootComposite" presStyleCnt="0"/>
      <dgm:spPr/>
    </dgm:pt>
    <dgm:pt modelId="{069A9627-CFD4-0C42-BB1B-82DA99BAB935}" type="pres">
      <dgm:prSet presAssocID="{34861FFE-700F-FC43-9092-72280ABFCEA7}" presName="rootText" presStyleLbl="node3" presStyleIdx="4" presStyleCnt="8">
        <dgm:presLayoutVars>
          <dgm:chPref val="3"/>
        </dgm:presLayoutVars>
      </dgm:prSet>
      <dgm:spPr/>
      <dgm:t>
        <a:bodyPr/>
        <a:lstStyle/>
        <a:p>
          <a:endParaRPr lang="en-US"/>
        </a:p>
      </dgm:t>
    </dgm:pt>
    <dgm:pt modelId="{C5C05E07-CE0C-834E-A593-2E02B1DBE4BB}" type="pres">
      <dgm:prSet presAssocID="{34861FFE-700F-FC43-9092-72280ABFCEA7}" presName="rootConnector" presStyleLbl="node3" presStyleIdx="4" presStyleCnt="8"/>
      <dgm:spPr/>
      <dgm:t>
        <a:bodyPr/>
        <a:lstStyle/>
        <a:p>
          <a:endParaRPr lang="en-US"/>
        </a:p>
      </dgm:t>
    </dgm:pt>
    <dgm:pt modelId="{0630394F-6C6A-7B4F-B02C-E00EE80BAFA7}" type="pres">
      <dgm:prSet presAssocID="{34861FFE-700F-FC43-9092-72280ABFCEA7}" presName="hierChild4" presStyleCnt="0"/>
      <dgm:spPr/>
    </dgm:pt>
    <dgm:pt modelId="{DC5712B1-0B21-CF4F-BF80-2C40F87413FC}" type="pres">
      <dgm:prSet presAssocID="{8D1ACB90-9FA5-DA40-A34E-59F04729B1A1}" presName="Name37" presStyleLbl="parChTrans1D4" presStyleIdx="16" presStyleCnt="25"/>
      <dgm:spPr/>
      <dgm:t>
        <a:bodyPr/>
        <a:lstStyle/>
        <a:p>
          <a:endParaRPr lang="en-US"/>
        </a:p>
      </dgm:t>
    </dgm:pt>
    <dgm:pt modelId="{4FF686A8-D355-7243-8EA7-8E0BC5D455E3}" type="pres">
      <dgm:prSet presAssocID="{CBD41AD7-E202-3A46-80FB-DCACAB3E2D7D}" presName="hierRoot2" presStyleCnt="0">
        <dgm:presLayoutVars>
          <dgm:hierBranch val="init"/>
        </dgm:presLayoutVars>
      </dgm:prSet>
      <dgm:spPr/>
    </dgm:pt>
    <dgm:pt modelId="{21CBF74D-A1D1-764D-92B3-9AEEDE9350CB}" type="pres">
      <dgm:prSet presAssocID="{CBD41AD7-E202-3A46-80FB-DCACAB3E2D7D}" presName="rootComposite" presStyleCnt="0"/>
      <dgm:spPr/>
    </dgm:pt>
    <dgm:pt modelId="{58F20908-FF03-FA4A-BC93-3F2E002FA8FE}" type="pres">
      <dgm:prSet presAssocID="{CBD41AD7-E202-3A46-80FB-DCACAB3E2D7D}" presName="rootText" presStyleLbl="node4" presStyleIdx="16" presStyleCnt="25">
        <dgm:presLayoutVars>
          <dgm:chPref val="3"/>
        </dgm:presLayoutVars>
      </dgm:prSet>
      <dgm:spPr/>
      <dgm:t>
        <a:bodyPr/>
        <a:lstStyle/>
        <a:p>
          <a:endParaRPr lang="en-US"/>
        </a:p>
      </dgm:t>
    </dgm:pt>
    <dgm:pt modelId="{95C78315-6330-BF48-95D2-B33DA043D2E1}" type="pres">
      <dgm:prSet presAssocID="{CBD41AD7-E202-3A46-80FB-DCACAB3E2D7D}" presName="rootConnector" presStyleLbl="node4" presStyleIdx="16" presStyleCnt="25"/>
      <dgm:spPr/>
      <dgm:t>
        <a:bodyPr/>
        <a:lstStyle/>
        <a:p>
          <a:endParaRPr lang="en-US"/>
        </a:p>
      </dgm:t>
    </dgm:pt>
    <dgm:pt modelId="{CAF21015-E1A6-1443-97D4-2323C7D5772F}" type="pres">
      <dgm:prSet presAssocID="{CBD41AD7-E202-3A46-80FB-DCACAB3E2D7D}" presName="hierChild4" presStyleCnt="0"/>
      <dgm:spPr/>
    </dgm:pt>
    <dgm:pt modelId="{6BEF3E38-4995-D645-A679-6377B268B7E2}" type="pres">
      <dgm:prSet presAssocID="{CBD41AD7-E202-3A46-80FB-DCACAB3E2D7D}" presName="hierChild5" presStyleCnt="0"/>
      <dgm:spPr/>
    </dgm:pt>
    <dgm:pt modelId="{15F7393F-39A0-2A42-AC01-733CBFA9EB8C}" type="pres">
      <dgm:prSet presAssocID="{8D1E31E1-94E1-0943-9D43-C17E6E52B5AB}" presName="Name37" presStyleLbl="parChTrans1D4" presStyleIdx="17" presStyleCnt="25"/>
      <dgm:spPr/>
      <dgm:t>
        <a:bodyPr/>
        <a:lstStyle/>
        <a:p>
          <a:endParaRPr lang="en-US"/>
        </a:p>
      </dgm:t>
    </dgm:pt>
    <dgm:pt modelId="{703B094A-48CF-9346-831B-4CA160118894}" type="pres">
      <dgm:prSet presAssocID="{E9000BC4-ECC6-1A42-A8F1-E27DE917ABCB}" presName="hierRoot2" presStyleCnt="0">
        <dgm:presLayoutVars>
          <dgm:hierBranch val="init"/>
        </dgm:presLayoutVars>
      </dgm:prSet>
      <dgm:spPr/>
    </dgm:pt>
    <dgm:pt modelId="{F2B871A6-2C04-DF45-A9C6-A181FEABF86D}" type="pres">
      <dgm:prSet presAssocID="{E9000BC4-ECC6-1A42-A8F1-E27DE917ABCB}" presName="rootComposite" presStyleCnt="0"/>
      <dgm:spPr/>
    </dgm:pt>
    <dgm:pt modelId="{14D8CE42-F537-EC4F-A033-4E706A7B92C2}" type="pres">
      <dgm:prSet presAssocID="{E9000BC4-ECC6-1A42-A8F1-E27DE917ABCB}" presName="rootText" presStyleLbl="node4" presStyleIdx="17" presStyleCnt="25">
        <dgm:presLayoutVars>
          <dgm:chPref val="3"/>
        </dgm:presLayoutVars>
      </dgm:prSet>
      <dgm:spPr/>
      <dgm:t>
        <a:bodyPr/>
        <a:lstStyle/>
        <a:p>
          <a:endParaRPr lang="en-US"/>
        </a:p>
      </dgm:t>
    </dgm:pt>
    <dgm:pt modelId="{1F51A8A9-4FEF-CA47-A17E-D120F7B6F6C3}" type="pres">
      <dgm:prSet presAssocID="{E9000BC4-ECC6-1A42-A8F1-E27DE917ABCB}" presName="rootConnector" presStyleLbl="node4" presStyleIdx="17" presStyleCnt="25"/>
      <dgm:spPr/>
      <dgm:t>
        <a:bodyPr/>
        <a:lstStyle/>
        <a:p>
          <a:endParaRPr lang="en-US"/>
        </a:p>
      </dgm:t>
    </dgm:pt>
    <dgm:pt modelId="{D80B662B-ACA3-CD45-8945-E21012764D8B}" type="pres">
      <dgm:prSet presAssocID="{E9000BC4-ECC6-1A42-A8F1-E27DE917ABCB}" presName="hierChild4" presStyleCnt="0"/>
      <dgm:spPr/>
    </dgm:pt>
    <dgm:pt modelId="{8DA9A36E-2128-804D-966D-AE1D2230B90F}" type="pres">
      <dgm:prSet presAssocID="{E9000BC4-ECC6-1A42-A8F1-E27DE917ABCB}" presName="hierChild5" presStyleCnt="0"/>
      <dgm:spPr/>
    </dgm:pt>
    <dgm:pt modelId="{756EB632-DBDD-BA4C-8C98-97819E34F23C}" type="pres">
      <dgm:prSet presAssocID="{22567680-821F-BE42-BFE9-FD6BBD2B64F6}" presName="Name37" presStyleLbl="parChTrans1D4" presStyleIdx="18" presStyleCnt="25"/>
      <dgm:spPr/>
      <dgm:t>
        <a:bodyPr/>
        <a:lstStyle/>
        <a:p>
          <a:endParaRPr lang="en-US"/>
        </a:p>
      </dgm:t>
    </dgm:pt>
    <dgm:pt modelId="{3EB70F28-5574-4A49-BC41-08317851CCB9}" type="pres">
      <dgm:prSet presAssocID="{B0A9BD9B-F7CB-CB4B-83F8-7832AB65D8F7}" presName="hierRoot2" presStyleCnt="0">
        <dgm:presLayoutVars>
          <dgm:hierBranch val="init"/>
        </dgm:presLayoutVars>
      </dgm:prSet>
      <dgm:spPr/>
    </dgm:pt>
    <dgm:pt modelId="{1C4B4E81-7E32-4D40-8D4D-A7D96A069847}" type="pres">
      <dgm:prSet presAssocID="{B0A9BD9B-F7CB-CB4B-83F8-7832AB65D8F7}" presName="rootComposite" presStyleCnt="0"/>
      <dgm:spPr/>
    </dgm:pt>
    <dgm:pt modelId="{0549CCC0-F10E-574E-979D-6B42CDCC7EB0}" type="pres">
      <dgm:prSet presAssocID="{B0A9BD9B-F7CB-CB4B-83F8-7832AB65D8F7}" presName="rootText" presStyleLbl="node4" presStyleIdx="18" presStyleCnt="25">
        <dgm:presLayoutVars>
          <dgm:chPref val="3"/>
        </dgm:presLayoutVars>
      </dgm:prSet>
      <dgm:spPr/>
      <dgm:t>
        <a:bodyPr/>
        <a:lstStyle/>
        <a:p>
          <a:endParaRPr lang="en-US"/>
        </a:p>
      </dgm:t>
    </dgm:pt>
    <dgm:pt modelId="{CE829D2F-E542-B14C-BBCD-E6B779A3D851}" type="pres">
      <dgm:prSet presAssocID="{B0A9BD9B-F7CB-CB4B-83F8-7832AB65D8F7}" presName="rootConnector" presStyleLbl="node4" presStyleIdx="18" presStyleCnt="25"/>
      <dgm:spPr/>
      <dgm:t>
        <a:bodyPr/>
        <a:lstStyle/>
        <a:p>
          <a:endParaRPr lang="en-US"/>
        </a:p>
      </dgm:t>
    </dgm:pt>
    <dgm:pt modelId="{2225FF0A-21BF-E942-8EDB-3C71F94E5739}" type="pres">
      <dgm:prSet presAssocID="{B0A9BD9B-F7CB-CB4B-83F8-7832AB65D8F7}" presName="hierChild4" presStyleCnt="0"/>
      <dgm:spPr/>
    </dgm:pt>
    <dgm:pt modelId="{8656F275-9C38-974B-B018-784FC2CEAB02}" type="pres">
      <dgm:prSet presAssocID="{B0A9BD9B-F7CB-CB4B-83F8-7832AB65D8F7}" presName="hierChild5" presStyleCnt="0"/>
      <dgm:spPr/>
    </dgm:pt>
    <dgm:pt modelId="{E9FA6D2C-A6A7-964A-9531-EB0984A1D074}" type="pres">
      <dgm:prSet presAssocID="{5D194349-A085-D344-8FDE-D3C34CA7F910}" presName="Name37" presStyleLbl="parChTrans1D4" presStyleIdx="19" presStyleCnt="25"/>
      <dgm:spPr/>
      <dgm:t>
        <a:bodyPr/>
        <a:lstStyle/>
        <a:p>
          <a:endParaRPr lang="en-US"/>
        </a:p>
      </dgm:t>
    </dgm:pt>
    <dgm:pt modelId="{C87862A3-9633-CA4F-A914-7A698C7183D1}" type="pres">
      <dgm:prSet presAssocID="{83CEC3F9-43D5-CE44-A4D2-BAE82A96F514}" presName="hierRoot2" presStyleCnt="0">
        <dgm:presLayoutVars>
          <dgm:hierBranch val="init"/>
        </dgm:presLayoutVars>
      </dgm:prSet>
      <dgm:spPr/>
    </dgm:pt>
    <dgm:pt modelId="{2AD131DA-FFF6-764F-87B9-6F4A5FC116FE}" type="pres">
      <dgm:prSet presAssocID="{83CEC3F9-43D5-CE44-A4D2-BAE82A96F514}" presName="rootComposite" presStyleCnt="0"/>
      <dgm:spPr/>
    </dgm:pt>
    <dgm:pt modelId="{77220451-B933-4740-8095-BE3B33D870AC}" type="pres">
      <dgm:prSet presAssocID="{83CEC3F9-43D5-CE44-A4D2-BAE82A96F514}" presName="rootText" presStyleLbl="node4" presStyleIdx="19" presStyleCnt="25">
        <dgm:presLayoutVars>
          <dgm:chPref val="3"/>
        </dgm:presLayoutVars>
      </dgm:prSet>
      <dgm:spPr/>
      <dgm:t>
        <a:bodyPr/>
        <a:lstStyle/>
        <a:p>
          <a:endParaRPr lang="en-US"/>
        </a:p>
      </dgm:t>
    </dgm:pt>
    <dgm:pt modelId="{C43225F7-F26A-4541-93CC-5F15C449CC90}" type="pres">
      <dgm:prSet presAssocID="{83CEC3F9-43D5-CE44-A4D2-BAE82A96F514}" presName="rootConnector" presStyleLbl="node4" presStyleIdx="19" presStyleCnt="25"/>
      <dgm:spPr/>
      <dgm:t>
        <a:bodyPr/>
        <a:lstStyle/>
        <a:p>
          <a:endParaRPr lang="en-US"/>
        </a:p>
      </dgm:t>
    </dgm:pt>
    <dgm:pt modelId="{C1F896C6-15CE-EE4B-B1AE-55B338BCD47D}" type="pres">
      <dgm:prSet presAssocID="{83CEC3F9-43D5-CE44-A4D2-BAE82A96F514}" presName="hierChild4" presStyleCnt="0"/>
      <dgm:spPr/>
    </dgm:pt>
    <dgm:pt modelId="{184194A5-37A7-F449-8C63-1319A8AF0C93}" type="pres">
      <dgm:prSet presAssocID="{83CEC3F9-43D5-CE44-A4D2-BAE82A96F514}" presName="hierChild5" presStyleCnt="0"/>
      <dgm:spPr/>
    </dgm:pt>
    <dgm:pt modelId="{ABA078E2-06E6-D04F-A5F9-3778194D0A20}" type="pres">
      <dgm:prSet presAssocID="{34861FFE-700F-FC43-9092-72280ABFCEA7}" presName="hierChild5" presStyleCnt="0"/>
      <dgm:spPr/>
    </dgm:pt>
    <dgm:pt modelId="{4D7AC401-F43A-8F4E-B952-6D1EB7901B3D}" type="pres">
      <dgm:prSet presAssocID="{64AA7D55-22C5-8C47-BA84-8EF5D262C5D4}" presName="Name37" presStyleLbl="parChTrans1D3" presStyleIdx="5" presStyleCnt="8"/>
      <dgm:spPr/>
      <dgm:t>
        <a:bodyPr/>
        <a:lstStyle/>
        <a:p>
          <a:endParaRPr lang="en-US"/>
        </a:p>
      </dgm:t>
    </dgm:pt>
    <dgm:pt modelId="{895ED299-B290-2D4C-A05D-B3DF64721A25}" type="pres">
      <dgm:prSet presAssocID="{0D45D916-0D7E-454F-B01A-AD49EBFB7944}" presName="hierRoot2" presStyleCnt="0">
        <dgm:presLayoutVars>
          <dgm:hierBranch val="init"/>
        </dgm:presLayoutVars>
      </dgm:prSet>
      <dgm:spPr/>
    </dgm:pt>
    <dgm:pt modelId="{AAE92A2D-9948-6147-9FD2-5786622FEC72}" type="pres">
      <dgm:prSet presAssocID="{0D45D916-0D7E-454F-B01A-AD49EBFB7944}" presName="rootComposite" presStyleCnt="0"/>
      <dgm:spPr/>
    </dgm:pt>
    <dgm:pt modelId="{86AFA81E-6CCC-C043-8C5A-D5F2242C1C18}" type="pres">
      <dgm:prSet presAssocID="{0D45D916-0D7E-454F-B01A-AD49EBFB7944}" presName="rootText" presStyleLbl="node3" presStyleIdx="5" presStyleCnt="8">
        <dgm:presLayoutVars>
          <dgm:chPref val="3"/>
        </dgm:presLayoutVars>
      </dgm:prSet>
      <dgm:spPr/>
      <dgm:t>
        <a:bodyPr/>
        <a:lstStyle/>
        <a:p>
          <a:endParaRPr lang="en-US"/>
        </a:p>
      </dgm:t>
    </dgm:pt>
    <dgm:pt modelId="{1C89E28F-B6D3-AA40-B670-C7DB8F14EF8D}" type="pres">
      <dgm:prSet presAssocID="{0D45D916-0D7E-454F-B01A-AD49EBFB7944}" presName="rootConnector" presStyleLbl="node3" presStyleIdx="5" presStyleCnt="8"/>
      <dgm:spPr/>
      <dgm:t>
        <a:bodyPr/>
        <a:lstStyle/>
        <a:p>
          <a:endParaRPr lang="en-US"/>
        </a:p>
      </dgm:t>
    </dgm:pt>
    <dgm:pt modelId="{8D86ACCA-2B09-F04F-A396-638A86BE4EC9}" type="pres">
      <dgm:prSet presAssocID="{0D45D916-0D7E-454F-B01A-AD49EBFB7944}" presName="hierChild4" presStyleCnt="0"/>
      <dgm:spPr/>
    </dgm:pt>
    <dgm:pt modelId="{AA2D6FBF-615E-E44A-B9A9-8B264FD48351}" type="pres">
      <dgm:prSet presAssocID="{3D29AD2F-711D-AA45-8174-C933BA9C8C33}" presName="Name37" presStyleLbl="parChTrans1D4" presStyleIdx="20" presStyleCnt="25"/>
      <dgm:spPr/>
      <dgm:t>
        <a:bodyPr/>
        <a:lstStyle/>
        <a:p>
          <a:endParaRPr lang="en-US"/>
        </a:p>
      </dgm:t>
    </dgm:pt>
    <dgm:pt modelId="{A63F1663-BD5E-274D-AC4B-50757B2D8763}" type="pres">
      <dgm:prSet presAssocID="{BB79E80F-D3E9-BE4C-9231-62F1F46D9BA8}" presName="hierRoot2" presStyleCnt="0">
        <dgm:presLayoutVars>
          <dgm:hierBranch val="init"/>
        </dgm:presLayoutVars>
      </dgm:prSet>
      <dgm:spPr/>
    </dgm:pt>
    <dgm:pt modelId="{7E3EBF8E-E5C9-F142-8972-41CC52BFEAEE}" type="pres">
      <dgm:prSet presAssocID="{BB79E80F-D3E9-BE4C-9231-62F1F46D9BA8}" presName="rootComposite" presStyleCnt="0"/>
      <dgm:spPr/>
    </dgm:pt>
    <dgm:pt modelId="{15DAAE46-730A-9948-BD93-1177504F8CD9}" type="pres">
      <dgm:prSet presAssocID="{BB79E80F-D3E9-BE4C-9231-62F1F46D9BA8}" presName="rootText" presStyleLbl="node4" presStyleIdx="20" presStyleCnt="25">
        <dgm:presLayoutVars>
          <dgm:chPref val="3"/>
        </dgm:presLayoutVars>
      </dgm:prSet>
      <dgm:spPr/>
      <dgm:t>
        <a:bodyPr/>
        <a:lstStyle/>
        <a:p>
          <a:endParaRPr lang="en-US"/>
        </a:p>
      </dgm:t>
    </dgm:pt>
    <dgm:pt modelId="{526FDE1F-0FC8-C447-8854-BDFB65D435F2}" type="pres">
      <dgm:prSet presAssocID="{BB79E80F-D3E9-BE4C-9231-62F1F46D9BA8}" presName="rootConnector" presStyleLbl="node4" presStyleIdx="20" presStyleCnt="25"/>
      <dgm:spPr/>
      <dgm:t>
        <a:bodyPr/>
        <a:lstStyle/>
        <a:p>
          <a:endParaRPr lang="en-US"/>
        </a:p>
      </dgm:t>
    </dgm:pt>
    <dgm:pt modelId="{ABC1F774-3ACD-044E-B136-13AF75A09601}" type="pres">
      <dgm:prSet presAssocID="{BB79E80F-D3E9-BE4C-9231-62F1F46D9BA8}" presName="hierChild4" presStyleCnt="0"/>
      <dgm:spPr/>
    </dgm:pt>
    <dgm:pt modelId="{D6B8FB51-307C-0E4A-8691-51D2093A753F}" type="pres">
      <dgm:prSet presAssocID="{BB79E80F-D3E9-BE4C-9231-62F1F46D9BA8}" presName="hierChild5" presStyleCnt="0"/>
      <dgm:spPr/>
    </dgm:pt>
    <dgm:pt modelId="{E0FD0EEA-BD5C-8D47-9F31-E5A937E7C27F}" type="pres">
      <dgm:prSet presAssocID="{0D45D916-0D7E-454F-B01A-AD49EBFB7944}" presName="hierChild5" presStyleCnt="0"/>
      <dgm:spPr/>
    </dgm:pt>
    <dgm:pt modelId="{63EBA9F7-5F81-4E4A-ACD1-59FF068FF436}" type="pres">
      <dgm:prSet presAssocID="{F38CF885-DF1B-A84C-8D5E-2846A9C9A0B1}" presName="Name37" presStyleLbl="parChTrans1D3" presStyleIdx="6" presStyleCnt="8"/>
      <dgm:spPr/>
      <dgm:t>
        <a:bodyPr/>
        <a:lstStyle/>
        <a:p>
          <a:endParaRPr lang="en-US"/>
        </a:p>
      </dgm:t>
    </dgm:pt>
    <dgm:pt modelId="{9638EB2C-180E-1F4C-989D-F43C7AD58F9B}" type="pres">
      <dgm:prSet presAssocID="{011FC8D4-F1DC-9B4F-AB08-4B189C45C9A2}" presName="hierRoot2" presStyleCnt="0">
        <dgm:presLayoutVars>
          <dgm:hierBranch val="init"/>
        </dgm:presLayoutVars>
      </dgm:prSet>
      <dgm:spPr/>
    </dgm:pt>
    <dgm:pt modelId="{6F04B1E7-2B91-914A-9521-F81FF75675C1}" type="pres">
      <dgm:prSet presAssocID="{011FC8D4-F1DC-9B4F-AB08-4B189C45C9A2}" presName="rootComposite" presStyleCnt="0"/>
      <dgm:spPr/>
    </dgm:pt>
    <dgm:pt modelId="{D6FAAA03-1172-9A42-BDCB-0BA013590F4F}" type="pres">
      <dgm:prSet presAssocID="{011FC8D4-F1DC-9B4F-AB08-4B189C45C9A2}" presName="rootText" presStyleLbl="node3" presStyleIdx="6" presStyleCnt="8">
        <dgm:presLayoutVars>
          <dgm:chPref val="3"/>
        </dgm:presLayoutVars>
      </dgm:prSet>
      <dgm:spPr/>
      <dgm:t>
        <a:bodyPr/>
        <a:lstStyle/>
        <a:p>
          <a:endParaRPr lang="en-US"/>
        </a:p>
      </dgm:t>
    </dgm:pt>
    <dgm:pt modelId="{997B67F4-0F42-7E4B-8708-DCC6B6D14698}" type="pres">
      <dgm:prSet presAssocID="{011FC8D4-F1DC-9B4F-AB08-4B189C45C9A2}" presName="rootConnector" presStyleLbl="node3" presStyleIdx="6" presStyleCnt="8"/>
      <dgm:spPr/>
      <dgm:t>
        <a:bodyPr/>
        <a:lstStyle/>
        <a:p>
          <a:endParaRPr lang="en-US"/>
        </a:p>
      </dgm:t>
    </dgm:pt>
    <dgm:pt modelId="{8AD971DE-BE4A-0643-8555-6173C5E4A004}" type="pres">
      <dgm:prSet presAssocID="{011FC8D4-F1DC-9B4F-AB08-4B189C45C9A2}" presName="hierChild4" presStyleCnt="0"/>
      <dgm:spPr/>
    </dgm:pt>
    <dgm:pt modelId="{A56B66B4-E077-D645-9FE6-BEA921D84C7C}" type="pres">
      <dgm:prSet presAssocID="{3C3EF608-FFBB-BF4B-8514-4F64F00FA837}" presName="Name37" presStyleLbl="parChTrans1D4" presStyleIdx="21" presStyleCnt="25"/>
      <dgm:spPr/>
      <dgm:t>
        <a:bodyPr/>
        <a:lstStyle/>
        <a:p>
          <a:endParaRPr lang="en-US"/>
        </a:p>
      </dgm:t>
    </dgm:pt>
    <dgm:pt modelId="{9D771791-E319-0C4F-BEA1-8F7910FD7EF7}" type="pres">
      <dgm:prSet presAssocID="{54CA7EE4-4CD1-D74E-8E1A-A583596B8EB9}" presName="hierRoot2" presStyleCnt="0">
        <dgm:presLayoutVars>
          <dgm:hierBranch val="init"/>
        </dgm:presLayoutVars>
      </dgm:prSet>
      <dgm:spPr/>
    </dgm:pt>
    <dgm:pt modelId="{1354A3F1-9B52-AD42-8EF5-65AC4B2C88A6}" type="pres">
      <dgm:prSet presAssocID="{54CA7EE4-4CD1-D74E-8E1A-A583596B8EB9}" presName="rootComposite" presStyleCnt="0"/>
      <dgm:spPr/>
    </dgm:pt>
    <dgm:pt modelId="{81B39325-AF3E-2445-9D5D-9C24773EA97A}" type="pres">
      <dgm:prSet presAssocID="{54CA7EE4-4CD1-D74E-8E1A-A583596B8EB9}" presName="rootText" presStyleLbl="node4" presStyleIdx="21" presStyleCnt="25">
        <dgm:presLayoutVars>
          <dgm:chPref val="3"/>
        </dgm:presLayoutVars>
      </dgm:prSet>
      <dgm:spPr/>
      <dgm:t>
        <a:bodyPr/>
        <a:lstStyle/>
        <a:p>
          <a:endParaRPr lang="en-US"/>
        </a:p>
      </dgm:t>
    </dgm:pt>
    <dgm:pt modelId="{F8E5EDCA-9466-DD46-99E7-DE856E03E23F}" type="pres">
      <dgm:prSet presAssocID="{54CA7EE4-4CD1-D74E-8E1A-A583596B8EB9}" presName="rootConnector" presStyleLbl="node4" presStyleIdx="21" presStyleCnt="25"/>
      <dgm:spPr/>
      <dgm:t>
        <a:bodyPr/>
        <a:lstStyle/>
        <a:p>
          <a:endParaRPr lang="en-US"/>
        </a:p>
      </dgm:t>
    </dgm:pt>
    <dgm:pt modelId="{75967EB2-5700-7244-BA81-385447A91717}" type="pres">
      <dgm:prSet presAssocID="{54CA7EE4-4CD1-D74E-8E1A-A583596B8EB9}" presName="hierChild4" presStyleCnt="0"/>
      <dgm:spPr/>
    </dgm:pt>
    <dgm:pt modelId="{E5CDFC59-ED6F-1245-9F04-E7384008283F}" type="pres">
      <dgm:prSet presAssocID="{54CA7EE4-4CD1-D74E-8E1A-A583596B8EB9}" presName="hierChild5" presStyleCnt="0"/>
      <dgm:spPr/>
    </dgm:pt>
    <dgm:pt modelId="{1FFE1230-7166-CA4D-A9A1-A3E0552FC0C9}" type="pres">
      <dgm:prSet presAssocID="{6FA41B2A-A73C-A542-8446-6E0B967A588C}" presName="Name37" presStyleLbl="parChTrans1D4" presStyleIdx="22" presStyleCnt="25"/>
      <dgm:spPr/>
      <dgm:t>
        <a:bodyPr/>
        <a:lstStyle/>
        <a:p>
          <a:endParaRPr lang="en-US"/>
        </a:p>
      </dgm:t>
    </dgm:pt>
    <dgm:pt modelId="{81094E01-0468-C842-8D8A-707EA472E08C}" type="pres">
      <dgm:prSet presAssocID="{4C7B2633-360D-A444-AA2B-E5B30E6B1F10}" presName="hierRoot2" presStyleCnt="0">
        <dgm:presLayoutVars>
          <dgm:hierBranch val="init"/>
        </dgm:presLayoutVars>
      </dgm:prSet>
      <dgm:spPr/>
    </dgm:pt>
    <dgm:pt modelId="{FD36C331-C64C-3D4D-98DD-DEAF894B9975}" type="pres">
      <dgm:prSet presAssocID="{4C7B2633-360D-A444-AA2B-E5B30E6B1F10}" presName="rootComposite" presStyleCnt="0"/>
      <dgm:spPr/>
    </dgm:pt>
    <dgm:pt modelId="{73F92223-04D0-CC42-A75C-1465180876EB}" type="pres">
      <dgm:prSet presAssocID="{4C7B2633-360D-A444-AA2B-E5B30E6B1F10}" presName="rootText" presStyleLbl="node4" presStyleIdx="22" presStyleCnt="25">
        <dgm:presLayoutVars>
          <dgm:chPref val="3"/>
        </dgm:presLayoutVars>
      </dgm:prSet>
      <dgm:spPr/>
      <dgm:t>
        <a:bodyPr/>
        <a:lstStyle/>
        <a:p>
          <a:endParaRPr lang="en-US"/>
        </a:p>
      </dgm:t>
    </dgm:pt>
    <dgm:pt modelId="{61F6F269-228C-AF46-A5F1-6FB34BD74C53}" type="pres">
      <dgm:prSet presAssocID="{4C7B2633-360D-A444-AA2B-E5B30E6B1F10}" presName="rootConnector" presStyleLbl="node4" presStyleIdx="22" presStyleCnt="25"/>
      <dgm:spPr/>
      <dgm:t>
        <a:bodyPr/>
        <a:lstStyle/>
        <a:p>
          <a:endParaRPr lang="en-US"/>
        </a:p>
      </dgm:t>
    </dgm:pt>
    <dgm:pt modelId="{370732AA-FD56-0A4D-B518-BE5CEB5CEF67}" type="pres">
      <dgm:prSet presAssocID="{4C7B2633-360D-A444-AA2B-E5B30E6B1F10}" presName="hierChild4" presStyleCnt="0"/>
      <dgm:spPr/>
    </dgm:pt>
    <dgm:pt modelId="{FC12181A-B5B3-3044-A742-42E2117AAA53}" type="pres">
      <dgm:prSet presAssocID="{4C7B2633-360D-A444-AA2B-E5B30E6B1F10}" presName="hierChild5" presStyleCnt="0"/>
      <dgm:spPr/>
    </dgm:pt>
    <dgm:pt modelId="{2B622037-6881-9B4F-B1EB-3937F75300CE}" type="pres">
      <dgm:prSet presAssocID="{0BEAD871-24AC-3B47-BD95-667B0C405903}" presName="Name37" presStyleLbl="parChTrans1D4" presStyleIdx="23" presStyleCnt="25"/>
      <dgm:spPr/>
      <dgm:t>
        <a:bodyPr/>
        <a:lstStyle/>
        <a:p>
          <a:endParaRPr lang="en-US"/>
        </a:p>
      </dgm:t>
    </dgm:pt>
    <dgm:pt modelId="{7F7454BB-E03B-694A-98FF-B8D9B98143B5}" type="pres">
      <dgm:prSet presAssocID="{A2E91AAE-D396-224A-BC5B-328C4FDEF79F}" presName="hierRoot2" presStyleCnt="0">
        <dgm:presLayoutVars>
          <dgm:hierBranch val="init"/>
        </dgm:presLayoutVars>
      </dgm:prSet>
      <dgm:spPr/>
    </dgm:pt>
    <dgm:pt modelId="{DDFACAF3-19F9-2341-AD7A-1A41641BFC70}" type="pres">
      <dgm:prSet presAssocID="{A2E91AAE-D396-224A-BC5B-328C4FDEF79F}" presName="rootComposite" presStyleCnt="0"/>
      <dgm:spPr/>
    </dgm:pt>
    <dgm:pt modelId="{CBDC6C20-5FCA-6549-87AD-F891B75AAE98}" type="pres">
      <dgm:prSet presAssocID="{A2E91AAE-D396-224A-BC5B-328C4FDEF79F}" presName="rootText" presStyleLbl="node4" presStyleIdx="23" presStyleCnt="25">
        <dgm:presLayoutVars>
          <dgm:chPref val="3"/>
        </dgm:presLayoutVars>
      </dgm:prSet>
      <dgm:spPr/>
      <dgm:t>
        <a:bodyPr/>
        <a:lstStyle/>
        <a:p>
          <a:endParaRPr lang="en-US"/>
        </a:p>
      </dgm:t>
    </dgm:pt>
    <dgm:pt modelId="{857BEC29-FC13-D240-B226-CF50DEAF1581}" type="pres">
      <dgm:prSet presAssocID="{A2E91AAE-D396-224A-BC5B-328C4FDEF79F}" presName="rootConnector" presStyleLbl="node4" presStyleIdx="23" presStyleCnt="25"/>
      <dgm:spPr/>
      <dgm:t>
        <a:bodyPr/>
        <a:lstStyle/>
        <a:p>
          <a:endParaRPr lang="en-US"/>
        </a:p>
      </dgm:t>
    </dgm:pt>
    <dgm:pt modelId="{FEE40EB5-E43D-3140-BE7F-4E9220D204EB}" type="pres">
      <dgm:prSet presAssocID="{A2E91AAE-D396-224A-BC5B-328C4FDEF79F}" presName="hierChild4" presStyleCnt="0"/>
      <dgm:spPr/>
    </dgm:pt>
    <dgm:pt modelId="{1C5D2A3D-6427-6744-B885-831823A8C3A4}" type="pres">
      <dgm:prSet presAssocID="{A2E91AAE-D396-224A-BC5B-328C4FDEF79F}" presName="hierChild5" presStyleCnt="0"/>
      <dgm:spPr/>
    </dgm:pt>
    <dgm:pt modelId="{DC4717D1-5B08-5D46-8F14-C0F69208E258}" type="pres">
      <dgm:prSet presAssocID="{BDB730BC-2BB5-1748-8AF2-B0B3448B8B50}" presName="Name37" presStyleLbl="parChTrans1D4" presStyleIdx="24" presStyleCnt="25"/>
      <dgm:spPr/>
      <dgm:t>
        <a:bodyPr/>
        <a:lstStyle/>
        <a:p>
          <a:endParaRPr lang="en-US"/>
        </a:p>
      </dgm:t>
    </dgm:pt>
    <dgm:pt modelId="{188D249F-5D74-454F-A9E0-16C64A1981BA}" type="pres">
      <dgm:prSet presAssocID="{90B07779-DD29-4C43-BBD4-C017F7955116}" presName="hierRoot2" presStyleCnt="0">
        <dgm:presLayoutVars>
          <dgm:hierBranch val="init"/>
        </dgm:presLayoutVars>
      </dgm:prSet>
      <dgm:spPr/>
    </dgm:pt>
    <dgm:pt modelId="{64DC7F03-9E63-6E4A-B8CC-78A1020A0143}" type="pres">
      <dgm:prSet presAssocID="{90B07779-DD29-4C43-BBD4-C017F7955116}" presName="rootComposite" presStyleCnt="0"/>
      <dgm:spPr/>
    </dgm:pt>
    <dgm:pt modelId="{150A5D44-3B3D-DC40-9414-F5FCE5CEF1CD}" type="pres">
      <dgm:prSet presAssocID="{90B07779-DD29-4C43-BBD4-C017F7955116}" presName="rootText" presStyleLbl="node4" presStyleIdx="24" presStyleCnt="25">
        <dgm:presLayoutVars>
          <dgm:chPref val="3"/>
        </dgm:presLayoutVars>
      </dgm:prSet>
      <dgm:spPr/>
      <dgm:t>
        <a:bodyPr/>
        <a:lstStyle/>
        <a:p>
          <a:endParaRPr lang="en-US"/>
        </a:p>
      </dgm:t>
    </dgm:pt>
    <dgm:pt modelId="{F04DB99E-A411-374E-94B8-D27255F8DAD8}" type="pres">
      <dgm:prSet presAssocID="{90B07779-DD29-4C43-BBD4-C017F7955116}" presName="rootConnector" presStyleLbl="node4" presStyleIdx="24" presStyleCnt="25"/>
      <dgm:spPr/>
      <dgm:t>
        <a:bodyPr/>
        <a:lstStyle/>
        <a:p>
          <a:endParaRPr lang="en-US"/>
        </a:p>
      </dgm:t>
    </dgm:pt>
    <dgm:pt modelId="{4405C65B-5C38-3241-AA95-6E63040CA41D}" type="pres">
      <dgm:prSet presAssocID="{90B07779-DD29-4C43-BBD4-C017F7955116}" presName="hierChild4" presStyleCnt="0"/>
      <dgm:spPr/>
    </dgm:pt>
    <dgm:pt modelId="{517975DB-A15E-314D-91D6-9B889F22A01A}" type="pres">
      <dgm:prSet presAssocID="{90B07779-DD29-4C43-BBD4-C017F7955116}" presName="hierChild5" presStyleCnt="0"/>
      <dgm:spPr/>
    </dgm:pt>
    <dgm:pt modelId="{06DBF929-D553-CA4C-BB62-682E5FCB9DB3}" type="pres">
      <dgm:prSet presAssocID="{011FC8D4-F1DC-9B4F-AB08-4B189C45C9A2}" presName="hierChild5" presStyleCnt="0"/>
      <dgm:spPr/>
    </dgm:pt>
    <dgm:pt modelId="{F5CED63E-B423-1E4A-AC5A-C02CB72FE3AF}" type="pres">
      <dgm:prSet presAssocID="{69CE8DD6-8EC3-E344-9191-E904304467FE}" presName="Name37" presStyleLbl="parChTrans1D3" presStyleIdx="7" presStyleCnt="8"/>
      <dgm:spPr/>
      <dgm:t>
        <a:bodyPr/>
        <a:lstStyle/>
        <a:p>
          <a:endParaRPr lang="en-US"/>
        </a:p>
      </dgm:t>
    </dgm:pt>
    <dgm:pt modelId="{BB36A657-486D-C448-8E65-D680A4951BE5}" type="pres">
      <dgm:prSet presAssocID="{E67672BD-25A1-6C4F-A0ED-7560B11CE96A}" presName="hierRoot2" presStyleCnt="0">
        <dgm:presLayoutVars>
          <dgm:hierBranch val="init"/>
        </dgm:presLayoutVars>
      </dgm:prSet>
      <dgm:spPr/>
    </dgm:pt>
    <dgm:pt modelId="{34D06608-E90E-8348-99F7-8E65E582F66E}" type="pres">
      <dgm:prSet presAssocID="{E67672BD-25A1-6C4F-A0ED-7560B11CE96A}" presName="rootComposite" presStyleCnt="0"/>
      <dgm:spPr/>
    </dgm:pt>
    <dgm:pt modelId="{4EA0C619-AAEB-1B44-A3DF-18D251A1156E}" type="pres">
      <dgm:prSet presAssocID="{E67672BD-25A1-6C4F-A0ED-7560B11CE96A}" presName="rootText" presStyleLbl="node3" presStyleIdx="7" presStyleCnt="8">
        <dgm:presLayoutVars>
          <dgm:chPref val="3"/>
        </dgm:presLayoutVars>
      </dgm:prSet>
      <dgm:spPr/>
      <dgm:t>
        <a:bodyPr/>
        <a:lstStyle/>
        <a:p>
          <a:endParaRPr lang="en-US"/>
        </a:p>
      </dgm:t>
    </dgm:pt>
    <dgm:pt modelId="{A9E055B4-C96C-3A42-8341-F77E37815C92}" type="pres">
      <dgm:prSet presAssocID="{E67672BD-25A1-6C4F-A0ED-7560B11CE96A}" presName="rootConnector" presStyleLbl="node3" presStyleIdx="7" presStyleCnt="8"/>
      <dgm:spPr/>
      <dgm:t>
        <a:bodyPr/>
        <a:lstStyle/>
        <a:p>
          <a:endParaRPr lang="en-US"/>
        </a:p>
      </dgm:t>
    </dgm:pt>
    <dgm:pt modelId="{467B92B0-FA8A-5A4B-9808-387236D9A6DD}" type="pres">
      <dgm:prSet presAssocID="{E67672BD-25A1-6C4F-A0ED-7560B11CE96A}" presName="hierChild4" presStyleCnt="0"/>
      <dgm:spPr/>
    </dgm:pt>
    <dgm:pt modelId="{5FECDEBC-CB79-0442-B894-3F0EBFD34F28}" type="pres">
      <dgm:prSet presAssocID="{E67672BD-25A1-6C4F-A0ED-7560B11CE96A}" presName="hierChild5" presStyleCnt="0"/>
      <dgm:spPr/>
    </dgm:pt>
    <dgm:pt modelId="{F3149780-5C5B-2648-B7F6-634347B5B945}" type="pres">
      <dgm:prSet presAssocID="{AFE9B687-C303-7749-836F-0042EBC6BD38}" presName="hierChild5" presStyleCnt="0"/>
      <dgm:spPr/>
    </dgm:pt>
    <dgm:pt modelId="{5DB1392A-A826-234B-9967-D99BC31EC256}" type="pres">
      <dgm:prSet presAssocID="{4DEE5CE7-47FC-994C-AE4D-FCF8DCF5C38D}" presName="hierChild3" presStyleCnt="0"/>
      <dgm:spPr/>
    </dgm:pt>
  </dgm:ptLst>
  <dgm:cxnLst>
    <dgm:cxn modelId="{D1F6BAB6-C6B4-4D22-BA1B-937815BD1CDB}" type="presOf" srcId="{E0B1A847-DDB6-6948-BEC6-6B93129074AE}" destId="{5BF69AF9-FF4C-3543-AC3F-5CD90DAD9C3B}" srcOrd="1" destOrd="0" presId="urn:microsoft.com/office/officeart/2005/8/layout/orgChart1"/>
    <dgm:cxn modelId="{ADAB02A0-0555-EF4D-AF80-1A0120B7126F}" srcId="{0D45D916-0D7E-454F-B01A-AD49EBFB7944}" destId="{BB79E80F-D3E9-BE4C-9231-62F1F46D9BA8}" srcOrd="0" destOrd="0" parTransId="{3D29AD2F-711D-AA45-8174-C933BA9C8C33}" sibTransId="{23D85BA9-B6FD-6E49-A57F-DB93C1EC752B}"/>
    <dgm:cxn modelId="{515DAB07-6D83-DC41-A1E8-051F72EB31B2}" srcId="{511D6567-0E52-EA49-A32A-954F38EA9119}" destId="{4DEE5CE7-47FC-994C-AE4D-FCF8DCF5C38D}" srcOrd="0" destOrd="0" parTransId="{87A92CB0-07D0-C44B-B0D9-421D5251963D}" sibTransId="{6A9076A9-31BC-2F4E-9296-7FEEC7D56AE5}"/>
    <dgm:cxn modelId="{456E082D-B10D-4BA4-830D-29B2F1116EF5}" type="presOf" srcId="{511D6567-0E52-EA49-A32A-954F38EA9119}" destId="{0BA3873C-34E6-004A-AD8F-E4E148E4748F}" srcOrd="0" destOrd="0" presId="urn:microsoft.com/office/officeart/2005/8/layout/orgChart1"/>
    <dgm:cxn modelId="{94C29888-2B50-4EF0-A284-FBB15DFD34E6}" type="presOf" srcId="{AFE9B687-C303-7749-836F-0042EBC6BD38}" destId="{23B01DFF-8F8C-1D4D-8A94-592FAE3123EB}" srcOrd="0" destOrd="0" presId="urn:microsoft.com/office/officeart/2005/8/layout/orgChart1"/>
    <dgm:cxn modelId="{2A8E2E5C-E7FD-684F-9855-8C935ABB29BF}" srcId="{2FB172AB-DD20-6A49-A25A-8020AE7A0E5A}" destId="{8373F7CA-4BBB-FA45-9568-7E54F229095F}" srcOrd="4" destOrd="0" parTransId="{8E6BEB9F-FBAF-3247-9181-6ACCF4B7091F}" sibTransId="{BD0E606C-BF52-234C-A5AD-034FEA34272E}"/>
    <dgm:cxn modelId="{2861B757-A2D6-486F-85C7-26DC161E1767}" type="presOf" srcId="{5D194349-A085-D344-8FDE-D3C34CA7F910}" destId="{E9FA6D2C-A6A7-964A-9531-EB0984A1D074}" srcOrd="0" destOrd="0" presId="urn:microsoft.com/office/officeart/2005/8/layout/orgChart1"/>
    <dgm:cxn modelId="{70ACD908-68E8-4042-AB9E-C78EFD4D8FC9}" type="presOf" srcId="{FE63B1C4-8369-4D41-83DF-C2ED03252902}" destId="{05B1E2E5-0EA3-7B44-949A-964D0BDF5038}" srcOrd="0" destOrd="0" presId="urn:microsoft.com/office/officeart/2005/8/layout/orgChart1"/>
    <dgm:cxn modelId="{37C8BCFD-DA55-044A-88C1-CEE726739F26}" srcId="{EDDEA8CB-690F-3646-A9EA-DE513B35BAA5}" destId="{6070CAAD-6286-B842-8205-E9EB9BF09C62}" srcOrd="2" destOrd="0" parTransId="{A9C170A0-004C-E945-A523-90DC0E441EFB}" sibTransId="{16EB42D5-2912-0C48-B624-66A8C5D0F5B4}"/>
    <dgm:cxn modelId="{AE81324F-E573-1F4F-B4F1-B62831CB4659}" srcId="{2FB172AB-DD20-6A49-A25A-8020AE7A0E5A}" destId="{CB21BD6E-47D5-314B-9690-F7A2A07C85CC}" srcOrd="3" destOrd="0" parTransId="{8768FBDC-4751-E849-ADDA-1C4E58BD6D5B}" sibTransId="{2C14E493-659D-7343-B878-B1E267DE67BA}"/>
    <dgm:cxn modelId="{F6FDEAEF-66D6-0142-906A-915AB7D3BA57}" srcId="{AFE9B687-C303-7749-836F-0042EBC6BD38}" destId="{0D45D916-0D7E-454F-B01A-AD49EBFB7944}" srcOrd="5" destOrd="0" parTransId="{64AA7D55-22C5-8C47-BA84-8EF5D262C5D4}" sibTransId="{92236038-E08F-FD4B-AF7B-C8F9DCD5563E}"/>
    <dgm:cxn modelId="{0DCEFA35-CC16-4C9E-BFE7-FE3D90D5BBD2}" type="presOf" srcId="{77EA35AA-FB30-EB41-A23A-74958FBDFE5B}" destId="{2729072B-E1EB-094B-8C27-EAED5C2ED74E}" srcOrd="0" destOrd="0" presId="urn:microsoft.com/office/officeart/2005/8/layout/orgChart1"/>
    <dgm:cxn modelId="{698A96F3-DA6F-4CD2-B585-11487B500A72}" type="presOf" srcId="{CB21BD6E-47D5-314B-9690-F7A2A07C85CC}" destId="{060A5671-D86C-F94A-9192-171E6B501704}" srcOrd="0" destOrd="0" presId="urn:microsoft.com/office/officeart/2005/8/layout/orgChart1"/>
    <dgm:cxn modelId="{1229F2B2-4D33-47E4-90FC-668C31C94464}" type="presOf" srcId="{64AA7D55-22C5-8C47-BA84-8EF5D262C5D4}" destId="{4D7AC401-F43A-8F4E-B952-6D1EB7901B3D}" srcOrd="0" destOrd="0" presId="urn:microsoft.com/office/officeart/2005/8/layout/orgChart1"/>
    <dgm:cxn modelId="{361C07AC-BF72-4355-AEB2-DEE20DD69AB2}" type="presOf" srcId="{E9000BC4-ECC6-1A42-A8F1-E27DE917ABCB}" destId="{1F51A8A9-4FEF-CA47-A17E-D120F7B6F6C3}" srcOrd="1" destOrd="0" presId="urn:microsoft.com/office/officeart/2005/8/layout/orgChart1"/>
    <dgm:cxn modelId="{1104E263-B0F6-4A7E-8CF0-6CD4809EB9D2}" type="presOf" srcId="{F38CF885-DF1B-A84C-8D5E-2846A9C9A0B1}" destId="{63EBA9F7-5F81-4E4A-ACD1-59FF068FF436}" srcOrd="0" destOrd="0" presId="urn:microsoft.com/office/officeart/2005/8/layout/orgChart1"/>
    <dgm:cxn modelId="{D8675498-35E9-FF4C-B4B0-B2A1B9A3B501}" srcId="{4DEE5CE7-47FC-994C-AE4D-FCF8DCF5C38D}" destId="{AFE9B687-C303-7749-836F-0042EBC6BD38}" srcOrd="0" destOrd="0" parTransId="{DE14C4F0-7FA4-A745-A088-42D487399F9B}" sibTransId="{590F3718-152D-CC40-8F4F-82C8C57B7D05}"/>
    <dgm:cxn modelId="{E1B70D66-D817-47F4-AEB4-7417A12E0EB2}" type="presOf" srcId="{4C7B2633-360D-A444-AA2B-E5B30E6B1F10}" destId="{73F92223-04D0-CC42-A75C-1465180876EB}" srcOrd="0" destOrd="0" presId="urn:microsoft.com/office/officeart/2005/8/layout/orgChart1"/>
    <dgm:cxn modelId="{D7FC134E-A7B5-4463-8DB2-A57AA960D978}" type="presOf" srcId="{B7BB880D-88D2-704E-8B05-A2524D78754A}" destId="{2A761482-179B-E947-A1CD-0D4E749C2A53}" srcOrd="0" destOrd="0" presId="urn:microsoft.com/office/officeart/2005/8/layout/orgChart1"/>
    <dgm:cxn modelId="{8853F595-706B-4A6F-B808-632849BA57CB}" type="presOf" srcId="{DE14C4F0-7FA4-A745-A088-42D487399F9B}" destId="{AC4FAB12-FDD0-4A48-885A-C2E29D67A2FE}" srcOrd="0" destOrd="0" presId="urn:microsoft.com/office/officeart/2005/8/layout/orgChart1"/>
    <dgm:cxn modelId="{8B88BE26-7349-4793-8237-9BA3F867AB73}" type="presOf" srcId="{EDDEA8CB-690F-3646-A9EA-DE513B35BAA5}" destId="{B29BFB93-FF47-9E4A-B202-4B975847D655}" srcOrd="0" destOrd="0" presId="urn:microsoft.com/office/officeart/2005/8/layout/orgChart1"/>
    <dgm:cxn modelId="{355C9ADA-107F-4BAC-93C0-5F2B1BA310E0}" type="presOf" srcId="{1EED97F4-35DD-144D-AF0F-DBC5027CE5E4}" destId="{71694922-49F1-B943-B54A-ED97B0DEEB77}" srcOrd="0" destOrd="0" presId="urn:microsoft.com/office/officeart/2005/8/layout/orgChart1"/>
    <dgm:cxn modelId="{CAAAEEDE-D605-4F2C-8488-A2C54319AF8D}" type="presOf" srcId="{8E6BEB9F-FBAF-3247-9181-6ACCF4B7091F}" destId="{BE64EE5F-2C58-E74B-95D8-7460AB33105C}" srcOrd="0" destOrd="0" presId="urn:microsoft.com/office/officeart/2005/8/layout/orgChart1"/>
    <dgm:cxn modelId="{D656D196-A2B8-4AD7-ADA4-4E2F983843C0}" type="presOf" srcId="{BDE6ABB1-8BC6-5049-9BFC-8E931F8BCEFC}" destId="{7C0B52B2-D108-7C41-8AF8-1C1EC0186329}" srcOrd="1" destOrd="0" presId="urn:microsoft.com/office/officeart/2005/8/layout/orgChart1"/>
    <dgm:cxn modelId="{DC17D201-40FA-AC4F-8F86-75F79A86B95C}" srcId="{EDDEA8CB-690F-3646-A9EA-DE513B35BAA5}" destId="{806D1E11-36DE-EB49-ABFA-4AF13AED8CDE}" srcOrd="4" destOrd="0" parTransId="{C0AB9923-AE26-D048-B6D2-4F15988B3781}" sibTransId="{C2D5D8EE-447D-AF49-BCCC-4BD6F0E45C35}"/>
    <dgm:cxn modelId="{03D74579-093F-4598-94E0-D887FB8C9AA6}" type="presOf" srcId="{AE6F37A3-3B8F-A641-A79A-83A3CD28D8DE}" destId="{E7892611-DC78-ED41-B6F9-CDA1BAE62075}" srcOrd="1" destOrd="0" presId="urn:microsoft.com/office/officeart/2005/8/layout/orgChart1"/>
    <dgm:cxn modelId="{EBC40270-8030-4ADC-9AB4-EBCE31E172FA}" type="presOf" srcId="{6070CAAD-6286-B842-8205-E9EB9BF09C62}" destId="{3F9F5342-BEB7-634D-B524-3423E8F2D30D}" srcOrd="1" destOrd="0" presId="urn:microsoft.com/office/officeart/2005/8/layout/orgChart1"/>
    <dgm:cxn modelId="{70056826-4BF2-4FEF-940A-C2C248357807}" type="presOf" srcId="{0BEAD871-24AC-3B47-BD95-667B0C405903}" destId="{2B622037-6881-9B4F-B1EB-3937F75300CE}" srcOrd="0" destOrd="0" presId="urn:microsoft.com/office/officeart/2005/8/layout/orgChart1"/>
    <dgm:cxn modelId="{53C9F73B-F3CC-D646-A6B0-FA192E2C38E2}" srcId="{6075967C-87E7-7E44-A81F-E1285A8C3284}" destId="{E0B1A847-DDB6-6948-BEC6-6B93129074AE}" srcOrd="1" destOrd="0" parTransId="{77EA35AA-FB30-EB41-A23A-74958FBDFE5B}" sibTransId="{1F3DD565-CA62-064F-8956-26544160D50E}"/>
    <dgm:cxn modelId="{777B594D-E101-F74C-8908-5D179AC32659}" srcId="{AE6F37A3-3B8F-A641-A79A-83A3CD28D8DE}" destId="{4B8E4E44-874B-B34A-947C-67A043F1B840}" srcOrd="1" destOrd="0" parTransId="{93112116-5E29-1F40-BBDB-9ADD974EFBB8}" sibTransId="{ADABF325-B33F-E74F-A878-CAEE4E49B5FC}"/>
    <dgm:cxn modelId="{C23D8796-F282-40BA-9E48-28D069F0267A}" type="presOf" srcId="{A901742A-B3A2-BF4A-B535-AE756E841998}" destId="{D049CD53-D421-5647-85DA-C2A67F850CD8}" srcOrd="0" destOrd="0" presId="urn:microsoft.com/office/officeart/2005/8/layout/orgChart1"/>
    <dgm:cxn modelId="{20C80A65-B709-43A3-92D5-3F99C3A8A966}" type="presOf" srcId="{8D1E31E1-94E1-0943-9D43-C17E6E52B5AB}" destId="{15F7393F-39A0-2A42-AC01-733CBFA9EB8C}" srcOrd="0" destOrd="0" presId="urn:microsoft.com/office/officeart/2005/8/layout/orgChart1"/>
    <dgm:cxn modelId="{94ADD589-F43C-4F3C-AFF4-76853CB9AA43}" type="presOf" srcId="{83CEC3F9-43D5-CE44-A4D2-BAE82A96F514}" destId="{77220451-B933-4740-8095-BE3B33D870AC}" srcOrd="0" destOrd="0" presId="urn:microsoft.com/office/officeart/2005/8/layout/orgChart1"/>
    <dgm:cxn modelId="{29F7A74F-F9A8-4EE8-B591-F76C6F2688E4}" type="presOf" srcId="{B0A9BD9B-F7CB-CB4B-83F8-7832AB65D8F7}" destId="{CE829D2F-E542-B14C-BBCD-E6B779A3D851}" srcOrd="1" destOrd="0" presId="urn:microsoft.com/office/officeart/2005/8/layout/orgChart1"/>
    <dgm:cxn modelId="{9A60A1B8-4D4F-4F58-8560-411A1642F8D1}" type="presOf" srcId="{A2E91AAE-D396-224A-BC5B-328C4FDEF79F}" destId="{857BEC29-FC13-D240-B226-CF50DEAF1581}" srcOrd="1" destOrd="0" presId="urn:microsoft.com/office/officeart/2005/8/layout/orgChart1"/>
    <dgm:cxn modelId="{50B63F33-F315-0D4A-90BA-785EC6F858E6}" srcId="{011FC8D4-F1DC-9B4F-AB08-4B189C45C9A2}" destId="{4C7B2633-360D-A444-AA2B-E5B30E6B1F10}" srcOrd="1" destOrd="0" parTransId="{6FA41B2A-A73C-A542-8446-6E0B967A588C}" sibTransId="{3924AB97-6752-3440-B1E3-854C7D4C7CD3}"/>
    <dgm:cxn modelId="{FCCD5E4B-2DC9-445D-90B1-1693270565E8}" type="presOf" srcId="{4C7B2633-360D-A444-AA2B-E5B30E6B1F10}" destId="{61F6F269-228C-AF46-A5F1-6FB34BD74C53}" srcOrd="1" destOrd="0" presId="urn:microsoft.com/office/officeart/2005/8/layout/orgChart1"/>
    <dgm:cxn modelId="{BC4AE1E9-1F4F-FD4C-9332-F3361FF3A414}" srcId="{AFE9B687-C303-7749-836F-0042EBC6BD38}" destId="{EDDEA8CB-690F-3646-A9EA-DE513B35BAA5}" srcOrd="3" destOrd="0" parTransId="{EE9183E6-F650-EC4F-A49C-4D5CD4BE5D80}" sibTransId="{CEBFE021-9ACE-214A-B886-45B963AC5DA0}"/>
    <dgm:cxn modelId="{D9A2C009-C1FC-4F60-A7B0-8317C02A5F29}" type="presOf" srcId="{6FA41B2A-A73C-A542-8446-6E0B967A588C}" destId="{1FFE1230-7166-CA4D-A9A1-A3E0552FC0C9}" srcOrd="0" destOrd="0" presId="urn:microsoft.com/office/officeart/2005/8/layout/orgChart1"/>
    <dgm:cxn modelId="{3E610691-0169-40F5-BA02-815180CCDD2A}" type="presOf" srcId="{4D8A53EC-C086-374B-8571-DA9A2E9EC715}" destId="{936ED334-0748-374E-A1F1-8516E5941D30}" srcOrd="1" destOrd="0" presId="urn:microsoft.com/office/officeart/2005/8/layout/orgChart1"/>
    <dgm:cxn modelId="{56E0FB26-85F1-48DA-8209-871BB9BCD457}" type="presOf" srcId="{34861FFE-700F-FC43-9092-72280ABFCEA7}" destId="{069A9627-CFD4-0C42-BB1B-82DA99BAB935}" srcOrd="0" destOrd="0" presId="urn:microsoft.com/office/officeart/2005/8/layout/orgChart1"/>
    <dgm:cxn modelId="{C4AF67E2-1B94-4D63-8120-8353DDAB952A}" type="presOf" srcId="{F676151E-3512-5E4F-A3EF-66B1358540D9}" destId="{855F8675-0565-7F45-A0F7-CA0799386E78}" srcOrd="0" destOrd="0" presId="urn:microsoft.com/office/officeart/2005/8/layout/orgChart1"/>
    <dgm:cxn modelId="{B8EB5E42-0318-4182-A33B-E53DA9E6828F}" type="presOf" srcId="{C774897B-F639-114B-B1D3-627077EEEA02}" destId="{19913ADC-93E3-BF4B-9F16-4D5D1CD54907}" srcOrd="0" destOrd="0" presId="urn:microsoft.com/office/officeart/2005/8/layout/orgChart1"/>
    <dgm:cxn modelId="{DAF8018D-FB4F-3947-9AEF-F51AFB3E2204}" srcId="{34861FFE-700F-FC43-9092-72280ABFCEA7}" destId="{E9000BC4-ECC6-1A42-A8F1-E27DE917ABCB}" srcOrd="1" destOrd="0" parTransId="{8D1E31E1-94E1-0943-9D43-C17E6E52B5AB}" sibTransId="{DCD31C4C-FE42-F54C-90A9-0065B5AD37A2}"/>
    <dgm:cxn modelId="{FC4632BF-6581-4A2F-B64D-D20E5A587B24}" type="presOf" srcId="{4615D585-5D11-5C44-B487-E883A230AE6E}" destId="{4C2B7CF0-88A3-3F4B-B82B-4BA945EF29F7}" srcOrd="0" destOrd="0" presId="urn:microsoft.com/office/officeart/2005/8/layout/orgChart1"/>
    <dgm:cxn modelId="{DE4CB487-B230-4D1E-8AFC-8A68767D536F}" type="presOf" srcId="{011FC8D4-F1DC-9B4F-AB08-4B189C45C9A2}" destId="{997B67F4-0F42-7E4B-8708-DCC6B6D14698}" srcOrd="1" destOrd="0" presId="urn:microsoft.com/office/officeart/2005/8/layout/orgChart1"/>
    <dgm:cxn modelId="{BE2DEFCB-2CB6-4AD1-BDDB-40D5354DC511}" type="presOf" srcId="{54CA7EE4-4CD1-D74E-8E1A-A583596B8EB9}" destId="{81B39325-AF3E-2445-9D5D-9C24773EA97A}" srcOrd="0" destOrd="0" presId="urn:microsoft.com/office/officeart/2005/8/layout/orgChart1"/>
    <dgm:cxn modelId="{766096E9-8E66-4F2A-97CD-ECD1105961A8}" type="presOf" srcId="{806D1E11-36DE-EB49-ABFA-4AF13AED8CDE}" destId="{6C72CD39-F351-D243-9193-9814B55BB6DD}" srcOrd="1" destOrd="0" presId="urn:microsoft.com/office/officeart/2005/8/layout/orgChart1"/>
    <dgm:cxn modelId="{FF844170-8B72-4943-9665-AD4D603A4EE4}" type="presOf" srcId="{3C631275-6D97-964A-B13E-8C0186610C29}" destId="{D3CEE387-0AB6-DC48-A6A8-48B59C5B7F89}" srcOrd="0" destOrd="0" presId="urn:microsoft.com/office/officeart/2005/8/layout/orgChart1"/>
    <dgm:cxn modelId="{AD8CAEA4-8C45-4C5F-B4E2-BED5FADE3653}" type="presOf" srcId="{CBD41AD7-E202-3A46-80FB-DCACAB3E2D7D}" destId="{95C78315-6330-BF48-95D2-B33DA043D2E1}" srcOrd="1" destOrd="0" presId="urn:microsoft.com/office/officeart/2005/8/layout/orgChart1"/>
    <dgm:cxn modelId="{1F4B280E-53BB-48B1-9AE1-4E86BEB03797}" type="presOf" srcId="{BDE6ABB1-8BC6-5049-9BFC-8E931F8BCEFC}" destId="{BBD502A9-6DB5-C646-93DA-BC7A0248E7BA}" srcOrd="0" destOrd="0" presId="urn:microsoft.com/office/officeart/2005/8/layout/orgChart1"/>
    <dgm:cxn modelId="{8E7DB0AB-1E76-4D2B-8F79-B4062C66CC8D}" type="presOf" srcId="{C0AB9923-AE26-D048-B6D2-4F15988B3781}" destId="{0646DA82-1C2D-C34D-952A-D0F0DD22D437}" srcOrd="0" destOrd="0" presId="urn:microsoft.com/office/officeart/2005/8/layout/orgChart1"/>
    <dgm:cxn modelId="{D9C0A82B-F02C-4468-8CFD-ED9770774046}" type="presOf" srcId="{4D8A53EC-C086-374B-8571-DA9A2E9EC715}" destId="{896219FD-A8FF-5449-811F-4BE5BEB0D719}" srcOrd="0" destOrd="0" presId="urn:microsoft.com/office/officeart/2005/8/layout/orgChart1"/>
    <dgm:cxn modelId="{0F7C8E32-CCBD-4E5E-8843-8E13CB6B729B}" type="presOf" srcId="{AFE9B687-C303-7749-836F-0042EBC6BD38}" destId="{F9687533-CFC0-134B-8D1E-C4395EC1F918}" srcOrd="1" destOrd="0" presId="urn:microsoft.com/office/officeart/2005/8/layout/orgChart1"/>
    <dgm:cxn modelId="{B63AF41D-FC91-4A6E-8138-36FD1692C23A}" type="presOf" srcId="{BB79E80F-D3E9-BE4C-9231-62F1F46D9BA8}" destId="{15DAAE46-730A-9948-BD93-1177504F8CD9}" srcOrd="0" destOrd="0" presId="urn:microsoft.com/office/officeart/2005/8/layout/orgChart1"/>
    <dgm:cxn modelId="{74355C4F-3AD7-804C-B204-EDFDCA27A014}" srcId="{2FB172AB-DD20-6A49-A25A-8020AE7A0E5A}" destId="{4D8A53EC-C086-374B-8571-DA9A2E9EC715}" srcOrd="1" destOrd="0" parTransId="{5F0E4461-37B0-EF4D-9077-1B7AA502C75C}" sibTransId="{81CCC0ED-27E6-5644-93AF-AAC8AF9C2E52}"/>
    <dgm:cxn modelId="{B8DDF507-0885-499F-AB24-E935D56883C9}" type="presOf" srcId="{1F2A169F-FBFD-F14B-9D12-BCDB020E8AD1}" destId="{0AE7E374-FA7D-674B-B33B-C8CCF3E4B234}" srcOrd="0" destOrd="0" presId="urn:microsoft.com/office/officeart/2005/8/layout/orgChart1"/>
    <dgm:cxn modelId="{FABE792B-896C-4479-BFEB-1AAABF6FF92E}" type="presOf" srcId="{FE63B1C4-8369-4D41-83DF-C2ED03252902}" destId="{B1835A51-00E9-8043-B835-7D35732BD0E9}" srcOrd="1" destOrd="0" presId="urn:microsoft.com/office/officeart/2005/8/layout/orgChart1"/>
    <dgm:cxn modelId="{3E6312D1-FABE-414C-89D8-1DB124F2D045}" type="presOf" srcId="{7BC2493C-55BB-7148-B50E-812BD8BF348A}" destId="{B89AF481-E982-2D48-B91D-EEA0956CCE23}" srcOrd="0" destOrd="0" presId="urn:microsoft.com/office/officeart/2005/8/layout/orgChart1"/>
    <dgm:cxn modelId="{2ABE0049-FA35-B349-8984-0D6E6CCF7EDD}" srcId="{011FC8D4-F1DC-9B4F-AB08-4B189C45C9A2}" destId="{90B07779-DD29-4C43-BBD4-C017F7955116}" srcOrd="3" destOrd="0" parTransId="{BDB730BC-2BB5-1748-8AF2-B0B3448B8B50}" sibTransId="{D160CEC7-E8C9-234F-9FBD-D404A6173E28}"/>
    <dgm:cxn modelId="{951E0086-F17C-4CDB-ABA3-E5640812D0F6}" type="presOf" srcId="{A639D9E9-7EC4-FB40-BE03-19D9F15C3D90}" destId="{40AEB5FE-51FE-CA43-AD24-F13F02B95A6A}" srcOrd="1" destOrd="0" presId="urn:microsoft.com/office/officeart/2005/8/layout/orgChart1"/>
    <dgm:cxn modelId="{68C866E2-43F8-2F4D-8AB2-869974FFD1F0}" srcId="{AE6F37A3-3B8F-A641-A79A-83A3CD28D8DE}" destId="{A8024315-4C75-C248-89E9-B33492D0787E}" srcOrd="0" destOrd="0" parTransId="{3C631275-6D97-964A-B13E-8C0186610C29}" sibTransId="{D6337B1F-B811-BE4A-9412-ACC505CFBC32}"/>
    <dgm:cxn modelId="{47004D14-B220-944B-A390-694C4BAEEB5E}" srcId="{AFE9B687-C303-7749-836F-0042EBC6BD38}" destId="{AE6F37A3-3B8F-A641-A79A-83A3CD28D8DE}" srcOrd="2" destOrd="0" parTransId="{89BCD585-F555-974E-A4DD-55895D8E7F33}" sibTransId="{E6D17A7A-B7EE-9A43-891D-1C8E70317E19}"/>
    <dgm:cxn modelId="{F4F00919-A71C-4092-B3A6-8AF60E5F4DD5}" type="presOf" srcId="{6075967C-87E7-7E44-A81F-E1285A8C3284}" destId="{82B1CF36-E796-5748-85E2-CAE1D883F14B}" srcOrd="0" destOrd="0" presId="urn:microsoft.com/office/officeart/2005/8/layout/orgChart1"/>
    <dgm:cxn modelId="{FBB99961-17BD-4BCC-86F4-F0B7E4B487FA}" type="presOf" srcId="{45BA6124-B583-6B44-AD57-6B0FB0E9DB0A}" destId="{B13EC44F-2A22-AB42-9C71-9BC99DAC9AD1}" srcOrd="1" destOrd="0" presId="urn:microsoft.com/office/officeart/2005/8/layout/orgChart1"/>
    <dgm:cxn modelId="{8775ACD4-6D72-CA4F-9C90-8D2DCB9150AC}" srcId="{34861FFE-700F-FC43-9092-72280ABFCEA7}" destId="{B0A9BD9B-F7CB-CB4B-83F8-7832AB65D8F7}" srcOrd="2" destOrd="0" parTransId="{22567680-821F-BE42-BFE9-FD6BBD2B64F6}" sibTransId="{017BAA23-84EF-2D4D-AA87-B817DB946EFC}"/>
    <dgm:cxn modelId="{6883D0B1-0A6F-4625-BCFC-5E803E7F2210}" type="presOf" srcId="{A639D9E9-7EC4-FB40-BE03-19D9F15C3D90}" destId="{96D580ED-9C45-2346-B1A3-4B6B8FD36C30}" srcOrd="0" destOrd="0" presId="urn:microsoft.com/office/officeart/2005/8/layout/orgChart1"/>
    <dgm:cxn modelId="{90DD57D7-6335-40E9-9E3E-1F639C9538F6}" type="presOf" srcId="{8373F7CA-4BBB-FA45-9568-7E54F229095F}" destId="{50AD39FC-5891-4B41-9BE6-020948709393}" srcOrd="1" destOrd="0" presId="urn:microsoft.com/office/officeart/2005/8/layout/orgChart1"/>
    <dgm:cxn modelId="{4E1A7BEB-BB1D-479B-AB21-39D9629865AE}" type="presOf" srcId="{53A2547B-E7F0-F349-B12D-4CE477278DF9}" destId="{EDB808F6-4608-754F-AECB-408855F98F8C}" srcOrd="1" destOrd="0" presId="urn:microsoft.com/office/officeart/2005/8/layout/orgChart1"/>
    <dgm:cxn modelId="{49D33C10-9B3E-4A9B-ADF0-6FC518EC9C2C}" type="presOf" srcId="{AE6F37A3-3B8F-A641-A79A-83A3CD28D8DE}" destId="{3173F2F3-D036-1A4A-9203-07CC0EF00058}" srcOrd="0" destOrd="0" presId="urn:microsoft.com/office/officeart/2005/8/layout/orgChart1"/>
    <dgm:cxn modelId="{89279B84-F69E-4DF6-A8D2-97671F75F88F}" type="presOf" srcId="{E0B1A847-DDB6-6948-BEC6-6B93129074AE}" destId="{040E38C6-DBC9-B647-B6FE-7A6FC32EF278}" srcOrd="0" destOrd="0" presId="urn:microsoft.com/office/officeart/2005/8/layout/orgChart1"/>
    <dgm:cxn modelId="{C9640BD1-A20E-4731-A2E9-19116CB13D25}" type="presOf" srcId="{A2E91AAE-D396-224A-BC5B-328C4FDEF79F}" destId="{CBDC6C20-5FCA-6549-87AD-F891B75AAE98}" srcOrd="0" destOrd="0" presId="urn:microsoft.com/office/officeart/2005/8/layout/orgChart1"/>
    <dgm:cxn modelId="{24C1CB0E-5EEE-3D45-B33A-D61CCD6EAFB1}" srcId="{AFE9B687-C303-7749-836F-0042EBC6BD38}" destId="{011FC8D4-F1DC-9B4F-AB08-4B189C45C9A2}" srcOrd="6" destOrd="0" parTransId="{F38CF885-DF1B-A84C-8D5E-2846A9C9A0B1}" sibTransId="{5A78E6D1-58B8-6947-AD6D-BD936F8F9682}"/>
    <dgm:cxn modelId="{F84CE120-6506-449C-85F0-054403557621}" type="presOf" srcId="{B0A9BD9B-F7CB-CB4B-83F8-7832AB65D8F7}" destId="{0549CCC0-F10E-574E-979D-6B42CDCC7EB0}" srcOrd="0" destOrd="0" presId="urn:microsoft.com/office/officeart/2005/8/layout/orgChart1"/>
    <dgm:cxn modelId="{1D35227F-F62B-4D2C-B742-EC60F5CC8508}" type="presOf" srcId="{90B07779-DD29-4C43-BBD4-C017F7955116}" destId="{150A5D44-3B3D-DC40-9414-F5FCE5CEF1CD}" srcOrd="0" destOrd="0" presId="urn:microsoft.com/office/officeart/2005/8/layout/orgChart1"/>
    <dgm:cxn modelId="{43497D81-DD1C-A24E-A56D-387B1D02CA7A}" srcId="{EDDEA8CB-690F-3646-A9EA-DE513B35BAA5}" destId="{7E20BA2B-00A1-F142-A7AF-3737A6CD3BDD}" srcOrd="3" destOrd="0" parTransId="{11DFF9CA-5E3B-E645-B790-4D9B3F804E71}" sibTransId="{0941D0A1-6C26-C640-9C65-06CC1039CB74}"/>
    <dgm:cxn modelId="{EC74772C-36B2-497C-871D-11D71AAA9A8B}" type="presOf" srcId="{BDB730BC-2BB5-1748-8AF2-B0B3448B8B50}" destId="{DC4717D1-5B08-5D46-8F14-C0F69208E258}" srcOrd="0" destOrd="0" presId="urn:microsoft.com/office/officeart/2005/8/layout/orgChart1"/>
    <dgm:cxn modelId="{AF0C91FE-7132-4F93-951C-538880AB8C97}" type="presOf" srcId="{4DEE5CE7-47FC-994C-AE4D-FCF8DCF5C38D}" destId="{50DCC28D-0AE2-C841-841D-96B7B3132315}" srcOrd="0" destOrd="0" presId="urn:microsoft.com/office/officeart/2005/8/layout/orgChart1"/>
    <dgm:cxn modelId="{AE5717C0-9BFA-4C5A-B722-A68A3F02DAC9}" type="presOf" srcId="{3D29AD2F-711D-AA45-8174-C933BA9C8C33}" destId="{AA2D6FBF-615E-E44A-B9A9-8B264FD48351}" srcOrd="0" destOrd="0" presId="urn:microsoft.com/office/officeart/2005/8/layout/orgChart1"/>
    <dgm:cxn modelId="{347B6E89-6BF1-4079-AA82-289DC8335D4F}" type="presOf" srcId="{7E20BA2B-00A1-F142-A7AF-3737A6CD3BDD}" destId="{753E93BE-0BE2-714C-A410-D44ABA8B5017}" srcOrd="0" destOrd="0" presId="urn:microsoft.com/office/officeart/2005/8/layout/orgChart1"/>
    <dgm:cxn modelId="{E0106687-EA06-4332-A145-035AAAA5F494}" type="presOf" srcId="{A9C170A0-004C-E945-A523-90DC0E441EFB}" destId="{6F5BFEEF-ADBD-2140-BA3D-C83B01AE7C7B}" srcOrd="0" destOrd="0" presId="urn:microsoft.com/office/officeart/2005/8/layout/orgChart1"/>
    <dgm:cxn modelId="{E61C65FB-4830-478F-9629-913CB26D3983}" type="presOf" srcId="{E67672BD-25A1-6C4F-A0ED-7560B11CE96A}" destId="{4EA0C619-AAEB-1B44-A3DF-18D251A1156E}" srcOrd="0" destOrd="0" presId="urn:microsoft.com/office/officeart/2005/8/layout/orgChart1"/>
    <dgm:cxn modelId="{052F3D00-0159-4471-9E83-6418EE3550A3}" type="presOf" srcId="{E67672BD-25A1-6C4F-A0ED-7560B11CE96A}" destId="{A9E055B4-C96C-3A42-8341-F77E37815C92}" srcOrd="1" destOrd="0" presId="urn:microsoft.com/office/officeart/2005/8/layout/orgChart1"/>
    <dgm:cxn modelId="{544971A3-710C-4FEA-8187-BAA7AB282040}" type="presOf" srcId="{E9000BC4-ECC6-1A42-A8F1-E27DE917ABCB}" destId="{14D8CE42-F537-EC4F-A033-4E706A7B92C2}" srcOrd="0" destOrd="0" presId="urn:microsoft.com/office/officeart/2005/8/layout/orgChart1"/>
    <dgm:cxn modelId="{1A0BCF5B-0CB3-4915-B1DC-0E539FC3D697}" type="presOf" srcId="{1F2A169F-FBFD-F14B-9D12-BCDB020E8AD1}" destId="{65B9E3AA-25D0-D047-A532-109189616670}" srcOrd="1" destOrd="0" presId="urn:microsoft.com/office/officeart/2005/8/layout/orgChart1"/>
    <dgm:cxn modelId="{37D9CC50-6065-5E46-9554-76445CCDC57A}" srcId="{EDDEA8CB-690F-3646-A9EA-DE513B35BAA5}" destId="{45BA6124-B583-6B44-AD57-6B0FB0E9DB0A}" srcOrd="1" destOrd="0" parTransId="{B7BB880D-88D2-704E-8B05-A2524D78754A}" sibTransId="{A0BEA532-019A-2B44-A456-C8BEE9813E53}"/>
    <dgm:cxn modelId="{DB072454-F51D-7C4A-A60E-8E7DFB047B6B}" srcId="{AFE9B687-C303-7749-836F-0042EBC6BD38}" destId="{6075967C-87E7-7E44-A81F-E1285A8C3284}" srcOrd="0" destOrd="0" parTransId="{1EED97F4-35DD-144D-AF0F-DBC5027CE5E4}" sibTransId="{CA5ACD41-D4A7-FA45-9714-E73733FB380D}"/>
    <dgm:cxn modelId="{24F5D2E4-CF1E-42A4-B328-0CE8E416B36A}" type="presOf" srcId="{0D45D916-0D7E-454F-B01A-AD49EBFB7944}" destId="{86AFA81E-6CCC-C043-8C5A-D5F2242C1C18}" srcOrd="0" destOrd="0" presId="urn:microsoft.com/office/officeart/2005/8/layout/orgChart1"/>
    <dgm:cxn modelId="{643B4657-ED9C-4E7A-9B25-304096A28C3E}" type="presOf" srcId="{53A2547B-E7F0-F349-B12D-4CE477278DF9}" destId="{4DDEFAA9-F20D-AF4D-A75C-CF55DA56B8BD}" srcOrd="0" destOrd="0" presId="urn:microsoft.com/office/officeart/2005/8/layout/orgChart1"/>
    <dgm:cxn modelId="{13733E57-80F9-48D9-AAFD-10D02E9F7450}" type="presOf" srcId="{8768FBDC-4751-E849-ADDA-1C4E58BD6D5B}" destId="{E861464A-59AA-7340-ACE6-F11DD08D563C}" srcOrd="0" destOrd="0" presId="urn:microsoft.com/office/officeart/2005/8/layout/orgChart1"/>
    <dgm:cxn modelId="{C308541B-5F1F-4982-9CCE-93AF023757EB}" type="presOf" srcId="{5F0E4461-37B0-EF4D-9077-1B7AA502C75C}" destId="{2CE89EDA-35C1-4A4E-8314-D790D88C6269}" srcOrd="0" destOrd="0" presId="urn:microsoft.com/office/officeart/2005/8/layout/orgChart1"/>
    <dgm:cxn modelId="{133FDE70-103D-8641-AF15-00CADE578009}" srcId="{EDDEA8CB-690F-3646-A9EA-DE513B35BAA5}" destId="{FE63B1C4-8369-4D41-83DF-C2ED03252902}" srcOrd="0" destOrd="0" parTransId="{4615D585-5D11-5C44-B487-E883A230AE6E}" sibTransId="{38209429-C70D-334C-81CB-B101E3AB814F}"/>
    <dgm:cxn modelId="{0EFC3B9B-D628-4663-8BA0-613DD9298804}" type="presOf" srcId="{4DEE5CE7-47FC-994C-AE4D-FCF8DCF5C38D}" destId="{27E642FC-3631-DB40-B6F3-5FF336F6B2F7}" srcOrd="1" destOrd="0" presId="urn:microsoft.com/office/officeart/2005/8/layout/orgChart1"/>
    <dgm:cxn modelId="{D54A63F9-5F4E-4837-898F-B26C162A2109}" type="presOf" srcId="{69CE8DD6-8EC3-E344-9191-E904304467FE}" destId="{F5CED63E-B423-1E4A-AC5A-C02CB72FE3AF}" srcOrd="0" destOrd="0" presId="urn:microsoft.com/office/officeart/2005/8/layout/orgChart1"/>
    <dgm:cxn modelId="{AC3A8AEC-8E8D-EE4E-95F5-8221EBFAF9BB}" srcId="{AFE9B687-C303-7749-836F-0042EBC6BD38}" destId="{E67672BD-25A1-6C4F-A0ED-7560B11CE96A}" srcOrd="7" destOrd="0" parTransId="{69CE8DD6-8EC3-E344-9191-E904304467FE}" sibTransId="{C12933DD-E254-D747-BEBA-A7C2FF07D35E}"/>
    <dgm:cxn modelId="{246FBBB4-CFC2-4CF5-A0F0-1E3846851F11}" type="presOf" srcId="{EE9183E6-F650-EC4F-A49C-4D5CD4BE5D80}" destId="{C09D4B06-92E8-444C-BEE3-84B50BD38123}" srcOrd="0" destOrd="0" presId="urn:microsoft.com/office/officeart/2005/8/layout/orgChart1"/>
    <dgm:cxn modelId="{27C7CBD3-CA03-0649-950E-48DC3912ACBB}" srcId="{011FC8D4-F1DC-9B4F-AB08-4B189C45C9A2}" destId="{A2E91AAE-D396-224A-BC5B-328C4FDEF79F}" srcOrd="2" destOrd="0" parTransId="{0BEAD871-24AC-3B47-BD95-667B0C405903}" sibTransId="{C96627BB-793C-9A44-BBFF-301F8891A0CA}"/>
    <dgm:cxn modelId="{7BFBC616-6072-418A-9B63-D2B3995C788C}" type="presOf" srcId="{11DFF9CA-5E3B-E645-B790-4D9B3F804E71}" destId="{D9EBF549-39A1-AB4A-A55D-43776E45CEB0}" srcOrd="0" destOrd="0" presId="urn:microsoft.com/office/officeart/2005/8/layout/orgChart1"/>
    <dgm:cxn modelId="{FF6344C5-F6A7-D74D-BABB-76BE67CB882A}" srcId="{2FB172AB-DD20-6A49-A25A-8020AE7A0E5A}" destId="{BDE6ABB1-8BC6-5049-9BFC-8E931F8BCEFC}" srcOrd="0" destOrd="0" parTransId="{F676151E-3512-5E4F-A3EF-66B1358540D9}" sibTransId="{727419B5-3613-C64D-8F4E-76CFAD407BD0}"/>
    <dgm:cxn modelId="{B8D86DF8-28AF-4490-8E1C-9470D731EDEA}" type="presOf" srcId="{7E20BA2B-00A1-F142-A7AF-3737A6CD3BDD}" destId="{AD9029AB-941C-4D47-B9E2-CD24EE64DD4F}" srcOrd="1" destOrd="0" presId="urn:microsoft.com/office/officeart/2005/8/layout/orgChart1"/>
    <dgm:cxn modelId="{EBF7D167-04AB-4EB4-B295-3CE3C0F85644}" type="presOf" srcId="{A8024315-4C75-C248-89E9-B33492D0787E}" destId="{0DFF8106-0318-DD4C-968B-0D47BA80C3B6}" srcOrd="0" destOrd="0" presId="urn:microsoft.com/office/officeart/2005/8/layout/orgChart1"/>
    <dgm:cxn modelId="{AE736886-91E4-4EE1-BC53-912FD65C327D}" type="presOf" srcId="{2FB172AB-DD20-6A49-A25A-8020AE7A0E5A}" destId="{34821EEE-18C4-4645-81D2-38FE97014019}" srcOrd="0" destOrd="0" presId="urn:microsoft.com/office/officeart/2005/8/layout/orgChart1"/>
    <dgm:cxn modelId="{9F1E3909-5799-40CA-B9B8-43C58B9A18F3}" type="presOf" srcId="{CBD41AD7-E202-3A46-80FB-DCACAB3E2D7D}" destId="{58F20908-FF03-FA4A-BC93-3F2E002FA8FE}" srcOrd="0" destOrd="0" presId="urn:microsoft.com/office/officeart/2005/8/layout/orgChart1"/>
    <dgm:cxn modelId="{068E8603-BC1C-4331-AD1B-6B6DEF459298}" type="presOf" srcId="{2FB172AB-DD20-6A49-A25A-8020AE7A0E5A}" destId="{3A8B0A48-B768-1D4D-85E2-9696B5D1ED8C}" srcOrd="1" destOrd="0" presId="urn:microsoft.com/office/officeart/2005/8/layout/orgChart1"/>
    <dgm:cxn modelId="{1A4D5A14-52FB-4E3E-B69C-89A3A38CC5D1}" type="presOf" srcId="{C466F2B9-7624-4047-B23B-FCD527F28440}" destId="{BB176D84-4494-BA4D-BF88-7BDD150179FA}" srcOrd="0" destOrd="0" presId="urn:microsoft.com/office/officeart/2005/8/layout/orgChart1"/>
    <dgm:cxn modelId="{892ED91B-FEE7-4498-8232-9AA06C7A6A1A}" type="presOf" srcId="{83CEC3F9-43D5-CE44-A4D2-BAE82A96F514}" destId="{C43225F7-F26A-4541-93CC-5F15C449CC90}" srcOrd="1" destOrd="0" presId="urn:microsoft.com/office/officeart/2005/8/layout/orgChart1"/>
    <dgm:cxn modelId="{ED5333C8-395F-4282-867D-5C2C49D47F48}" type="presOf" srcId="{A8024315-4C75-C248-89E9-B33492D0787E}" destId="{E4BDAD71-A573-DC44-BD69-F0EDB304C024}" srcOrd="1" destOrd="0" presId="urn:microsoft.com/office/officeart/2005/8/layout/orgChart1"/>
    <dgm:cxn modelId="{7D8A4A11-405C-41A8-AF75-0F4C21F2F1EF}" type="presOf" srcId="{011FC8D4-F1DC-9B4F-AB08-4B189C45C9A2}" destId="{D6FAAA03-1172-9A42-BDCB-0BA013590F4F}" srcOrd="0" destOrd="0" presId="urn:microsoft.com/office/officeart/2005/8/layout/orgChart1"/>
    <dgm:cxn modelId="{053D9E2B-8324-4B2B-B44E-D47F0C0A2B5D}" type="presOf" srcId="{806D1E11-36DE-EB49-ABFA-4AF13AED8CDE}" destId="{123F9D0F-018D-464A-93A8-F7B93C844661}" srcOrd="0" destOrd="0" presId="urn:microsoft.com/office/officeart/2005/8/layout/orgChart1"/>
    <dgm:cxn modelId="{C5B70BF9-F4C0-44F8-A764-AE49508A7D02}" type="presOf" srcId="{34861FFE-700F-FC43-9092-72280ABFCEA7}" destId="{C5C05E07-CE0C-834E-A593-2E02B1DBE4BB}" srcOrd="1" destOrd="0" presId="urn:microsoft.com/office/officeart/2005/8/layout/orgChart1"/>
    <dgm:cxn modelId="{0E8722F6-0617-FE4E-8ADA-9616060144E1}" srcId="{34861FFE-700F-FC43-9092-72280ABFCEA7}" destId="{83CEC3F9-43D5-CE44-A4D2-BAE82A96F514}" srcOrd="3" destOrd="0" parTransId="{5D194349-A085-D344-8FDE-D3C34CA7F910}" sibTransId="{B2831D92-9882-974E-8658-360079AF2B17}"/>
    <dgm:cxn modelId="{947CC8D0-6124-BD40-98F7-62630D7DEEBB}" srcId="{2FB172AB-DD20-6A49-A25A-8020AE7A0E5A}" destId="{A639D9E9-7EC4-FB40-BE03-19D9F15C3D90}" srcOrd="2" destOrd="0" parTransId="{C774897B-F639-114B-B1D3-627077EEEA02}" sibTransId="{09B936AC-DD6E-BD44-8FE9-10333AB1BF87}"/>
    <dgm:cxn modelId="{5F0C2105-7402-4C32-A079-720ACFEB4314}" type="presOf" srcId="{8373F7CA-4BBB-FA45-9568-7E54F229095F}" destId="{AE3D3696-BE18-1940-B696-1206492AE5E7}" srcOrd="0" destOrd="0" presId="urn:microsoft.com/office/officeart/2005/8/layout/orgChart1"/>
    <dgm:cxn modelId="{B7B3A41E-9F8F-8E4A-A003-4BA9434887D8}" srcId="{011FC8D4-F1DC-9B4F-AB08-4B189C45C9A2}" destId="{54CA7EE4-4CD1-D74E-8E1A-A583596B8EB9}" srcOrd="0" destOrd="0" parTransId="{3C3EF608-FFBB-BF4B-8514-4F64F00FA837}" sibTransId="{C872A803-0774-B74E-A5B2-84AFE6AF7C3C}"/>
    <dgm:cxn modelId="{9080DE49-DEB6-40AA-A6B0-7657EA27D150}" type="presOf" srcId="{90B07779-DD29-4C43-BBD4-C017F7955116}" destId="{F04DB99E-A411-374E-94B8-D27255F8DAD8}" srcOrd="1" destOrd="0" presId="urn:microsoft.com/office/officeart/2005/8/layout/orgChart1"/>
    <dgm:cxn modelId="{C0E50386-8E74-42D3-B06B-8DC32EEC40D5}" type="presOf" srcId="{8D1ACB90-9FA5-DA40-A34E-59F04729B1A1}" destId="{DC5712B1-0B21-CF4F-BF80-2C40F87413FC}" srcOrd="0" destOrd="0" presId="urn:microsoft.com/office/officeart/2005/8/layout/orgChart1"/>
    <dgm:cxn modelId="{19955295-EEFD-4464-A76F-EAB8BAAAF49C}" type="presOf" srcId="{93112116-5E29-1F40-BBDB-9ADD974EFBB8}" destId="{C6316DE6-8144-BE48-A38C-88F90E420119}" srcOrd="0" destOrd="0" presId="urn:microsoft.com/office/officeart/2005/8/layout/orgChart1"/>
    <dgm:cxn modelId="{78CE6C91-14E9-44E2-91E5-5A8D1C7A8AA5}" type="presOf" srcId="{89BCD585-F555-974E-A4DD-55895D8E7F33}" destId="{88A533F0-3401-D143-8870-79E115C3E6F5}" srcOrd="0" destOrd="0" presId="urn:microsoft.com/office/officeart/2005/8/layout/orgChart1"/>
    <dgm:cxn modelId="{6C51D373-7371-054B-8E5D-4271188A1455}" srcId="{6075967C-87E7-7E44-A81F-E1285A8C3284}" destId="{C466F2B9-7624-4047-B23B-FCD527F28440}" srcOrd="0" destOrd="0" parTransId="{BDA126B5-3C45-6C4D-8855-DED2B293DA16}" sibTransId="{505AAE01-FD09-A342-B432-2FBE597DFAD3}"/>
    <dgm:cxn modelId="{7B3AA20C-D15B-494E-9721-B7DB215D9BDF}" type="presOf" srcId="{C466F2B9-7624-4047-B23B-FCD527F28440}" destId="{3AB3575B-0111-4D4A-8C8C-70BB54335EC5}" srcOrd="1" destOrd="0" presId="urn:microsoft.com/office/officeart/2005/8/layout/orgChart1"/>
    <dgm:cxn modelId="{BEF0EA93-A99A-4F59-805B-5893CAA0442E}" type="presOf" srcId="{99396C32-CD0C-F240-BCBE-85A1EF9AD602}" destId="{C2A9D020-5D31-0648-8A5B-DF8C8DC998CD}" srcOrd="0" destOrd="0" presId="urn:microsoft.com/office/officeart/2005/8/layout/orgChart1"/>
    <dgm:cxn modelId="{917F71EF-3635-48C0-9049-03F603E65D63}" type="presOf" srcId="{0D45D916-0D7E-454F-B01A-AD49EBFB7944}" destId="{1C89E28F-B6D3-AA40-B670-C7DB8F14EF8D}" srcOrd="1" destOrd="0" presId="urn:microsoft.com/office/officeart/2005/8/layout/orgChart1"/>
    <dgm:cxn modelId="{1E688789-A200-4826-BABE-7194D73BB46F}" type="presOf" srcId="{BB79E80F-D3E9-BE4C-9231-62F1F46D9BA8}" destId="{526FDE1F-0FC8-C447-8854-BDFB65D435F2}" srcOrd="1" destOrd="0" presId="urn:microsoft.com/office/officeart/2005/8/layout/orgChart1"/>
    <dgm:cxn modelId="{509D8E2E-6F07-4925-84AC-E46F4E74D37D}" type="presOf" srcId="{BDA126B5-3C45-6C4D-8855-DED2B293DA16}" destId="{33FE96F7-0F64-9D49-A4C8-7DA28F1E89ED}" srcOrd="0" destOrd="0" presId="urn:microsoft.com/office/officeart/2005/8/layout/orgChart1"/>
    <dgm:cxn modelId="{94B11215-7BAF-436D-98DC-6FB38C8CBE40}" type="presOf" srcId="{54CA7EE4-4CD1-D74E-8E1A-A583596B8EB9}" destId="{F8E5EDCA-9466-DD46-99E7-DE856E03E23F}" srcOrd="1" destOrd="0" presId="urn:microsoft.com/office/officeart/2005/8/layout/orgChart1"/>
    <dgm:cxn modelId="{015EA5BF-D25D-42EF-AD79-85B6B34ACF6B}" type="presOf" srcId="{3C3EF608-FFBB-BF4B-8514-4F64F00FA837}" destId="{A56B66B4-E077-D645-9FE6-BEA921D84C7C}" srcOrd="0" destOrd="0" presId="urn:microsoft.com/office/officeart/2005/8/layout/orgChart1"/>
    <dgm:cxn modelId="{858B5599-D6B9-4F1B-8DB1-06D252A5492E}" type="presOf" srcId="{4B8E4E44-874B-B34A-947C-67A043F1B840}" destId="{93ECB993-8246-A84D-83B4-7D8C8340D39C}" srcOrd="1" destOrd="0" presId="urn:microsoft.com/office/officeart/2005/8/layout/orgChart1"/>
    <dgm:cxn modelId="{289C9438-27EA-204D-AAC4-ABA0EAFC1DB1}" srcId="{34861FFE-700F-FC43-9092-72280ABFCEA7}" destId="{CBD41AD7-E202-3A46-80FB-DCACAB3E2D7D}" srcOrd="0" destOrd="0" parTransId="{8D1ACB90-9FA5-DA40-A34E-59F04729B1A1}" sibTransId="{6AEF87C5-0DDE-2049-9E24-D74DDDD38DA2}"/>
    <dgm:cxn modelId="{4BE38974-6755-034E-AC09-548330B2D595}" srcId="{AE6F37A3-3B8F-A641-A79A-83A3CD28D8DE}" destId="{53A2547B-E7F0-F349-B12D-4CE477278DF9}" srcOrd="3" destOrd="0" parTransId="{ED750FD8-96E0-FE4C-B2DC-679A1812C4A7}" sibTransId="{AE6A34EB-9C24-5D43-87C4-56A28005B25C}"/>
    <dgm:cxn modelId="{E98D439B-C40F-491E-9017-1DD7010D7BDC}" type="presOf" srcId="{4B8E4E44-874B-B34A-947C-67A043F1B840}" destId="{11E4B39A-7EF2-204C-B512-5FDB5A9BF1D6}" srcOrd="0" destOrd="0" presId="urn:microsoft.com/office/officeart/2005/8/layout/orgChart1"/>
    <dgm:cxn modelId="{07776540-2737-427E-9413-2342DABDD4FA}" type="presOf" srcId="{ED750FD8-96E0-FE4C-B2DC-679A1812C4A7}" destId="{B1900EBA-BF07-0347-A9F2-187BED7F8E85}" srcOrd="0" destOrd="0" presId="urn:microsoft.com/office/officeart/2005/8/layout/orgChart1"/>
    <dgm:cxn modelId="{AA2E99A5-EFF9-7448-81E6-D8D25D4EA5F7}" srcId="{AFE9B687-C303-7749-836F-0042EBC6BD38}" destId="{2FB172AB-DD20-6A49-A25A-8020AE7A0E5A}" srcOrd="1" destOrd="0" parTransId="{A901742A-B3A2-BF4A-B535-AE756E841998}" sibTransId="{C745EFA5-7F78-2748-BA44-FF863F35F11F}"/>
    <dgm:cxn modelId="{2E664967-7E39-47B5-80D4-22808E2269E7}" type="presOf" srcId="{CB21BD6E-47D5-314B-9690-F7A2A07C85CC}" destId="{319A83B0-C0C6-5E4E-89D4-957A26D32752}" srcOrd="1" destOrd="0" presId="urn:microsoft.com/office/officeart/2005/8/layout/orgChart1"/>
    <dgm:cxn modelId="{1E527CB1-26E2-4AED-9AE5-9E932D84D329}" type="presOf" srcId="{45BA6124-B583-6B44-AD57-6B0FB0E9DB0A}" destId="{101087ED-BCAD-3142-8E12-4972120CDE00}" srcOrd="0" destOrd="0" presId="urn:microsoft.com/office/officeart/2005/8/layout/orgChart1"/>
    <dgm:cxn modelId="{E1A8A5AD-980E-45D4-AE96-34D9314DE295}" type="presOf" srcId="{6075967C-87E7-7E44-A81F-E1285A8C3284}" destId="{57917E34-C2C4-8040-B1B6-D9686953D18D}" srcOrd="1" destOrd="0" presId="urn:microsoft.com/office/officeart/2005/8/layout/orgChart1"/>
    <dgm:cxn modelId="{05D10719-36E6-4286-820F-96729A2BE60B}" type="presOf" srcId="{6070CAAD-6286-B842-8205-E9EB9BF09C62}" destId="{78F82C66-4C28-434E-987C-156D05E9FCCE}" srcOrd="0" destOrd="0" presId="urn:microsoft.com/office/officeart/2005/8/layout/orgChart1"/>
    <dgm:cxn modelId="{7A022453-005E-40C2-B5D5-BA7B2A52FA33}" type="presOf" srcId="{EDDEA8CB-690F-3646-A9EA-DE513B35BAA5}" destId="{2D1EC05B-53FA-F740-999B-33007AB4871B}" srcOrd="1" destOrd="0" presId="urn:microsoft.com/office/officeart/2005/8/layout/orgChart1"/>
    <dgm:cxn modelId="{295000E5-F986-4847-AD91-F13D5E47E387}" srcId="{AE6F37A3-3B8F-A641-A79A-83A3CD28D8DE}" destId="{1F2A169F-FBFD-F14B-9D12-BCDB020E8AD1}" srcOrd="2" destOrd="0" parTransId="{7BC2493C-55BB-7148-B50E-812BD8BF348A}" sibTransId="{0175D90D-1A7C-DB42-B02A-231EB301B810}"/>
    <dgm:cxn modelId="{57DE6CF6-BC36-864D-9D40-B4107EB73464}" srcId="{AFE9B687-C303-7749-836F-0042EBC6BD38}" destId="{34861FFE-700F-FC43-9092-72280ABFCEA7}" srcOrd="4" destOrd="0" parTransId="{99396C32-CD0C-F240-BCBE-85A1EF9AD602}" sibTransId="{C74B278F-1B40-8E4F-9F99-F1EA4E97FC0B}"/>
    <dgm:cxn modelId="{D515F820-888F-4F86-BD4E-AE9E326A9D43}" type="presOf" srcId="{22567680-821F-BE42-BFE9-FD6BBD2B64F6}" destId="{756EB632-DBDD-BA4C-8C98-97819E34F23C}" srcOrd="0" destOrd="0" presId="urn:microsoft.com/office/officeart/2005/8/layout/orgChart1"/>
    <dgm:cxn modelId="{94D9876D-EC58-46DB-9FAB-2A3DCABBBCD4}" type="presParOf" srcId="{0BA3873C-34E6-004A-AD8F-E4E148E4748F}" destId="{138CDD6E-CBBB-4645-A9E6-B95A80119D28}" srcOrd="0" destOrd="0" presId="urn:microsoft.com/office/officeart/2005/8/layout/orgChart1"/>
    <dgm:cxn modelId="{3069C393-6ECA-4A87-8FE7-DE523B0E787F}" type="presParOf" srcId="{138CDD6E-CBBB-4645-A9E6-B95A80119D28}" destId="{1D32C7E5-1850-1242-995A-53536FE71B05}" srcOrd="0" destOrd="0" presId="urn:microsoft.com/office/officeart/2005/8/layout/orgChart1"/>
    <dgm:cxn modelId="{2A6D473D-33E2-4019-859F-3ECDDDCB73C8}" type="presParOf" srcId="{1D32C7E5-1850-1242-995A-53536FE71B05}" destId="{50DCC28D-0AE2-C841-841D-96B7B3132315}" srcOrd="0" destOrd="0" presId="urn:microsoft.com/office/officeart/2005/8/layout/orgChart1"/>
    <dgm:cxn modelId="{16AA5C0B-92E4-41AC-B70E-0ADDF3BC9B04}" type="presParOf" srcId="{1D32C7E5-1850-1242-995A-53536FE71B05}" destId="{27E642FC-3631-DB40-B6F3-5FF336F6B2F7}" srcOrd="1" destOrd="0" presId="urn:microsoft.com/office/officeart/2005/8/layout/orgChart1"/>
    <dgm:cxn modelId="{60BCDED2-832F-41A9-B4F7-562748E0345C}" type="presParOf" srcId="{138CDD6E-CBBB-4645-A9E6-B95A80119D28}" destId="{F4F57946-F5D1-124F-B88E-F745C0909ED4}" srcOrd="1" destOrd="0" presId="urn:microsoft.com/office/officeart/2005/8/layout/orgChart1"/>
    <dgm:cxn modelId="{AD00ABD2-758C-47AC-8468-A1003EF66AFC}" type="presParOf" srcId="{F4F57946-F5D1-124F-B88E-F745C0909ED4}" destId="{AC4FAB12-FDD0-4A48-885A-C2E29D67A2FE}" srcOrd="0" destOrd="0" presId="urn:microsoft.com/office/officeart/2005/8/layout/orgChart1"/>
    <dgm:cxn modelId="{208AF3AA-9CAF-4F4C-B9DF-2A724FF810FD}" type="presParOf" srcId="{F4F57946-F5D1-124F-B88E-F745C0909ED4}" destId="{A7C2A7A5-645F-CA43-B1D9-60C4229AD65C}" srcOrd="1" destOrd="0" presId="urn:microsoft.com/office/officeart/2005/8/layout/orgChart1"/>
    <dgm:cxn modelId="{A271F872-5C52-4B70-B2DD-46FCCDFF21F6}" type="presParOf" srcId="{A7C2A7A5-645F-CA43-B1D9-60C4229AD65C}" destId="{B6C0BB34-B899-3043-84E3-F0535C328BE7}" srcOrd="0" destOrd="0" presId="urn:microsoft.com/office/officeart/2005/8/layout/orgChart1"/>
    <dgm:cxn modelId="{02798C57-DB43-4BCA-94ED-4F984E43DC79}" type="presParOf" srcId="{B6C0BB34-B899-3043-84E3-F0535C328BE7}" destId="{23B01DFF-8F8C-1D4D-8A94-592FAE3123EB}" srcOrd="0" destOrd="0" presId="urn:microsoft.com/office/officeart/2005/8/layout/orgChart1"/>
    <dgm:cxn modelId="{058483B4-F3A8-4F0D-8194-9E19AD8C262A}" type="presParOf" srcId="{B6C0BB34-B899-3043-84E3-F0535C328BE7}" destId="{F9687533-CFC0-134B-8D1E-C4395EC1F918}" srcOrd="1" destOrd="0" presId="urn:microsoft.com/office/officeart/2005/8/layout/orgChart1"/>
    <dgm:cxn modelId="{CA4D7D90-E2D4-4F6C-88A5-D353C0487164}" type="presParOf" srcId="{A7C2A7A5-645F-CA43-B1D9-60C4229AD65C}" destId="{D6F7A52F-E3FA-F149-93BD-31826E36EAD3}" srcOrd="1" destOrd="0" presId="urn:microsoft.com/office/officeart/2005/8/layout/orgChart1"/>
    <dgm:cxn modelId="{9C473343-A8FF-4DE0-BB1F-4D01021ED249}" type="presParOf" srcId="{D6F7A52F-E3FA-F149-93BD-31826E36EAD3}" destId="{71694922-49F1-B943-B54A-ED97B0DEEB77}" srcOrd="0" destOrd="0" presId="urn:microsoft.com/office/officeart/2005/8/layout/orgChart1"/>
    <dgm:cxn modelId="{16E5BCD5-79D9-4A4C-8B87-346AC6E1E18F}" type="presParOf" srcId="{D6F7A52F-E3FA-F149-93BD-31826E36EAD3}" destId="{BFC03D1B-2971-6444-B454-EB689067B1A2}" srcOrd="1" destOrd="0" presId="urn:microsoft.com/office/officeart/2005/8/layout/orgChart1"/>
    <dgm:cxn modelId="{8E9CDEFB-2BD5-4016-B347-B450CBE482EF}" type="presParOf" srcId="{BFC03D1B-2971-6444-B454-EB689067B1A2}" destId="{7DBF5A68-3CFA-D94C-92A1-EF872C9D3262}" srcOrd="0" destOrd="0" presId="urn:microsoft.com/office/officeart/2005/8/layout/orgChart1"/>
    <dgm:cxn modelId="{6E79C298-50E6-48D8-9635-F6B25AD26A8F}" type="presParOf" srcId="{7DBF5A68-3CFA-D94C-92A1-EF872C9D3262}" destId="{82B1CF36-E796-5748-85E2-CAE1D883F14B}" srcOrd="0" destOrd="0" presId="urn:microsoft.com/office/officeart/2005/8/layout/orgChart1"/>
    <dgm:cxn modelId="{39A86D58-7C97-41B9-8188-7EC8EAF4155D}" type="presParOf" srcId="{7DBF5A68-3CFA-D94C-92A1-EF872C9D3262}" destId="{57917E34-C2C4-8040-B1B6-D9686953D18D}" srcOrd="1" destOrd="0" presId="urn:microsoft.com/office/officeart/2005/8/layout/orgChart1"/>
    <dgm:cxn modelId="{2506933E-70BE-4EA2-B3EE-AF3FAF443E92}" type="presParOf" srcId="{BFC03D1B-2971-6444-B454-EB689067B1A2}" destId="{5237B1F7-0CE2-D94C-A45A-77F3ECA82218}" srcOrd="1" destOrd="0" presId="urn:microsoft.com/office/officeart/2005/8/layout/orgChart1"/>
    <dgm:cxn modelId="{3D73DFCD-10E5-431F-ABDE-9CF438F7147F}" type="presParOf" srcId="{5237B1F7-0CE2-D94C-A45A-77F3ECA82218}" destId="{33FE96F7-0F64-9D49-A4C8-7DA28F1E89ED}" srcOrd="0" destOrd="0" presId="urn:microsoft.com/office/officeart/2005/8/layout/orgChart1"/>
    <dgm:cxn modelId="{F2B8CCED-F244-40B1-8196-44273D9F164C}" type="presParOf" srcId="{5237B1F7-0CE2-D94C-A45A-77F3ECA82218}" destId="{78127700-5D46-BB4D-BEBE-7FFB66295DBD}" srcOrd="1" destOrd="0" presId="urn:microsoft.com/office/officeart/2005/8/layout/orgChart1"/>
    <dgm:cxn modelId="{47500169-2680-4A3A-A878-C9FD5E735D39}" type="presParOf" srcId="{78127700-5D46-BB4D-BEBE-7FFB66295DBD}" destId="{15DD330C-427C-C249-95C6-B4725CFC71B8}" srcOrd="0" destOrd="0" presId="urn:microsoft.com/office/officeart/2005/8/layout/orgChart1"/>
    <dgm:cxn modelId="{300675E9-DBE3-4FD2-8FBF-A0A0EE5E4B17}" type="presParOf" srcId="{15DD330C-427C-C249-95C6-B4725CFC71B8}" destId="{BB176D84-4494-BA4D-BF88-7BDD150179FA}" srcOrd="0" destOrd="0" presId="urn:microsoft.com/office/officeart/2005/8/layout/orgChart1"/>
    <dgm:cxn modelId="{92B6D778-5E8E-4340-BC89-7041563A4166}" type="presParOf" srcId="{15DD330C-427C-C249-95C6-B4725CFC71B8}" destId="{3AB3575B-0111-4D4A-8C8C-70BB54335EC5}" srcOrd="1" destOrd="0" presId="urn:microsoft.com/office/officeart/2005/8/layout/orgChart1"/>
    <dgm:cxn modelId="{B06F76C9-8EB6-4C1D-828F-C8C1F77EFD66}" type="presParOf" srcId="{78127700-5D46-BB4D-BEBE-7FFB66295DBD}" destId="{5971E62F-0FC8-6342-B534-C186213D1512}" srcOrd="1" destOrd="0" presId="urn:microsoft.com/office/officeart/2005/8/layout/orgChart1"/>
    <dgm:cxn modelId="{A893A184-273A-4EE6-AEDF-BC9E791DAABD}" type="presParOf" srcId="{78127700-5D46-BB4D-BEBE-7FFB66295DBD}" destId="{7983FA7E-A517-A44F-B9E2-1581956A039D}" srcOrd="2" destOrd="0" presId="urn:microsoft.com/office/officeart/2005/8/layout/orgChart1"/>
    <dgm:cxn modelId="{FFC48BD7-C472-447A-B857-50DD0B88784E}" type="presParOf" srcId="{5237B1F7-0CE2-D94C-A45A-77F3ECA82218}" destId="{2729072B-E1EB-094B-8C27-EAED5C2ED74E}" srcOrd="2" destOrd="0" presId="urn:microsoft.com/office/officeart/2005/8/layout/orgChart1"/>
    <dgm:cxn modelId="{84836473-BA40-459A-8713-4531CE9126A8}" type="presParOf" srcId="{5237B1F7-0CE2-D94C-A45A-77F3ECA82218}" destId="{3A5272BB-2957-4D4E-ADA9-DCB7BD2B21BB}" srcOrd="3" destOrd="0" presId="urn:microsoft.com/office/officeart/2005/8/layout/orgChart1"/>
    <dgm:cxn modelId="{826E2232-55D6-4572-AC8D-4D1888045C77}" type="presParOf" srcId="{3A5272BB-2957-4D4E-ADA9-DCB7BD2B21BB}" destId="{4B51A841-2E92-0640-B640-EF8EB7F27128}" srcOrd="0" destOrd="0" presId="urn:microsoft.com/office/officeart/2005/8/layout/orgChart1"/>
    <dgm:cxn modelId="{CF84DD41-0CC6-4C99-B9B9-92F8B5C36CF5}" type="presParOf" srcId="{4B51A841-2E92-0640-B640-EF8EB7F27128}" destId="{040E38C6-DBC9-B647-B6FE-7A6FC32EF278}" srcOrd="0" destOrd="0" presId="urn:microsoft.com/office/officeart/2005/8/layout/orgChart1"/>
    <dgm:cxn modelId="{5F67522C-4E69-4F2E-90EF-46874C8B1F57}" type="presParOf" srcId="{4B51A841-2E92-0640-B640-EF8EB7F27128}" destId="{5BF69AF9-FF4C-3543-AC3F-5CD90DAD9C3B}" srcOrd="1" destOrd="0" presId="urn:microsoft.com/office/officeart/2005/8/layout/orgChart1"/>
    <dgm:cxn modelId="{CAC45E52-5B4A-465C-AAD1-7DA035954A80}" type="presParOf" srcId="{3A5272BB-2957-4D4E-ADA9-DCB7BD2B21BB}" destId="{FD83A35A-E270-9140-8EDB-13A59F840632}" srcOrd="1" destOrd="0" presId="urn:microsoft.com/office/officeart/2005/8/layout/orgChart1"/>
    <dgm:cxn modelId="{BD994FDC-0F68-499F-8629-02B879964480}" type="presParOf" srcId="{3A5272BB-2957-4D4E-ADA9-DCB7BD2B21BB}" destId="{84550184-EC0E-924E-95CF-8B48B0A73B48}" srcOrd="2" destOrd="0" presId="urn:microsoft.com/office/officeart/2005/8/layout/orgChart1"/>
    <dgm:cxn modelId="{B3BC9011-D256-4D6C-B50A-68EB673FCAD4}" type="presParOf" srcId="{BFC03D1B-2971-6444-B454-EB689067B1A2}" destId="{2893283E-9FA3-1A48-87E9-6F1C2883D995}" srcOrd="2" destOrd="0" presId="urn:microsoft.com/office/officeart/2005/8/layout/orgChart1"/>
    <dgm:cxn modelId="{59F5BE8D-02FA-468B-A633-014472A86511}" type="presParOf" srcId="{D6F7A52F-E3FA-F149-93BD-31826E36EAD3}" destId="{D049CD53-D421-5647-85DA-C2A67F850CD8}" srcOrd="2" destOrd="0" presId="urn:microsoft.com/office/officeart/2005/8/layout/orgChart1"/>
    <dgm:cxn modelId="{26B27388-02A5-40C7-AE03-693D57269849}" type="presParOf" srcId="{D6F7A52F-E3FA-F149-93BD-31826E36EAD3}" destId="{FA80B9E1-D2D6-CA41-944B-4C7D936EF048}" srcOrd="3" destOrd="0" presId="urn:microsoft.com/office/officeart/2005/8/layout/orgChart1"/>
    <dgm:cxn modelId="{0647AAB2-E1C3-4D91-8B24-76BBE3354B53}" type="presParOf" srcId="{FA80B9E1-D2D6-CA41-944B-4C7D936EF048}" destId="{15354E00-7776-E04D-B5F3-17F70FC51960}" srcOrd="0" destOrd="0" presId="urn:microsoft.com/office/officeart/2005/8/layout/orgChart1"/>
    <dgm:cxn modelId="{7574DDE5-A7F7-4635-B832-D90788B2DFE6}" type="presParOf" srcId="{15354E00-7776-E04D-B5F3-17F70FC51960}" destId="{34821EEE-18C4-4645-81D2-38FE97014019}" srcOrd="0" destOrd="0" presId="urn:microsoft.com/office/officeart/2005/8/layout/orgChart1"/>
    <dgm:cxn modelId="{CD05642C-6937-4668-9AB5-584D81287358}" type="presParOf" srcId="{15354E00-7776-E04D-B5F3-17F70FC51960}" destId="{3A8B0A48-B768-1D4D-85E2-9696B5D1ED8C}" srcOrd="1" destOrd="0" presId="urn:microsoft.com/office/officeart/2005/8/layout/orgChart1"/>
    <dgm:cxn modelId="{2F3875DF-543C-415D-ABFD-3C04BC5FA342}" type="presParOf" srcId="{FA80B9E1-D2D6-CA41-944B-4C7D936EF048}" destId="{43AA3698-759B-DF41-9280-CE4103322BD7}" srcOrd="1" destOrd="0" presId="urn:microsoft.com/office/officeart/2005/8/layout/orgChart1"/>
    <dgm:cxn modelId="{07DECC3A-04BA-4D80-96C0-4092F15AAA34}" type="presParOf" srcId="{43AA3698-759B-DF41-9280-CE4103322BD7}" destId="{855F8675-0565-7F45-A0F7-CA0799386E78}" srcOrd="0" destOrd="0" presId="urn:microsoft.com/office/officeart/2005/8/layout/orgChart1"/>
    <dgm:cxn modelId="{13C8BA1C-225B-4CDA-A2FD-E5B8357A731F}" type="presParOf" srcId="{43AA3698-759B-DF41-9280-CE4103322BD7}" destId="{492EE53A-90AC-CB4F-B1D2-536E36B81656}" srcOrd="1" destOrd="0" presId="urn:microsoft.com/office/officeart/2005/8/layout/orgChart1"/>
    <dgm:cxn modelId="{F2068EBE-1C48-4410-8692-E938C73932EF}" type="presParOf" srcId="{492EE53A-90AC-CB4F-B1D2-536E36B81656}" destId="{ACFA7CE9-38BD-A64E-8260-ABDEC395FAB0}" srcOrd="0" destOrd="0" presId="urn:microsoft.com/office/officeart/2005/8/layout/orgChart1"/>
    <dgm:cxn modelId="{A84F674E-B627-4FCE-8224-FF834458FCC7}" type="presParOf" srcId="{ACFA7CE9-38BD-A64E-8260-ABDEC395FAB0}" destId="{BBD502A9-6DB5-C646-93DA-BC7A0248E7BA}" srcOrd="0" destOrd="0" presId="urn:microsoft.com/office/officeart/2005/8/layout/orgChart1"/>
    <dgm:cxn modelId="{E713F876-437A-499C-B916-2E520A34B7A2}" type="presParOf" srcId="{ACFA7CE9-38BD-A64E-8260-ABDEC395FAB0}" destId="{7C0B52B2-D108-7C41-8AF8-1C1EC0186329}" srcOrd="1" destOrd="0" presId="urn:microsoft.com/office/officeart/2005/8/layout/orgChart1"/>
    <dgm:cxn modelId="{D1159EC1-1DE0-41FB-84E1-152B3976F2FA}" type="presParOf" srcId="{492EE53A-90AC-CB4F-B1D2-536E36B81656}" destId="{3BC86DE0-F148-C94A-A6D5-B1199762A838}" srcOrd="1" destOrd="0" presId="urn:microsoft.com/office/officeart/2005/8/layout/orgChart1"/>
    <dgm:cxn modelId="{20F52B4D-EB71-4A2F-AA59-23A23DB902B3}" type="presParOf" srcId="{492EE53A-90AC-CB4F-B1D2-536E36B81656}" destId="{D7B03414-118F-4B42-B3DA-67FBC7541218}" srcOrd="2" destOrd="0" presId="urn:microsoft.com/office/officeart/2005/8/layout/orgChart1"/>
    <dgm:cxn modelId="{DCBEF6FB-2A0A-4AF4-BC35-EC0558E73E06}" type="presParOf" srcId="{43AA3698-759B-DF41-9280-CE4103322BD7}" destId="{2CE89EDA-35C1-4A4E-8314-D790D88C6269}" srcOrd="2" destOrd="0" presId="urn:microsoft.com/office/officeart/2005/8/layout/orgChart1"/>
    <dgm:cxn modelId="{3DDD739A-0C19-4423-9D72-70C259F56DDD}" type="presParOf" srcId="{43AA3698-759B-DF41-9280-CE4103322BD7}" destId="{F6CE1090-B5B2-CA45-AF9B-21957351B0FF}" srcOrd="3" destOrd="0" presId="urn:microsoft.com/office/officeart/2005/8/layout/orgChart1"/>
    <dgm:cxn modelId="{6AA03726-8A9B-475B-8295-3B3388F9B6AA}" type="presParOf" srcId="{F6CE1090-B5B2-CA45-AF9B-21957351B0FF}" destId="{967AF9E3-F815-1842-9F0F-42B1DFC177C6}" srcOrd="0" destOrd="0" presId="urn:microsoft.com/office/officeart/2005/8/layout/orgChart1"/>
    <dgm:cxn modelId="{8B5D15FE-24B4-465E-93BF-652FBDC7D4AB}" type="presParOf" srcId="{967AF9E3-F815-1842-9F0F-42B1DFC177C6}" destId="{896219FD-A8FF-5449-811F-4BE5BEB0D719}" srcOrd="0" destOrd="0" presId="urn:microsoft.com/office/officeart/2005/8/layout/orgChart1"/>
    <dgm:cxn modelId="{210ED4BB-494E-474B-9B06-9AA9A81DD695}" type="presParOf" srcId="{967AF9E3-F815-1842-9F0F-42B1DFC177C6}" destId="{936ED334-0748-374E-A1F1-8516E5941D30}" srcOrd="1" destOrd="0" presId="urn:microsoft.com/office/officeart/2005/8/layout/orgChart1"/>
    <dgm:cxn modelId="{3D0B07AF-B924-4951-911D-6244DDB5F3DB}" type="presParOf" srcId="{F6CE1090-B5B2-CA45-AF9B-21957351B0FF}" destId="{A7C2A776-E85C-1D48-8538-C8676555D4F2}" srcOrd="1" destOrd="0" presId="urn:microsoft.com/office/officeart/2005/8/layout/orgChart1"/>
    <dgm:cxn modelId="{E70DFAFF-354F-4D74-BF52-00C3A9CA42A8}" type="presParOf" srcId="{F6CE1090-B5B2-CA45-AF9B-21957351B0FF}" destId="{F852C825-FCCE-F04D-9C6F-BD3FF4AC24D4}" srcOrd="2" destOrd="0" presId="urn:microsoft.com/office/officeart/2005/8/layout/orgChart1"/>
    <dgm:cxn modelId="{78261A01-6A2A-49DC-9832-CDD961DFCCB6}" type="presParOf" srcId="{43AA3698-759B-DF41-9280-CE4103322BD7}" destId="{19913ADC-93E3-BF4B-9F16-4D5D1CD54907}" srcOrd="4" destOrd="0" presId="urn:microsoft.com/office/officeart/2005/8/layout/orgChart1"/>
    <dgm:cxn modelId="{93379FC7-A1B0-4AD3-89D5-78A8782830E9}" type="presParOf" srcId="{43AA3698-759B-DF41-9280-CE4103322BD7}" destId="{39B5855A-373B-A844-A2CA-1032A72E7FAA}" srcOrd="5" destOrd="0" presId="urn:microsoft.com/office/officeart/2005/8/layout/orgChart1"/>
    <dgm:cxn modelId="{6E027D7D-1E75-4386-AB2E-2F3F81FF5663}" type="presParOf" srcId="{39B5855A-373B-A844-A2CA-1032A72E7FAA}" destId="{54A99763-DB8C-AE4A-B4F7-FAC9F1FF8C7A}" srcOrd="0" destOrd="0" presId="urn:microsoft.com/office/officeart/2005/8/layout/orgChart1"/>
    <dgm:cxn modelId="{D523569A-A98C-4F83-96AA-0E80FB383F85}" type="presParOf" srcId="{54A99763-DB8C-AE4A-B4F7-FAC9F1FF8C7A}" destId="{96D580ED-9C45-2346-B1A3-4B6B8FD36C30}" srcOrd="0" destOrd="0" presId="urn:microsoft.com/office/officeart/2005/8/layout/orgChart1"/>
    <dgm:cxn modelId="{A746AC65-71EC-4D8C-A0DB-9FEC4B958C88}" type="presParOf" srcId="{54A99763-DB8C-AE4A-B4F7-FAC9F1FF8C7A}" destId="{40AEB5FE-51FE-CA43-AD24-F13F02B95A6A}" srcOrd="1" destOrd="0" presId="urn:microsoft.com/office/officeart/2005/8/layout/orgChart1"/>
    <dgm:cxn modelId="{BC701E37-55FF-4D40-8F2E-11A88301E62E}" type="presParOf" srcId="{39B5855A-373B-A844-A2CA-1032A72E7FAA}" destId="{488B4725-8415-5446-925E-730327E861B1}" srcOrd="1" destOrd="0" presId="urn:microsoft.com/office/officeart/2005/8/layout/orgChart1"/>
    <dgm:cxn modelId="{41B6411B-12AE-43E9-8420-F1A415AB8B7D}" type="presParOf" srcId="{39B5855A-373B-A844-A2CA-1032A72E7FAA}" destId="{D04678AA-E617-D345-B824-A3638A4C728A}" srcOrd="2" destOrd="0" presId="urn:microsoft.com/office/officeart/2005/8/layout/orgChart1"/>
    <dgm:cxn modelId="{0F8E33ED-3490-46E4-8A5A-CED3EC6B4A97}" type="presParOf" srcId="{43AA3698-759B-DF41-9280-CE4103322BD7}" destId="{E861464A-59AA-7340-ACE6-F11DD08D563C}" srcOrd="6" destOrd="0" presId="urn:microsoft.com/office/officeart/2005/8/layout/orgChart1"/>
    <dgm:cxn modelId="{38A6B661-EAFD-49AA-AFDD-43A8ED2896F2}" type="presParOf" srcId="{43AA3698-759B-DF41-9280-CE4103322BD7}" destId="{1873BE7D-61ED-AC45-9B88-91F8C86231A0}" srcOrd="7" destOrd="0" presId="urn:microsoft.com/office/officeart/2005/8/layout/orgChart1"/>
    <dgm:cxn modelId="{1FBBC7EA-7765-44CF-ADC2-C6D0CD4BC8A4}" type="presParOf" srcId="{1873BE7D-61ED-AC45-9B88-91F8C86231A0}" destId="{F0D663F0-B9A4-4142-A6B9-37E9A2443398}" srcOrd="0" destOrd="0" presId="urn:microsoft.com/office/officeart/2005/8/layout/orgChart1"/>
    <dgm:cxn modelId="{12B37BBB-CA83-4EB1-BF74-889825C83B95}" type="presParOf" srcId="{F0D663F0-B9A4-4142-A6B9-37E9A2443398}" destId="{060A5671-D86C-F94A-9192-171E6B501704}" srcOrd="0" destOrd="0" presId="urn:microsoft.com/office/officeart/2005/8/layout/orgChart1"/>
    <dgm:cxn modelId="{49997A6F-E45E-43BB-A1B1-9256C1FC4535}" type="presParOf" srcId="{F0D663F0-B9A4-4142-A6B9-37E9A2443398}" destId="{319A83B0-C0C6-5E4E-89D4-957A26D32752}" srcOrd="1" destOrd="0" presId="urn:microsoft.com/office/officeart/2005/8/layout/orgChart1"/>
    <dgm:cxn modelId="{16BD15C2-A104-4565-9BD5-D706B93D16FC}" type="presParOf" srcId="{1873BE7D-61ED-AC45-9B88-91F8C86231A0}" destId="{45146E6E-82DD-5E44-BF9F-AD48A48EA87F}" srcOrd="1" destOrd="0" presId="urn:microsoft.com/office/officeart/2005/8/layout/orgChart1"/>
    <dgm:cxn modelId="{E94C8C11-12DC-4D57-AA9F-DBF8142B5AC5}" type="presParOf" srcId="{1873BE7D-61ED-AC45-9B88-91F8C86231A0}" destId="{EF1BEC03-8188-174F-A8B8-AB9E956D92C7}" srcOrd="2" destOrd="0" presId="urn:microsoft.com/office/officeart/2005/8/layout/orgChart1"/>
    <dgm:cxn modelId="{4D00C13D-BC56-43A8-81F7-BE80C9023F49}" type="presParOf" srcId="{43AA3698-759B-DF41-9280-CE4103322BD7}" destId="{BE64EE5F-2C58-E74B-95D8-7460AB33105C}" srcOrd="8" destOrd="0" presId="urn:microsoft.com/office/officeart/2005/8/layout/orgChart1"/>
    <dgm:cxn modelId="{C92AB263-A1E8-4E2D-947A-DE4FBDDD215C}" type="presParOf" srcId="{43AA3698-759B-DF41-9280-CE4103322BD7}" destId="{19725A7C-56F6-CC4E-9888-31171158ADF2}" srcOrd="9" destOrd="0" presId="urn:microsoft.com/office/officeart/2005/8/layout/orgChart1"/>
    <dgm:cxn modelId="{60AE8E29-6047-49CA-A74E-4B6B1E9D0691}" type="presParOf" srcId="{19725A7C-56F6-CC4E-9888-31171158ADF2}" destId="{9740C0C8-5A7F-804C-9B48-73613F28471A}" srcOrd="0" destOrd="0" presId="urn:microsoft.com/office/officeart/2005/8/layout/orgChart1"/>
    <dgm:cxn modelId="{89FE87FF-ED3C-43A6-BBDB-F36ED4133D8B}" type="presParOf" srcId="{9740C0C8-5A7F-804C-9B48-73613F28471A}" destId="{AE3D3696-BE18-1940-B696-1206492AE5E7}" srcOrd="0" destOrd="0" presId="urn:microsoft.com/office/officeart/2005/8/layout/orgChart1"/>
    <dgm:cxn modelId="{14821948-8275-44BB-BD0C-46F2E496D8DD}" type="presParOf" srcId="{9740C0C8-5A7F-804C-9B48-73613F28471A}" destId="{50AD39FC-5891-4B41-9BE6-020948709393}" srcOrd="1" destOrd="0" presId="urn:microsoft.com/office/officeart/2005/8/layout/orgChart1"/>
    <dgm:cxn modelId="{EE501DDF-2E34-4E4E-8BF2-9F7E5903522B}" type="presParOf" srcId="{19725A7C-56F6-CC4E-9888-31171158ADF2}" destId="{65059BA6-50F5-814D-BCA6-88F09E8C1AA3}" srcOrd="1" destOrd="0" presId="urn:microsoft.com/office/officeart/2005/8/layout/orgChart1"/>
    <dgm:cxn modelId="{F560B3CC-7EBC-46BB-B5F6-A5AFAF60E745}" type="presParOf" srcId="{19725A7C-56F6-CC4E-9888-31171158ADF2}" destId="{C6311C27-3CE1-A541-BAA8-3D8B3AB9C88E}" srcOrd="2" destOrd="0" presId="urn:microsoft.com/office/officeart/2005/8/layout/orgChart1"/>
    <dgm:cxn modelId="{1F16F365-C00B-4771-AF08-6F64DC696064}" type="presParOf" srcId="{FA80B9E1-D2D6-CA41-944B-4C7D936EF048}" destId="{92C8B00E-E172-8440-BA86-95DC355D3AC0}" srcOrd="2" destOrd="0" presId="urn:microsoft.com/office/officeart/2005/8/layout/orgChart1"/>
    <dgm:cxn modelId="{8BFA3854-872B-4200-9BAF-16D8D9187040}" type="presParOf" srcId="{D6F7A52F-E3FA-F149-93BD-31826E36EAD3}" destId="{88A533F0-3401-D143-8870-79E115C3E6F5}" srcOrd="4" destOrd="0" presId="urn:microsoft.com/office/officeart/2005/8/layout/orgChart1"/>
    <dgm:cxn modelId="{03075E36-F51B-4860-B3E1-92FF1E20D731}" type="presParOf" srcId="{D6F7A52F-E3FA-F149-93BD-31826E36EAD3}" destId="{BDFC9A43-7570-5A4B-B1E1-259CC674B191}" srcOrd="5" destOrd="0" presId="urn:microsoft.com/office/officeart/2005/8/layout/orgChart1"/>
    <dgm:cxn modelId="{E39722D5-730D-4EFD-93A3-57F30646D402}" type="presParOf" srcId="{BDFC9A43-7570-5A4B-B1E1-259CC674B191}" destId="{449D07DA-DC24-FA47-903A-EEDBA835C1AC}" srcOrd="0" destOrd="0" presId="urn:microsoft.com/office/officeart/2005/8/layout/orgChart1"/>
    <dgm:cxn modelId="{01352B5B-FB6D-4AF9-978B-A0D46A258B1B}" type="presParOf" srcId="{449D07DA-DC24-FA47-903A-EEDBA835C1AC}" destId="{3173F2F3-D036-1A4A-9203-07CC0EF00058}" srcOrd="0" destOrd="0" presId="urn:microsoft.com/office/officeart/2005/8/layout/orgChart1"/>
    <dgm:cxn modelId="{235250C7-E200-429B-941B-3360861C257D}" type="presParOf" srcId="{449D07DA-DC24-FA47-903A-EEDBA835C1AC}" destId="{E7892611-DC78-ED41-B6F9-CDA1BAE62075}" srcOrd="1" destOrd="0" presId="urn:microsoft.com/office/officeart/2005/8/layout/orgChart1"/>
    <dgm:cxn modelId="{426CED0A-1529-46AC-B49D-05A9ED6A4CFD}" type="presParOf" srcId="{BDFC9A43-7570-5A4B-B1E1-259CC674B191}" destId="{1664AEC4-AE3D-8B4C-A59E-976C3225FA1E}" srcOrd="1" destOrd="0" presId="urn:microsoft.com/office/officeart/2005/8/layout/orgChart1"/>
    <dgm:cxn modelId="{F439AAA1-CFD4-48B6-B12B-E3EDB2390A94}" type="presParOf" srcId="{1664AEC4-AE3D-8B4C-A59E-976C3225FA1E}" destId="{D3CEE387-0AB6-DC48-A6A8-48B59C5B7F89}" srcOrd="0" destOrd="0" presId="urn:microsoft.com/office/officeart/2005/8/layout/orgChart1"/>
    <dgm:cxn modelId="{188E24DB-16CE-40DF-82D6-162C38F6C254}" type="presParOf" srcId="{1664AEC4-AE3D-8B4C-A59E-976C3225FA1E}" destId="{2810E3B4-F931-5943-BFF4-BAA5F85C4860}" srcOrd="1" destOrd="0" presId="urn:microsoft.com/office/officeart/2005/8/layout/orgChart1"/>
    <dgm:cxn modelId="{23843B3D-515D-466B-A9C2-58B58878494F}" type="presParOf" srcId="{2810E3B4-F931-5943-BFF4-BAA5F85C4860}" destId="{5E65F821-DF53-FC4D-AEF3-E3529026A8AD}" srcOrd="0" destOrd="0" presId="urn:microsoft.com/office/officeart/2005/8/layout/orgChart1"/>
    <dgm:cxn modelId="{6644B580-0977-40E8-8D0C-865BF09DFADB}" type="presParOf" srcId="{5E65F821-DF53-FC4D-AEF3-E3529026A8AD}" destId="{0DFF8106-0318-DD4C-968B-0D47BA80C3B6}" srcOrd="0" destOrd="0" presId="urn:microsoft.com/office/officeart/2005/8/layout/orgChart1"/>
    <dgm:cxn modelId="{C6BDE65E-8824-48FB-AF79-2A43613C55B4}" type="presParOf" srcId="{5E65F821-DF53-FC4D-AEF3-E3529026A8AD}" destId="{E4BDAD71-A573-DC44-BD69-F0EDB304C024}" srcOrd="1" destOrd="0" presId="urn:microsoft.com/office/officeart/2005/8/layout/orgChart1"/>
    <dgm:cxn modelId="{CA95CADE-4D52-4317-BC95-0BDC4B2AFF1C}" type="presParOf" srcId="{2810E3B4-F931-5943-BFF4-BAA5F85C4860}" destId="{248DDECB-640A-1D45-9306-992479611DAA}" srcOrd="1" destOrd="0" presId="urn:microsoft.com/office/officeart/2005/8/layout/orgChart1"/>
    <dgm:cxn modelId="{814DEB68-C356-4B24-BD2E-0E19B906B6D6}" type="presParOf" srcId="{2810E3B4-F931-5943-BFF4-BAA5F85C4860}" destId="{3D629ACB-B988-2740-B441-7D04F1C910A5}" srcOrd="2" destOrd="0" presId="urn:microsoft.com/office/officeart/2005/8/layout/orgChart1"/>
    <dgm:cxn modelId="{6C80331B-FE92-40FF-8222-60752322E7B4}" type="presParOf" srcId="{1664AEC4-AE3D-8B4C-A59E-976C3225FA1E}" destId="{C6316DE6-8144-BE48-A38C-88F90E420119}" srcOrd="2" destOrd="0" presId="urn:microsoft.com/office/officeart/2005/8/layout/orgChart1"/>
    <dgm:cxn modelId="{EE13D3D7-9445-4B34-A324-FBD46F682451}" type="presParOf" srcId="{1664AEC4-AE3D-8B4C-A59E-976C3225FA1E}" destId="{359CB460-3189-0047-B446-3CE5C861784E}" srcOrd="3" destOrd="0" presId="urn:microsoft.com/office/officeart/2005/8/layout/orgChart1"/>
    <dgm:cxn modelId="{FFC596B6-5AD7-41CD-B78A-371AADAB4BBF}" type="presParOf" srcId="{359CB460-3189-0047-B446-3CE5C861784E}" destId="{413763DF-FB9B-034C-8412-C5233B506534}" srcOrd="0" destOrd="0" presId="urn:microsoft.com/office/officeart/2005/8/layout/orgChart1"/>
    <dgm:cxn modelId="{2359A206-FF34-46B3-9CDB-BD1F7C3D4FDA}" type="presParOf" srcId="{413763DF-FB9B-034C-8412-C5233B506534}" destId="{11E4B39A-7EF2-204C-B512-5FDB5A9BF1D6}" srcOrd="0" destOrd="0" presId="urn:microsoft.com/office/officeart/2005/8/layout/orgChart1"/>
    <dgm:cxn modelId="{7E3A80AC-AEFE-4680-BC90-B5E2C468F7C3}" type="presParOf" srcId="{413763DF-FB9B-034C-8412-C5233B506534}" destId="{93ECB993-8246-A84D-83B4-7D8C8340D39C}" srcOrd="1" destOrd="0" presId="urn:microsoft.com/office/officeart/2005/8/layout/orgChart1"/>
    <dgm:cxn modelId="{D2377717-81C3-4F4F-94CA-7DED12C9BE00}" type="presParOf" srcId="{359CB460-3189-0047-B446-3CE5C861784E}" destId="{0A6E12EB-83AC-144E-ACD6-3287E5A7EB83}" srcOrd="1" destOrd="0" presId="urn:microsoft.com/office/officeart/2005/8/layout/orgChart1"/>
    <dgm:cxn modelId="{9E4822D5-4F56-4D6C-8437-B9C1922925D5}" type="presParOf" srcId="{359CB460-3189-0047-B446-3CE5C861784E}" destId="{6A1C1A07-B3CF-C64B-A458-E8FB028C847E}" srcOrd="2" destOrd="0" presId="urn:microsoft.com/office/officeart/2005/8/layout/orgChart1"/>
    <dgm:cxn modelId="{B6AB4AFC-866B-4B48-AF63-144055E2BE0C}" type="presParOf" srcId="{1664AEC4-AE3D-8B4C-A59E-976C3225FA1E}" destId="{B89AF481-E982-2D48-B91D-EEA0956CCE23}" srcOrd="4" destOrd="0" presId="urn:microsoft.com/office/officeart/2005/8/layout/orgChart1"/>
    <dgm:cxn modelId="{F4BC2410-59CE-4298-9B35-D0D872D19C7B}" type="presParOf" srcId="{1664AEC4-AE3D-8B4C-A59E-976C3225FA1E}" destId="{995F628F-20A0-B546-8C8C-0D0B66E5A4B1}" srcOrd="5" destOrd="0" presId="urn:microsoft.com/office/officeart/2005/8/layout/orgChart1"/>
    <dgm:cxn modelId="{A1961812-9A2C-45B5-8867-2AC617645C15}" type="presParOf" srcId="{995F628F-20A0-B546-8C8C-0D0B66E5A4B1}" destId="{5A311D56-6B2C-124D-B25F-403F6EAC3623}" srcOrd="0" destOrd="0" presId="urn:microsoft.com/office/officeart/2005/8/layout/orgChart1"/>
    <dgm:cxn modelId="{B20D9163-858D-4ED6-9C7C-A2E8AE837C22}" type="presParOf" srcId="{5A311D56-6B2C-124D-B25F-403F6EAC3623}" destId="{0AE7E374-FA7D-674B-B33B-C8CCF3E4B234}" srcOrd="0" destOrd="0" presId="urn:microsoft.com/office/officeart/2005/8/layout/orgChart1"/>
    <dgm:cxn modelId="{04D9379C-0B59-43FB-BF0A-FDDA625258B7}" type="presParOf" srcId="{5A311D56-6B2C-124D-B25F-403F6EAC3623}" destId="{65B9E3AA-25D0-D047-A532-109189616670}" srcOrd="1" destOrd="0" presId="urn:microsoft.com/office/officeart/2005/8/layout/orgChart1"/>
    <dgm:cxn modelId="{A7D8F306-A881-4592-BACC-A424DF3CCBDB}" type="presParOf" srcId="{995F628F-20A0-B546-8C8C-0D0B66E5A4B1}" destId="{A576FEED-B40E-9644-A597-7AFCFC7BD965}" srcOrd="1" destOrd="0" presId="urn:microsoft.com/office/officeart/2005/8/layout/orgChart1"/>
    <dgm:cxn modelId="{9FAE1ACE-E136-450F-833C-DAFDEB9B2FB1}" type="presParOf" srcId="{995F628F-20A0-B546-8C8C-0D0B66E5A4B1}" destId="{33FBE981-EDAB-7044-97AC-E0B138C011D9}" srcOrd="2" destOrd="0" presId="urn:microsoft.com/office/officeart/2005/8/layout/orgChart1"/>
    <dgm:cxn modelId="{1B3B0DBF-7D97-4241-AF3E-A719E3B7544D}" type="presParOf" srcId="{1664AEC4-AE3D-8B4C-A59E-976C3225FA1E}" destId="{B1900EBA-BF07-0347-A9F2-187BED7F8E85}" srcOrd="6" destOrd="0" presId="urn:microsoft.com/office/officeart/2005/8/layout/orgChart1"/>
    <dgm:cxn modelId="{C422A0D6-5D2C-4A89-BCA7-890938E1A60B}" type="presParOf" srcId="{1664AEC4-AE3D-8B4C-A59E-976C3225FA1E}" destId="{79FD7856-3E44-6142-A46E-15328C475F64}" srcOrd="7" destOrd="0" presId="urn:microsoft.com/office/officeart/2005/8/layout/orgChart1"/>
    <dgm:cxn modelId="{EFB4B738-BD41-4C61-B9E6-5023FF97865A}" type="presParOf" srcId="{79FD7856-3E44-6142-A46E-15328C475F64}" destId="{05FE1343-7D8A-834A-B6A7-1FD25C1862AB}" srcOrd="0" destOrd="0" presId="urn:microsoft.com/office/officeart/2005/8/layout/orgChart1"/>
    <dgm:cxn modelId="{AA71404A-52EC-4F1C-996C-D749C8F4214E}" type="presParOf" srcId="{05FE1343-7D8A-834A-B6A7-1FD25C1862AB}" destId="{4DDEFAA9-F20D-AF4D-A75C-CF55DA56B8BD}" srcOrd="0" destOrd="0" presId="urn:microsoft.com/office/officeart/2005/8/layout/orgChart1"/>
    <dgm:cxn modelId="{3F15E4F2-63F9-41A4-B150-44E783757CE2}" type="presParOf" srcId="{05FE1343-7D8A-834A-B6A7-1FD25C1862AB}" destId="{EDB808F6-4608-754F-AECB-408855F98F8C}" srcOrd="1" destOrd="0" presId="urn:microsoft.com/office/officeart/2005/8/layout/orgChart1"/>
    <dgm:cxn modelId="{238F7F57-C55A-4FF7-A98D-A934967EA16C}" type="presParOf" srcId="{79FD7856-3E44-6142-A46E-15328C475F64}" destId="{8216CC0E-62DE-A048-ABB7-7F07F723E631}" srcOrd="1" destOrd="0" presId="urn:microsoft.com/office/officeart/2005/8/layout/orgChart1"/>
    <dgm:cxn modelId="{9711DF61-8EA2-44BA-915D-CBA1C3B76298}" type="presParOf" srcId="{79FD7856-3E44-6142-A46E-15328C475F64}" destId="{219B55C7-4968-A841-94C2-D216F28ACB3F}" srcOrd="2" destOrd="0" presId="urn:microsoft.com/office/officeart/2005/8/layout/orgChart1"/>
    <dgm:cxn modelId="{2A81B308-5DEC-4249-83AD-801A0E82A8B3}" type="presParOf" srcId="{BDFC9A43-7570-5A4B-B1E1-259CC674B191}" destId="{FF8C3AEA-2393-7F4C-8090-18586A921378}" srcOrd="2" destOrd="0" presId="urn:microsoft.com/office/officeart/2005/8/layout/orgChart1"/>
    <dgm:cxn modelId="{CEA3AAD8-F631-4ABB-8CD9-8FE03836DE35}" type="presParOf" srcId="{D6F7A52F-E3FA-F149-93BD-31826E36EAD3}" destId="{C09D4B06-92E8-444C-BEE3-84B50BD38123}" srcOrd="6" destOrd="0" presId="urn:microsoft.com/office/officeart/2005/8/layout/orgChart1"/>
    <dgm:cxn modelId="{A1CECA69-89DF-49BE-8E89-B4AE0630BB2A}" type="presParOf" srcId="{D6F7A52F-E3FA-F149-93BD-31826E36EAD3}" destId="{534D9520-3727-604C-A4C8-D4335CAB64F1}" srcOrd="7" destOrd="0" presId="urn:microsoft.com/office/officeart/2005/8/layout/orgChart1"/>
    <dgm:cxn modelId="{6FFA74DE-0469-44D1-BB44-71ECB52F9939}" type="presParOf" srcId="{534D9520-3727-604C-A4C8-D4335CAB64F1}" destId="{2CBED5DE-915B-F044-9FE9-C1422970F28A}" srcOrd="0" destOrd="0" presId="urn:microsoft.com/office/officeart/2005/8/layout/orgChart1"/>
    <dgm:cxn modelId="{0F02CEDE-7D40-4521-8597-B62A7943CB3A}" type="presParOf" srcId="{2CBED5DE-915B-F044-9FE9-C1422970F28A}" destId="{B29BFB93-FF47-9E4A-B202-4B975847D655}" srcOrd="0" destOrd="0" presId="urn:microsoft.com/office/officeart/2005/8/layout/orgChart1"/>
    <dgm:cxn modelId="{46248FB0-80D4-4DBA-9F06-9C6B0C7DE0BA}" type="presParOf" srcId="{2CBED5DE-915B-F044-9FE9-C1422970F28A}" destId="{2D1EC05B-53FA-F740-999B-33007AB4871B}" srcOrd="1" destOrd="0" presId="urn:microsoft.com/office/officeart/2005/8/layout/orgChart1"/>
    <dgm:cxn modelId="{DFAE424D-6A1A-4666-AFCB-75D0CA223A0E}" type="presParOf" srcId="{534D9520-3727-604C-A4C8-D4335CAB64F1}" destId="{0D3C053D-2891-A946-B4EE-DEEA94C45C13}" srcOrd="1" destOrd="0" presId="urn:microsoft.com/office/officeart/2005/8/layout/orgChart1"/>
    <dgm:cxn modelId="{ADC3B0FF-5FB8-4228-9669-5CC01EA5FAA4}" type="presParOf" srcId="{0D3C053D-2891-A946-B4EE-DEEA94C45C13}" destId="{4C2B7CF0-88A3-3F4B-B82B-4BA945EF29F7}" srcOrd="0" destOrd="0" presId="urn:microsoft.com/office/officeart/2005/8/layout/orgChart1"/>
    <dgm:cxn modelId="{001CCBDB-47E5-43F0-BF3A-23A93586A333}" type="presParOf" srcId="{0D3C053D-2891-A946-B4EE-DEEA94C45C13}" destId="{215DAB7B-25B0-DE45-905B-FE92D88271BD}" srcOrd="1" destOrd="0" presId="urn:microsoft.com/office/officeart/2005/8/layout/orgChart1"/>
    <dgm:cxn modelId="{EB199CEF-76D3-483A-AAA6-23BB5D17225D}" type="presParOf" srcId="{215DAB7B-25B0-DE45-905B-FE92D88271BD}" destId="{4C1D41DE-C160-5F46-8074-FBB750FDCCDB}" srcOrd="0" destOrd="0" presId="urn:microsoft.com/office/officeart/2005/8/layout/orgChart1"/>
    <dgm:cxn modelId="{DABE42BC-BB2A-4E7B-AFA8-017DD94D7579}" type="presParOf" srcId="{4C1D41DE-C160-5F46-8074-FBB750FDCCDB}" destId="{05B1E2E5-0EA3-7B44-949A-964D0BDF5038}" srcOrd="0" destOrd="0" presId="urn:microsoft.com/office/officeart/2005/8/layout/orgChart1"/>
    <dgm:cxn modelId="{653F34B8-C9BD-494E-AD8D-B2B3BC50287E}" type="presParOf" srcId="{4C1D41DE-C160-5F46-8074-FBB750FDCCDB}" destId="{B1835A51-00E9-8043-B835-7D35732BD0E9}" srcOrd="1" destOrd="0" presId="urn:microsoft.com/office/officeart/2005/8/layout/orgChart1"/>
    <dgm:cxn modelId="{BA7F47EE-94E9-407B-9461-2826C73D3C8B}" type="presParOf" srcId="{215DAB7B-25B0-DE45-905B-FE92D88271BD}" destId="{9792A372-49B8-D64F-A0E6-359B9ABF0638}" srcOrd="1" destOrd="0" presId="urn:microsoft.com/office/officeart/2005/8/layout/orgChart1"/>
    <dgm:cxn modelId="{56189994-95F1-456A-8F76-C45391FBB6EF}" type="presParOf" srcId="{215DAB7B-25B0-DE45-905B-FE92D88271BD}" destId="{195D99AE-EC3B-C840-B675-97C9A27E1BF8}" srcOrd="2" destOrd="0" presId="urn:microsoft.com/office/officeart/2005/8/layout/orgChart1"/>
    <dgm:cxn modelId="{24ED0347-3D81-4698-BB7C-4FF4551DB05B}" type="presParOf" srcId="{0D3C053D-2891-A946-B4EE-DEEA94C45C13}" destId="{2A761482-179B-E947-A1CD-0D4E749C2A53}" srcOrd="2" destOrd="0" presId="urn:microsoft.com/office/officeart/2005/8/layout/orgChart1"/>
    <dgm:cxn modelId="{451E41DB-C78C-4ABC-B39C-0C91C310E583}" type="presParOf" srcId="{0D3C053D-2891-A946-B4EE-DEEA94C45C13}" destId="{9CF7F6BD-691A-9F47-9829-95D7E116C5E2}" srcOrd="3" destOrd="0" presId="urn:microsoft.com/office/officeart/2005/8/layout/orgChart1"/>
    <dgm:cxn modelId="{F95815C7-C3F6-4F7D-8B83-4A6375B47300}" type="presParOf" srcId="{9CF7F6BD-691A-9F47-9829-95D7E116C5E2}" destId="{A82EC62B-F3CF-C948-80DC-B12B693B2E68}" srcOrd="0" destOrd="0" presId="urn:microsoft.com/office/officeart/2005/8/layout/orgChart1"/>
    <dgm:cxn modelId="{43E17B4D-B337-4A6B-9C5D-91FC38CC90CD}" type="presParOf" srcId="{A82EC62B-F3CF-C948-80DC-B12B693B2E68}" destId="{101087ED-BCAD-3142-8E12-4972120CDE00}" srcOrd="0" destOrd="0" presId="urn:microsoft.com/office/officeart/2005/8/layout/orgChart1"/>
    <dgm:cxn modelId="{2F0DD3FF-6D07-4FFB-9AA8-FD0744174C62}" type="presParOf" srcId="{A82EC62B-F3CF-C948-80DC-B12B693B2E68}" destId="{B13EC44F-2A22-AB42-9C71-9BC99DAC9AD1}" srcOrd="1" destOrd="0" presId="urn:microsoft.com/office/officeart/2005/8/layout/orgChart1"/>
    <dgm:cxn modelId="{C60E30AF-A30F-46AE-A215-18E2DFF4D4AF}" type="presParOf" srcId="{9CF7F6BD-691A-9F47-9829-95D7E116C5E2}" destId="{4F8A4C6E-BB2F-5D43-B17E-687D92705647}" srcOrd="1" destOrd="0" presId="urn:microsoft.com/office/officeart/2005/8/layout/orgChart1"/>
    <dgm:cxn modelId="{1DE13278-FEA1-4437-AF8E-DEFE0AF33592}" type="presParOf" srcId="{9CF7F6BD-691A-9F47-9829-95D7E116C5E2}" destId="{15067FCF-C8A5-AC41-B83C-6F95852ABC90}" srcOrd="2" destOrd="0" presId="urn:microsoft.com/office/officeart/2005/8/layout/orgChart1"/>
    <dgm:cxn modelId="{051C88B5-F35A-4DEB-9EFE-A5CDA10E4D35}" type="presParOf" srcId="{0D3C053D-2891-A946-B4EE-DEEA94C45C13}" destId="{6F5BFEEF-ADBD-2140-BA3D-C83B01AE7C7B}" srcOrd="4" destOrd="0" presId="urn:microsoft.com/office/officeart/2005/8/layout/orgChart1"/>
    <dgm:cxn modelId="{B8A5D353-DFC9-4DB6-84BF-25700B23AF45}" type="presParOf" srcId="{0D3C053D-2891-A946-B4EE-DEEA94C45C13}" destId="{0591403C-5E52-3746-8EE3-7F01DF6BB0B3}" srcOrd="5" destOrd="0" presId="urn:microsoft.com/office/officeart/2005/8/layout/orgChart1"/>
    <dgm:cxn modelId="{6AF2F1CD-F70B-4D42-A0F3-8FD9D7654B9F}" type="presParOf" srcId="{0591403C-5E52-3746-8EE3-7F01DF6BB0B3}" destId="{B8EEF5E0-7AFE-3C4C-B8D4-499676594625}" srcOrd="0" destOrd="0" presId="urn:microsoft.com/office/officeart/2005/8/layout/orgChart1"/>
    <dgm:cxn modelId="{012469D6-42B4-444C-AA26-6F97B1F18019}" type="presParOf" srcId="{B8EEF5E0-7AFE-3C4C-B8D4-499676594625}" destId="{78F82C66-4C28-434E-987C-156D05E9FCCE}" srcOrd="0" destOrd="0" presId="urn:microsoft.com/office/officeart/2005/8/layout/orgChart1"/>
    <dgm:cxn modelId="{E35136D4-435F-431E-BE14-A37A06DDDABB}" type="presParOf" srcId="{B8EEF5E0-7AFE-3C4C-B8D4-499676594625}" destId="{3F9F5342-BEB7-634D-B524-3423E8F2D30D}" srcOrd="1" destOrd="0" presId="urn:microsoft.com/office/officeart/2005/8/layout/orgChart1"/>
    <dgm:cxn modelId="{0360CBB3-03EF-4126-BE9C-8F0209CC8BDC}" type="presParOf" srcId="{0591403C-5E52-3746-8EE3-7F01DF6BB0B3}" destId="{5303E932-6180-E540-A3C5-3ABF4929BC52}" srcOrd="1" destOrd="0" presId="urn:microsoft.com/office/officeart/2005/8/layout/orgChart1"/>
    <dgm:cxn modelId="{A0750CE5-95E9-46A1-AD7F-DC4306ADD88A}" type="presParOf" srcId="{0591403C-5E52-3746-8EE3-7F01DF6BB0B3}" destId="{B7A3BE56-A00D-2C4F-A222-F3F3EA11C2AA}" srcOrd="2" destOrd="0" presId="urn:microsoft.com/office/officeart/2005/8/layout/orgChart1"/>
    <dgm:cxn modelId="{D47CBCDF-AC15-41EC-9B42-5CA500CD8229}" type="presParOf" srcId="{0D3C053D-2891-A946-B4EE-DEEA94C45C13}" destId="{D9EBF549-39A1-AB4A-A55D-43776E45CEB0}" srcOrd="6" destOrd="0" presId="urn:microsoft.com/office/officeart/2005/8/layout/orgChart1"/>
    <dgm:cxn modelId="{2B7FA23E-8E61-42EC-8E1F-27F8538B50A4}" type="presParOf" srcId="{0D3C053D-2891-A946-B4EE-DEEA94C45C13}" destId="{FB4897AA-B70A-5545-AB55-745487A1C179}" srcOrd="7" destOrd="0" presId="urn:microsoft.com/office/officeart/2005/8/layout/orgChart1"/>
    <dgm:cxn modelId="{008B9A79-1704-48FE-95D5-C727407BC858}" type="presParOf" srcId="{FB4897AA-B70A-5545-AB55-745487A1C179}" destId="{0A9A9840-F549-624A-9DFC-579A5C739D6E}" srcOrd="0" destOrd="0" presId="urn:microsoft.com/office/officeart/2005/8/layout/orgChart1"/>
    <dgm:cxn modelId="{E867D494-3260-43D5-BC22-7E1F252AC87F}" type="presParOf" srcId="{0A9A9840-F549-624A-9DFC-579A5C739D6E}" destId="{753E93BE-0BE2-714C-A410-D44ABA8B5017}" srcOrd="0" destOrd="0" presId="urn:microsoft.com/office/officeart/2005/8/layout/orgChart1"/>
    <dgm:cxn modelId="{F3E8B087-8AB0-422A-9EF6-A910CBCF9410}" type="presParOf" srcId="{0A9A9840-F549-624A-9DFC-579A5C739D6E}" destId="{AD9029AB-941C-4D47-B9E2-CD24EE64DD4F}" srcOrd="1" destOrd="0" presId="urn:microsoft.com/office/officeart/2005/8/layout/orgChart1"/>
    <dgm:cxn modelId="{C8F7E5D3-CFEE-4892-9770-0F6111C2E7A7}" type="presParOf" srcId="{FB4897AA-B70A-5545-AB55-745487A1C179}" destId="{CBD0E021-A51D-4941-85D6-B6D6E8E4885E}" srcOrd="1" destOrd="0" presId="urn:microsoft.com/office/officeart/2005/8/layout/orgChart1"/>
    <dgm:cxn modelId="{D61020F3-7E89-42AB-A764-95AB46C41BA2}" type="presParOf" srcId="{FB4897AA-B70A-5545-AB55-745487A1C179}" destId="{9A3AE3EC-AEE8-E645-9ACF-DC86FBCB78C1}" srcOrd="2" destOrd="0" presId="urn:microsoft.com/office/officeart/2005/8/layout/orgChart1"/>
    <dgm:cxn modelId="{D2506FDA-F590-4240-827C-95F0BF2F5C47}" type="presParOf" srcId="{0D3C053D-2891-A946-B4EE-DEEA94C45C13}" destId="{0646DA82-1C2D-C34D-952A-D0F0DD22D437}" srcOrd="8" destOrd="0" presId="urn:microsoft.com/office/officeart/2005/8/layout/orgChart1"/>
    <dgm:cxn modelId="{C96A95B5-DCD6-4122-95AC-D02EDCEAF233}" type="presParOf" srcId="{0D3C053D-2891-A946-B4EE-DEEA94C45C13}" destId="{CF528DFB-4553-8841-BC09-F0E05011C4DD}" srcOrd="9" destOrd="0" presId="urn:microsoft.com/office/officeart/2005/8/layout/orgChart1"/>
    <dgm:cxn modelId="{6BCAE2A3-0487-4987-B067-809A8EAA9F3B}" type="presParOf" srcId="{CF528DFB-4553-8841-BC09-F0E05011C4DD}" destId="{971D5FB0-42FF-1B46-AA04-DDDD4921971D}" srcOrd="0" destOrd="0" presId="urn:microsoft.com/office/officeart/2005/8/layout/orgChart1"/>
    <dgm:cxn modelId="{D1508316-FEFB-4699-8723-7D2F4E846D6E}" type="presParOf" srcId="{971D5FB0-42FF-1B46-AA04-DDDD4921971D}" destId="{123F9D0F-018D-464A-93A8-F7B93C844661}" srcOrd="0" destOrd="0" presId="urn:microsoft.com/office/officeart/2005/8/layout/orgChart1"/>
    <dgm:cxn modelId="{BEFDBB68-D6FC-4FA5-953E-E6692B51677D}" type="presParOf" srcId="{971D5FB0-42FF-1B46-AA04-DDDD4921971D}" destId="{6C72CD39-F351-D243-9193-9814B55BB6DD}" srcOrd="1" destOrd="0" presId="urn:microsoft.com/office/officeart/2005/8/layout/orgChart1"/>
    <dgm:cxn modelId="{EF7FE583-B7FA-4DFE-A8B7-F3EB7F3E92CF}" type="presParOf" srcId="{CF528DFB-4553-8841-BC09-F0E05011C4DD}" destId="{7D5CC576-A88D-D540-BB9D-1CD20F7EEEF3}" srcOrd="1" destOrd="0" presId="urn:microsoft.com/office/officeart/2005/8/layout/orgChart1"/>
    <dgm:cxn modelId="{EB12EECE-778D-434A-9D39-CAAC4095296F}" type="presParOf" srcId="{CF528DFB-4553-8841-BC09-F0E05011C4DD}" destId="{822D9AF4-0FE3-9C44-9AB1-AFAF3266C137}" srcOrd="2" destOrd="0" presId="urn:microsoft.com/office/officeart/2005/8/layout/orgChart1"/>
    <dgm:cxn modelId="{63D2FB86-650F-4EFE-A474-C93EAF1A3724}" type="presParOf" srcId="{534D9520-3727-604C-A4C8-D4335CAB64F1}" destId="{5E4392F8-981B-6E4F-8EF5-E2D40F8C6061}" srcOrd="2" destOrd="0" presId="urn:microsoft.com/office/officeart/2005/8/layout/orgChart1"/>
    <dgm:cxn modelId="{766E7D97-F7A7-44DD-8B67-6EB21A87BBE6}" type="presParOf" srcId="{D6F7A52F-E3FA-F149-93BD-31826E36EAD3}" destId="{C2A9D020-5D31-0648-8A5B-DF8C8DC998CD}" srcOrd="8" destOrd="0" presId="urn:microsoft.com/office/officeart/2005/8/layout/orgChart1"/>
    <dgm:cxn modelId="{3081ED52-2643-4DD9-A54B-151E989CA55E}" type="presParOf" srcId="{D6F7A52F-E3FA-F149-93BD-31826E36EAD3}" destId="{81F3709B-6B09-F148-9C0B-5BC4025FD9B3}" srcOrd="9" destOrd="0" presId="urn:microsoft.com/office/officeart/2005/8/layout/orgChart1"/>
    <dgm:cxn modelId="{BBC759AE-E984-4879-9BCB-B753042B429F}" type="presParOf" srcId="{81F3709B-6B09-F148-9C0B-5BC4025FD9B3}" destId="{9B79910B-30BC-8A4F-B7DF-96B9B65F9925}" srcOrd="0" destOrd="0" presId="urn:microsoft.com/office/officeart/2005/8/layout/orgChart1"/>
    <dgm:cxn modelId="{21D90EBB-98E1-476C-994D-FC8B037E9FC7}" type="presParOf" srcId="{9B79910B-30BC-8A4F-B7DF-96B9B65F9925}" destId="{069A9627-CFD4-0C42-BB1B-82DA99BAB935}" srcOrd="0" destOrd="0" presId="urn:microsoft.com/office/officeart/2005/8/layout/orgChart1"/>
    <dgm:cxn modelId="{E170CB3B-D9ED-4B80-990A-F84E234BDD78}" type="presParOf" srcId="{9B79910B-30BC-8A4F-B7DF-96B9B65F9925}" destId="{C5C05E07-CE0C-834E-A593-2E02B1DBE4BB}" srcOrd="1" destOrd="0" presId="urn:microsoft.com/office/officeart/2005/8/layout/orgChart1"/>
    <dgm:cxn modelId="{16CD51D7-B181-4615-AF5D-53A97FB0084F}" type="presParOf" srcId="{81F3709B-6B09-F148-9C0B-5BC4025FD9B3}" destId="{0630394F-6C6A-7B4F-B02C-E00EE80BAFA7}" srcOrd="1" destOrd="0" presId="urn:microsoft.com/office/officeart/2005/8/layout/orgChart1"/>
    <dgm:cxn modelId="{F62CD3AA-2261-4843-87DF-608AF2F9B508}" type="presParOf" srcId="{0630394F-6C6A-7B4F-B02C-E00EE80BAFA7}" destId="{DC5712B1-0B21-CF4F-BF80-2C40F87413FC}" srcOrd="0" destOrd="0" presId="urn:microsoft.com/office/officeart/2005/8/layout/orgChart1"/>
    <dgm:cxn modelId="{1AA45E52-4AB8-4E93-9681-0E190C188110}" type="presParOf" srcId="{0630394F-6C6A-7B4F-B02C-E00EE80BAFA7}" destId="{4FF686A8-D355-7243-8EA7-8E0BC5D455E3}" srcOrd="1" destOrd="0" presId="urn:microsoft.com/office/officeart/2005/8/layout/orgChart1"/>
    <dgm:cxn modelId="{E983B344-4732-49D4-8EB6-71AE852CE0A3}" type="presParOf" srcId="{4FF686A8-D355-7243-8EA7-8E0BC5D455E3}" destId="{21CBF74D-A1D1-764D-92B3-9AEEDE9350CB}" srcOrd="0" destOrd="0" presId="urn:microsoft.com/office/officeart/2005/8/layout/orgChart1"/>
    <dgm:cxn modelId="{FA71DC98-043D-4933-B674-E89121BA93E5}" type="presParOf" srcId="{21CBF74D-A1D1-764D-92B3-9AEEDE9350CB}" destId="{58F20908-FF03-FA4A-BC93-3F2E002FA8FE}" srcOrd="0" destOrd="0" presId="urn:microsoft.com/office/officeart/2005/8/layout/orgChart1"/>
    <dgm:cxn modelId="{5BB96FF0-3124-445B-9AE7-2A037BFA7CD9}" type="presParOf" srcId="{21CBF74D-A1D1-764D-92B3-9AEEDE9350CB}" destId="{95C78315-6330-BF48-95D2-B33DA043D2E1}" srcOrd="1" destOrd="0" presId="urn:microsoft.com/office/officeart/2005/8/layout/orgChart1"/>
    <dgm:cxn modelId="{4C5EBD26-3042-433D-BD0E-D5ADF6E3049F}" type="presParOf" srcId="{4FF686A8-D355-7243-8EA7-8E0BC5D455E3}" destId="{CAF21015-E1A6-1443-97D4-2323C7D5772F}" srcOrd="1" destOrd="0" presId="urn:microsoft.com/office/officeart/2005/8/layout/orgChart1"/>
    <dgm:cxn modelId="{E8A14423-19D3-403B-848E-B73A1BA07CC4}" type="presParOf" srcId="{4FF686A8-D355-7243-8EA7-8E0BC5D455E3}" destId="{6BEF3E38-4995-D645-A679-6377B268B7E2}" srcOrd="2" destOrd="0" presId="urn:microsoft.com/office/officeart/2005/8/layout/orgChart1"/>
    <dgm:cxn modelId="{911D96FD-EA35-4C78-B688-2317051B984B}" type="presParOf" srcId="{0630394F-6C6A-7B4F-B02C-E00EE80BAFA7}" destId="{15F7393F-39A0-2A42-AC01-733CBFA9EB8C}" srcOrd="2" destOrd="0" presId="urn:microsoft.com/office/officeart/2005/8/layout/orgChart1"/>
    <dgm:cxn modelId="{1B267BEC-9391-4D90-956B-826B558597B8}" type="presParOf" srcId="{0630394F-6C6A-7B4F-B02C-E00EE80BAFA7}" destId="{703B094A-48CF-9346-831B-4CA160118894}" srcOrd="3" destOrd="0" presId="urn:microsoft.com/office/officeart/2005/8/layout/orgChart1"/>
    <dgm:cxn modelId="{D960E303-CCB8-4375-94D1-06D8C9F5BD58}" type="presParOf" srcId="{703B094A-48CF-9346-831B-4CA160118894}" destId="{F2B871A6-2C04-DF45-A9C6-A181FEABF86D}" srcOrd="0" destOrd="0" presId="urn:microsoft.com/office/officeart/2005/8/layout/orgChart1"/>
    <dgm:cxn modelId="{D17B71F3-F983-4995-AE0C-14B1A6E53F8C}" type="presParOf" srcId="{F2B871A6-2C04-DF45-A9C6-A181FEABF86D}" destId="{14D8CE42-F537-EC4F-A033-4E706A7B92C2}" srcOrd="0" destOrd="0" presId="urn:microsoft.com/office/officeart/2005/8/layout/orgChart1"/>
    <dgm:cxn modelId="{F902B7C6-B212-4350-9469-258DCCEEB2C3}" type="presParOf" srcId="{F2B871A6-2C04-DF45-A9C6-A181FEABF86D}" destId="{1F51A8A9-4FEF-CA47-A17E-D120F7B6F6C3}" srcOrd="1" destOrd="0" presId="urn:microsoft.com/office/officeart/2005/8/layout/orgChart1"/>
    <dgm:cxn modelId="{6F5F6A78-4E94-4EFD-92F5-385A2DCB9DA7}" type="presParOf" srcId="{703B094A-48CF-9346-831B-4CA160118894}" destId="{D80B662B-ACA3-CD45-8945-E21012764D8B}" srcOrd="1" destOrd="0" presId="urn:microsoft.com/office/officeart/2005/8/layout/orgChart1"/>
    <dgm:cxn modelId="{20C6F08B-B0C0-4D46-AA5E-4DF4E8C89EB0}" type="presParOf" srcId="{703B094A-48CF-9346-831B-4CA160118894}" destId="{8DA9A36E-2128-804D-966D-AE1D2230B90F}" srcOrd="2" destOrd="0" presId="urn:microsoft.com/office/officeart/2005/8/layout/orgChart1"/>
    <dgm:cxn modelId="{42F6D832-B50D-45EA-9665-F79C7ED26537}" type="presParOf" srcId="{0630394F-6C6A-7B4F-B02C-E00EE80BAFA7}" destId="{756EB632-DBDD-BA4C-8C98-97819E34F23C}" srcOrd="4" destOrd="0" presId="urn:microsoft.com/office/officeart/2005/8/layout/orgChart1"/>
    <dgm:cxn modelId="{CAA8D58C-B6B3-4191-BD76-C47AC86263A7}" type="presParOf" srcId="{0630394F-6C6A-7B4F-B02C-E00EE80BAFA7}" destId="{3EB70F28-5574-4A49-BC41-08317851CCB9}" srcOrd="5" destOrd="0" presId="urn:microsoft.com/office/officeart/2005/8/layout/orgChart1"/>
    <dgm:cxn modelId="{457FEC74-2B6D-4D27-B1DA-36699173937B}" type="presParOf" srcId="{3EB70F28-5574-4A49-BC41-08317851CCB9}" destId="{1C4B4E81-7E32-4D40-8D4D-A7D96A069847}" srcOrd="0" destOrd="0" presId="urn:microsoft.com/office/officeart/2005/8/layout/orgChart1"/>
    <dgm:cxn modelId="{AD14BE4E-5F67-4B65-AA44-129F46D913D5}" type="presParOf" srcId="{1C4B4E81-7E32-4D40-8D4D-A7D96A069847}" destId="{0549CCC0-F10E-574E-979D-6B42CDCC7EB0}" srcOrd="0" destOrd="0" presId="urn:microsoft.com/office/officeart/2005/8/layout/orgChart1"/>
    <dgm:cxn modelId="{50A51DFD-A8F4-450D-985C-49DC7D0F6F12}" type="presParOf" srcId="{1C4B4E81-7E32-4D40-8D4D-A7D96A069847}" destId="{CE829D2F-E542-B14C-BBCD-E6B779A3D851}" srcOrd="1" destOrd="0" presId="urn:microsoft.com/office/officeart/2005/8/layout/orgChart1"/>
    <dgm:cxn modelId="{19655737-FDE3-4C84-83AB-E3953BB6B70A}" type="presParOf" srcId="{3EB70F28-5574-4A49-BC41-08317851CCB9}" destId="{2225FF0A-21BF-E942-8EDB-3C71F94E5739}" srcOrd="1" destOrd="0" presId="urn:microsoft.com/office/officeart/2005/8/layout/orgChart1"/>
    <dgm:cxn modelId="{EEE28192-F62B-4A7C-B9C5-6CEF8BF63CD8}" type="presParOf" srcId="{3EB70F28-5574-4A49-BC41-08317851CCB9}" destId="{8656F275-9C38-974B-B018-784FC2CEAB02}" srcOrd="2" destOrd="0" presId="urn:microsoft.com/office/officeart/2005/8/layout/orgChart1"/>
    <dgm:cxn modelId="{F7F6374F-F03D-40AC-8391-3BFBC8F0DFC5}" type="presParOf" srcId="{0630394F-6C6A-7B4F-B02C-E00EE80BAFA7}" destId="{E9FA6D2C-A6A7-964A-9531-EB0984A1D074}" srcOrd="6" destOrd="0" presId="urn:microsoft.com/office/officeart/2005/8/layout/orgChart1"/>
    <dgm:cxn modelId="{89591DF2-55A8-4196-8375-99A84E89D250}" type="presParOf" srcId="{0630394F-6C6A-7B4F-B02C-E00EE80BAFA7}" destId="{C87862A3-9633-CA4F-A914-7A698C7183D1}" srcOrd="7" destOrd="0" presId="urn:microsoft.com/office/officeart/2005/8/layout/orgChart1"/>
    <dgm:cxn modelId="{5E970236-D05A-4DB7-A3E5-4FFF4C2079DB}" type="presParOf" srcId="{C87862A3-9633-CA4F-A914-7A698C7183D1}" destId="{2AD131DA-FFF6-764F-87B9-6F4A5FC116FE}" srcOrd="0" destOrd="0" presId="urn:microsoft.com/office/officeart/2005/8/layout/orgChart1"/>
    <dgm:cxn modelId="{7AED24D5-4407-4D8E-8BAE-7F9D9BE5554F}" type="presParOf" srcId="{2AD131DA-FFF6-764F-87B9-6F4A5FC116FE}" destId="{77220451-B933-4740-8095-BE3B33D870AC}" srcOrd="0" destOrd="0" presId="urn:microsoft.com/office/officeart/2005/8/layout/orgChart1"/>
    <dgm:cxn modelId="{92BB1209-8052-4A38-BDDD-8E8160F7F613}" type="presParOf" srcId="{2AD131DA-FFF6-764F-87B9-6F4A5FC116FE}" destId="{C43225F7-F26A-4541-93CC-5F15C449CC90}" srcOrd="1" destOrd="0" presId="urn:microsoft.com/office/officeart/2005/8/layout/orgChart1"/>
    <dgm:cxn modelId="{9900C2D9-BCC1-46CC-9687-7422C6DEC931}" type="presParOf" srcId="{C87862A3-9633-CA4F-A914-7A698C7183D1}" destId="{C1F896C6-15CE-EE4B-B1AE-55B338BCD47D}" srcOrd="1" destOrd="0" presId="urn:microsoft.com/office/officeart/2005/8/layout/orgChart1"/>
    <dgm:cxn modelId="{00D0FC27-4676-44FD-8A16-14CB023A1196}" type="presParOf" srcId="{C87862A3-9633-CA4F-A914-7A698C7183D1}" destId="{184194A5-37A7-F449-8C63-1319A8AF0C93}" srcOrd="2" destOrd="0" presId="urn:microsoft.com/office/officeart/2005/8/layout/orgChart1"/>
    <dgm:cxn modelId="{07E32347-722C-4E61-AE73-A616EDA4A538}" type="presParOf" srcId="{81F3709B-6B09-F148-9C0B-5BC4025FD9B3}" destId="{ABA078E2-06E6-D04F-A5F9-3778194D0A20}" srcOrd="2" destOrd="0" presId="urn:microsoft.com/office/officeart/2005/8/layout/orgChart1"/>
    <dgm:cxn modelId="{D5E01F96-5E32-4D58-8C20-9D547FE6473F}" type="presParOf" srcId="{D6F7A52F-E3FA-F149-93BD-31826E36EAD3}" destId="{4D7AC401-F43A-8F4E-B952-6D1EB7901B3D}" srcOrd="10" destOrd="0" presId="urn:microsoft.com/office/officeart/2005/8/layout/orgChart1"/>
    <dgm:cxn modelId="{BA40863E-E8AC-4F62-8DC4-346F85C5A1F6}" type="presParOf" srcId="{D6F7A52F-E3FA-F149-93BD-31826E36EAD3}" destId="{895ED299-B290-2D4C-A05D-B3DF64721A25}" srcOrd="11" destOrd="0" presId="urn:microsoft.com/office/officeart/2005/8/layout/orgChart1"/>
    <dgm:cxn modelId="{9A792844-0B4C-44C9-920F-5BF4DB5059D2}" type="presParOf" srcId="{895ED299-B290-2D4C-A05D-B3DF64721A25}" destId="{AAE92A2D-9948-6147-9FD2-5786622FEC72}" srcOrd="0" destOrd="0" presId="urn:microsoft.com/office/officeart/2005/8/layout/orgChart1"/>
    <dgm:cxn modelId="{48C1EC79-2C54-4930-A3FC-D6F2347286ED}" type="presParOf" srcId="{AAE92A2D-9948-6147-9FD2-5786622FEC72}" destId="{86AFA81E-6CCC-C043-8C5A-D5F2242C1C18}" srcOrd="0" destOrd="0" presId="urn:microsoft.com/office/officeart/2005/8/layout/orgChart1"/>
    <dgm:cxn modelId="{B569F40E-F9D5-4227-9D56-B3C5767A083C}" type="presParOf" srcId="{AAE92A2D-9948-6147-9FD2-5786622FEC72}" destId="{1C89E28F-B6D3-AA40-B670-C7DB8F14EF8D}" srcOrd="1" destOrd="0" presId="urn:microsoft.com/office/officeart/2005/8/layout/orgChart1"/>
    <dgm:cxn modelId="{DE14E752-EBFF-4596-A015-EA2242E5B4F0}" type="presParOf" srcId="{895ED299-B290-2D4C-A05D-B3DF64721A25}" destId="{8D86ACCA-2B09-F04F-A396-638A86BE4EC9}" srcOrd="1" destOrd="0" presId="urn:microsoft.com/office/officeart/2005/8/layout/orgChart1"/>
    <dgm:cxn modelId="{E56FBCF6-7EEC-4538-946A-C0536B433261}" type="presParOf" srcId="{8D86ACCA-2B09-F04F-A396-638A86BE4EC9}" destId="{AA2D6FBF-615E-E44A-B9A9-8B264FD48351}" srcOrd="0" destOrd="0" presId="urn:microsoft.com/office/officeart/2005/8/layout/orgChart1"/>
    <dgm:cxn modelId="{7E06A9C0-CB4C-4168-AAB0-236DB0308AF3}" type="presParOf" srcId="{8D86ACCA-2B09-F04F-A396-638A86BE4EC9}" destId="{A63F1663-BD5E-274D-AC4B-50757B2D8763}" srcOrd="1" destOrd="0" presId="urn:microsoft.com/office/officeart/2005/8/layout/orgChart1"/>
    <dgm:cxn modelId="{B31A7476-4BF1-4A1A-B29D-CB11C45B8554}" type="presParOf" srcId="{A63F1663-BD5E-274D-AC4B-50757B2D8763}" destId="{7E3EBF8E-E5C9-F142-8972-41CC52BFEAEE}" srcOrd="0" destOrd="0" presId="urn:microsoft.com/office/officeart/2005/8/layout/orgChart1"/>
    <dgm:cxn modelId="{9DC73FDC-780B-42E2-AD7F-2219E2336E93}" type="presParOf" srcId="{7E3EBF8E-E5C9-F142-8972-41CC52BFEAEE}" destId="{15DAAE46-730A-9948-BD93-1177504F8CD9}" srcOrd="0" destOrd="0" presId="urn:microsoft.com/office/officeart/2005/8/layout/orgChart1"/>
    <dgm:cxn modelId="{8AE10B07-00EC-4851-ACD6-5BCA8B1888DD}" type="presParOf" srcId="{7E3EBF8E-E5C9-F142-8972-41CC52BFEAEE}" destId="{526FDE1F-0FC8-C447-8854-BDFB65D435F2}" srcOrd="1" destOrd="0" presId="urn:microsoft.com/office/officeart/2005/8/layout/orgChart1"/>
    <dgm:cxn modelId="{3D6732E5-FE5C-4653-897D-83BA88E8F777}" type="presParOf" srcId="{A63F1663-BD5E-274D-AC4B-50757B2D8763}" destId="{ABC1F774-3ACD-044E-B136-13AF75A09601}" srcOrd="1" destOrd="0" presId="urn:microsoft.com/office/officeart/2005/8/layout/orgChart1"/>
    <dgm:cxn modelId="{90753BA3-EC8A-40B2-9BED-64CC6290BD23}" type="presParOf" srcId="{A63F1663-BD5E-274D-AC4B-50757B2D8763}" destId="{D6B8FB51-307C-0E4A-8691-51D2093A753F}" srcOrd="2" destOrd="0" presId="urn:microsoft.com/office/officeart/2005/8/layout/orgChart1"/>
    <dgm:cxn modelId="{4CBAF049-BE34-44D2-BF1B-6028CF5DDA29}" type="presParOf" srcId="{895ED299-B290-2D4C-A05D-B3DF64721A25}" destId="{E0FD0EEA-BD5C-8D47-9F31-E5A937E7C27F}" srcOrd="2" destOrd="0" presId="urn:microsoft.com/office/officeart/2005/8/layout/orgChart1"/>
    <dgm:cxn modelId="{DCA6D078-647C-461E-9E55-FDC15AEAC1EF}" type="presParOf" srcId="{D6F7A52F-E3FA-F149-93BD-31826E36EAD3}" destId="{63EBA9F7-5F81-4E4A-ACD1-59FF068FF436}" srcOrd="12" destOrd="0" presId="urn:microsoft.com/office/officeart/2005/8/layout/orgChart1"/>
    <dgm:cxn modelId="{8D2ECE1A-B430-42CD-AD2E-FFBF671B3CC7}" type="presParOf" srcId="{D6F7A52F-E3FA-F149-93BD-31826E36EAD3}" destId="{9638EB2C-180E-1F4C-989D-F43C7AD58F9B}" srcOrd="13" destOrd="0" presId="urn:microsoft.com/office/officeart/2005/8/layout/orgChart1"/>
    <dgm:cxn modelId="{8B377D58-FC3F-4C90-BF3E-F6B4ED0B3AF6}" type="presParOf" srcId="{9638EB2C-180E-1F4C-989D-F43C7AD58F9B}" destId="{6F04B1E7-2B91-914A-9521-F81FF75675C1}" srcOrd="0" destOrd="0" presId="urn:microsoft.com/office/officeart/2005/8/layout/orgChart1"/>
    <dgm:cxn modelId="{13B1221F-9953-488B-934E-0B8E22841E44}" type="presParOf" srcId="{6F04B1E7-2B91-914A-9521-F81FF75675C1}" destId="{D6FAAA03-1172-9A42-BDCB-0BA013590F4F}" srcOrd="0" destOrd="0" presId="urn:microsoft.com/office/officeart/2005/8/layout/orgChart1"/>
    <dgm:cxn modelId="{AD2D25FF-5C7F-4A9B-97F4-8FB7C306C7E8}" type="presParOf" srcId="{6F04B1E7-2B91-914A-9521-F81FF75675C1}" destId="{997B67F4-0F42-7E4B-8708-DCC6B6D14698}" srcOrd="1" destOrd="0" presId="urn:microsoft.com/office/officeart/2005/8/layout/orgChart1"/>
    <dgm:cxn modelId="{D82D7C85-AED7-4FA2-BBD4-84C964C8E9E8}" type="presParOf" srcId="{9638EB2C-180E-1F4C-989D-F43C7AD58F9B}" destId="{8AD971DE-BE4A-0643-8555-6173C5E4A004}" srcOrd="1" destOrd="0" presId="urn:microsoft.com/office/officeart/2005/8/layout/orgChart1"/>
    <dgm:cxn modelId="{86C6413C-9352-442A-8F35-3A4C1A7400A8}" type="presParOf" srcId="{8AD971DE-BE4A-0643-8555-6173C5E4A004}" destId="{A56B66B4-E077-D645-9FE6-BEA921D84C7C}" srcOrd="0" destOrd="0" presId="urn:microsoft.com/office/officeart/2005/8/layout/orgChart1"/>
    <dgm:cxn modelId="{F62F0B07-600D-452D-829F-0AD52EA72896}" type="presParOf" srcId="{8AD971DE-BE4A-0643-8555-6173C5E4A004}" destId="{9D771791-E319-0C4F-BEA1-8F7910FD7EF7}" srcOrd="1" destOrd="0" presId="urn:microsoft.com/office/officeart/2005/8/layout/orgChart1"/>
    <dgm:cxn modelId="{B45E9002-C09D-4235-96CB-F13B66D2A2E5}" type="presParOf" srcId="{9D771791-E319-0C4F-BEA1-8F7910FD7EF7}" destId="{1354A3F1-9B52-AD42-8EF5-65AC4B2C88A6}" srcOrd="0" destOrd="0" presId="urn:microsoft.com/office/officeart/2005/8/layout/orgChart1"/>
    <dgm:cxn modelId="{835B13E6-A0EB-4155-AF64-CABF0982427C}" type="presParOf" srcId="{1354A3F1-9B52-AD42-8EF5-65AC4B2C88A6}" destId="{81B39325-AF3E-2445-9D5D-9C24773EA97A}" srcOrd="0" destOrd="0" presId="urn:microsoft.com/office/officeart/2005/8/layout/orgChart1"/>
    <dgm:cxn modelId="{76981F5A-0B36-4664-8868-B94D4A34DADE}" type="presParOf" srcId="{1354A3F1-9B52-AD42-8EF5-65AC4B2C88A6}" destId="{F8E5EDCA-9466-DD46-99E7-DE856E03E23F}" srcOrd="1" destOrd="0" presId="urn:microsoft.com/office/officeart/2005/8/layout/orgChart1"/>
    <dgm:cxn modelId="{D22681A9-2A18-4B9F-8835-F2BBFA8AC954}" type="presParOf" srcId="{9D771791-E319-0C4F-BEA1-8F7910FD7EF7}" destId="{75967EB2-5700-7244-BA81-385447A91717}" srcOrd="1" destOrd="0" presId="urn:microsoft.com/office/officeart/2005/8/layout/orgChart1"/>
    <dgm:cxn modelId="{1B2D29D2-319A-4039-A221-D269F94FE20D}" type="presParOf" srcId="{9D771791-E319-0C4F-BEA1-8F7910FD7EF7}" destId="{E5CDFC59-ED6F-1245-9F04-E7384008283F}" srcOrd="2" destOrd="0" presId="urn:microsoft.com/office/officeart/2005/8/layout/orgChart1"/>
    <dgm:cxn modelId="{C9A1F279-3272-45BC-9754-05101B889CA0}" type="presParOf" srcId="{8AD971DE-BE4A-0643-8555-6173C5E4A004}" destId="{1FFE1230-7166-CA4D-A9A1-A3E0552FC0C9}" srcOrd="2" destOrd="0" presId="urn:microsoft.com/office/officeart/2005/8/layout/orgChart1"/>
    <dgm:cxn modelId="{E07B5899-B9F2-4FE5-B9F2-7D6CE8EAEE87}" type="presParOf" srcId="{8AD971DE-BE4A-0643-8555-6173C5E4A004}" destId="{81094E01-0468-C842-8D8A-707EA472E08C}" srcOrd="3" destOrd="0" presId="urn:microsoft.com/office/officeart/2005/8/layout/orgChart1"/>
    <dgm:cxn modelId="{150531BF-108D-44DB-8879-0AE7E4C0A482}" type="presParOf" srcId="{81094E01-0468-C842-8D8A-707EA472E08C}" destId="{FD36C331-C64C-3D4D-98DD-DEAF894B9975}" srcOrd="0" destOrd="0" presId="urn:microsoft.com/office/officeart/2005/8/layout/orgChart1"/>
    <dgm:cxn modelId="{739B1066-8B4D-4556-AB7B-68F022C575D5}" type="presParOf" srcId="{FD36C331-C64C-3D4D-98DD-DEAF894B9975}" destId="{73F92223-04D0-CC42-A75C-1465180876EB}" srcOrd="0" destOrd="0" presId="urn:microsoft.com/office/officeart/2005/8/layout/orgChart1"/>
    <dgm:cxn modelId="{9A81AEDF-2F4B-4D1F-AD2E-2F7F66E03CA1}" type="presParOf" srcId="{FD36C331-C64C-3D4D-98DD-DEAF894B9975}" destId="{61F6F269-228C-AF46-A5F1-6FB34BD74C53}" srcOrd="1" destOrd="0" presId="urn:microsoft.com/office/officeart/2005/8/layout/orgChart1"/>
    <dgm:cxn modelId="{D46B479A-1BB2-405D-A7F2-0CC990499729}" type="presParOf" srcId="{81094E01-0468-C842-8D8A-707EA472E08C}" destId="{370732AA-FD56-0A4D-B518-BE5CEB5CEF67}" srcOrd="1" destOrd="0" presId="urn:microsoft.com/office/officeart/2005/8/layout/orgChart1"/>
    <dgm:cxn modelId="{ED6533DC-5C8D-4D94-A128-D82315A42062}" type="presParOf" srcId="{81094E01-0468-C842-8D8A-707EA472E08C}" destId="{FC12181A-B5B3-3044-A742-42E2117AAA53}" srcOrd="2" destOrd="0" presId="urn:microsoft.com/office/officeart/2005/8/layout/orgChart1"/>
    <dgm:cxn modelId="{F519DC9F-1543-40E4-AE0F-07B47EB42759}" type="presParOf" srcId="{8AD971DE-BE4A-0643-8555-6173C5E4A004}" destId="{2B622037-6881-9B4F-B1EB-3937F75300CE}" srcOrd="4" destOrd="0" presId="urn:microsoft.com/office/officeart/2005/8/layout/orgChart1"/>
    <dgm:cxn modelId="{454BB544-8B4A-423D-BDAA-E65AAE300193}" type="presParOf" srcId="{8AD971DE-BE4A-0643-8555-6173C5E4A004}" destId="{7F7454BB-E03B-694A-98FF-B8D9B98143B5}" srcOrd="5" destOrd="0" presId="urn:microsoft.com/office/officeart/2005/8/layout/orgChart1"/>
    <dgm:cxn modelId="{7E9F7A23-4B00-447F-8BA6-C05312D5BD6E}" type="presParOf" srcId="{7F7454BB-E03B-694A-98FF-B8D9B98143B5}" destId="{DDFACAF3-19F9-2341-AD7A-1A41641BFC70}" srcOrd="0" destOrd="0" presId="urn:microsoft.com/office/officeart/2005/8/layout/orgChart1"/>
    <dgm:cxn modelId="{8492F533-A90A-41CE-81AD-6A8AB300F64D}" type="presParOf" srcId="{DDFACAF3-19F9-2341-AD7A-1A41641BFC70}" destId="{CBDC6C20-5FCA-6549-87AD-F891B75AAE98}" srcOrd="0" destOrd="0" presId="urn:microsoft.com/office/officeart/2005/8/layout/orgChart1"/>
    <dgm:cxn modelId="{79ED5122-7891-40F6-86DB-25C5213793BE}" type="presParOf" srcId="{DDFACAF3-19F9-2341-AD7A-1A41641BFC70}" destId="{857BEC29-FC13-D240-B226-CF50DEAF1581}" srcOrd="1" destOrd="0" presId="urn:microsoft.com/office/officeart/2005/8/layout/orgChart1"/>
    <dgm:cxn modelId="{422F3B6D-5D86-460D-9042-DEF291C439E8}" type="presParOf" srcId="{7F7454BB-E03B-694A-98FF-B8D9B98143B5}" destId="{FEE40EB5-E43D-3140-BE7F-4E9220D204EB}" srcOrd="1" destOrd="0" presId="urn:microsoft.com/office/officeart/2005/8/layout/orgChart1"/>
    <dgm:cxn modelId="{DA3F973E-5410-4C41-BE33-BE819349F939}" type="presParOf" srcId="{7F7454BB-E03B-694A-98FF-B8D9B98143B5}" destId="{1C5D2A3D-6427-6744-B885-831823A8C3A4}" srcOrd="2" destOrd="0" presId="urn:microsoft.com/office/officeart/2005/8/layout/orgChart1"/>
    <dgm:cxn modelId="{C860217E-AE5F-4C46-9589-D00D5862F7F7}" type="presParOf" srcId="{8AD971DE-BE4A-0643-8555-6173C5E4A004}" destId="{DC4717D1-5B08-5D46-8F14-C0F69208E258}" srcOrd="6" destOrd="0" presId="urn:microsoft.com/office/officeart/2005/8/layout/orgChart1"/>
    <dgm:cxn modelId="{909418F1-AB53-4292-9900-D0CE70E34FC8}" type="presParOf" srcId="{8AD971DE-BE4A-0643-8555-6173C5E4A004}" destId="{188D249F-5D74-454F-A9E0-16C64A1981BA}" srcOrd="7" destOrd="0" presId="urn:microsoft.com/office/officeart/2005/8/layout/orgChart1"/>
    <dgm:cxn modelId="{61B74BE8-6ADF-486A-9AB6-5A55FA1A4406}" type="presParOf" srcId="{188D249F-5D74-454F-A9E0-16C64A1981BA}" destId="{64DC7F03-9E63-6E4A-B8CC-78A1020A0143}" srcOrd="0" destOrd="0" presId="urn:microsoft.com/office/officeart/2005/8/layout/orgChart1"/>
    <dgm:cxn modelId="{8DBCC0CB-8EAB-4DF0-913D-E0319B27AD6D}" type="presParOf" srcId="{64DC7F03-9E63-6E4A-B8CC-78A1020A0143}" destId="{150A5D44-3B3D-DC40-9414-F5FCE5CEF1CD}" srcOrd="0" destOrd="0" presId="urn:microsoft.com/office/officeart/2005/8/layout/orgChart1"/>
    <dgm:cxn modelId="{4A8CA8C1-C254-4509-8FAC-FD456DD58592}" type="presParOf" srcId="{64DC7F03-9E63-6E4A-B8CC-78A1020A0143}" destId="{F04DB99E-A411-374E-94B8-D27255F8DAD8}" srcOrd="1" destOrd="0" presId="urn:microsoft.com/office/officeart/2005/8/layout/orgChart1"/>
    <dgm:cxn modelId="{A829AF2D-27AC-4595-B7BB-E1F7FB95F8B8}" type="presParOf" srcId="{188D249F-5D74-454F-A9E0-16C64A1981BA}" destId="{4405C65B-5C38-3241-AA95-6E63040CA41D}" srcOrd="1" destOrd="0" presId="urn:microsoft.com/office/officeart/2005/8/layout/orgChart1"/>
    <dgm:cxn modelId="{7CC256B4-F11B-437E-920F-F089FF8591E3}" type="presParOf" srcId="{188D249F-5D74-454F-A9E0-16C64A1981BA}" destId="{517975DB-A15E-314D-91D6-9B889F22A01A}" srcOrd="2" destOrd="0" presId="urn:microsoft.com/office/officeart/2005/8/layout/orgChart1"/>
    <dgm:cxn modelId="{1589C259-57F6-4438-9104-83A1F22DDD3D}" type="presParOf" srcId="{9638EB2C-180E-1F4C-989D-F43C7AD58F9B}" destId="{06DBF929-D553-CA4C-BB62-682E5FCB9DB3}" srcOrd="2" destOrd="0" presId="urn:microsoft.com/office/officeart/2005/8/layout/orgChart1"/>
    <dgm:cxn modelId="{51DA4BBD-876F-43A8-826B-7635C392805F}" type="presParOf" srcId="{D6F7A52F-E3FA-F149-93BD-31826E36EAD3}" destId="{F5CED63E-B423-1E4A-AC5A-C02CB72FE3AF}" srcOrd="14" destOrd="0" presId="urn:microsoft.com/office/officeart/2005/8/layout/orgChart1"/>
    <dgm:cxn modelId="{E9949038-82A1-46C2-8B20-0754C0B0FC67}" type="presParOf" srcId="{D6F7A52F-E3FA-F149-93BD-31826E36EAD3}" destId="{BB36A657-486D-C448-8E65-D680A4951BE5}" srcOrd="15" destOrd="0" presId="urn:microsoft.com/office/officeart/2005/8/layout/orgChart1"/>
    <dgm:cxn modelId="{88F66F38-D00C-4CD0-88DC-14E8445937E0}" type="presParOf" srcId="{BB36A657-486D-C448-8E65-D680A4951BE5}" destId="{34D06608-E90E-8348-99F7-8E65E582F66E}" srcOrd="0" destOrd="0" presId="urn:microsoft.com/office/officeart/2005/8/layout/orgChart1"/>
    <dgm:cxn modelId="{9F6C1A78-3B9A-4915-AD04-7D488A724DC5}" type="presParOf" srcId="{34D06608-E90E-8348-99F7-8E65E582F66E}" destId="{4EA0C619-AAEB-1B44-A3DF-18D251A1156E}" srcOrd="0" destOrd="0" presId="urn:microsoft.com/office/officeart/2005/8/layout/orgChart1"/>
    <dgm:cxn modelId="{DFE0ACCD-C910-41C0-9ACC-A1AC07400B41}" type="presParOf" srcId="{34D06608-E90E-8348-99F7-8E65E582F66E}" destId="{A9E055B4-C96C-3A42-8341-F77E37815C92}" srcOrd="1" destOrd="0" presId="urn:microsoft.com/office/officeart/2005/8/layout/orgChart1"/>
    <dgm:cxn modelId="{0A7AC953-71A2-4644-A228-F637FB58F37B}" type="presParOf" srcId="{BB36A657-486D-C448-8E65-D680A4951BE5}" destId="{467B92B0-FA8A-5A4B-9808-387236D9A6DD}" srcOrd="1" destOrd="0" presId="urn:microsoft.com/office/officeart/2005/8/layout/orgChart1"/>
    <dgm:cxn modelId="{C5EC492B-9245-4CA6-AD45-477C1E55F52C}" type="presParOf" srcId="{BB36A657-486D-C448-8E65-D680A4951BE5}" destId="{5FECDEBC-CB79-0442-B894-3F0EBFD34F28}" srcOrd="2" destOrd="0" presId="urn:microsoft.com/office/officeart/2005/8/layout/orgChart1"/>
    <dgm:cxn modelId="{69974F36-5083-4BA2-B162-85362A50F76C}" type="presParOf" srcId="{A7C2A7A5-645F-CA43-B1D9-60C4229AD65C}" destId="{F3149780-5C5B-2648-B7F6-634347B5B945}" srcOrd="2" destOrd="0" presId="urn:microsoft.com/office/officeart/2005/8/layout/orgChart1"/>
    <dgm:cxn modelId="{4EFAA396-8CF5-4FC7-8860-20C741D3E543}" type="presParOf" srcId="{138CDD6E-CBBB-4645-A9E6-B95A80119D28}" destId="{5DB1392A-A826-234B-9967-D99BC31EC256}" srcOrd="2" destOrd="0" presId="urn:microsoft.com/office/officeart/2005/8/layout/orgChar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11D6567-0E52-EA49-A32A-954F38EA9119}" type="doc">
      <dgm:prSet loTypeId="urn:microsoft.com/office/officeart/2005/8/layout/orgChart1" loCatId="" qsTypeId="urn:microsoft.com/office/officeart/2005/8/quickstyle/simple1" qsCatId="simple" csTypeId="urn:microsoft.com/office/officeart/2005/8/colors/colorful1#2" csCatId="colorful" phldr="1"/>
      <dgm:spPr/>
      <dgm:t>
        <a:bodyPr/>
        <a:lstStyle/>
        <a:p>
          <a:endParaRPr lang="en-US"/>
        </a:p>
      </dgm:t>
    </dgm:pt>
    <dgm:pt modelId="{4DEE5CE7-47FC-994C-AE4D-FCF8DCF5C38D}">
      <dgm:prSet phldrT="[Text]"/>
      <dgm:spPr/>
      <dgm:t>
        <a:bodyPr/>
        <a:lstStyle/>
        <a:p>
          <a:r>
            <a:rPr lang="en-US" dirty="0" smtClean="0"/>
            <a:t>NMAI</a:t>
          </a:r>
          <a:endParaRPr lang="en-US" dirty="0"/>
        </a:p>
      </dgm:t>
    </dgm:pt>
    <dgm:pt modelId="{87A92CB0-07D0-C44B-B0D9-421D5251963D}" type="parTrans" cxnId="{515DAB07-6D83-DC41-A1E8-051F72EB31B2}">
      <dgm:prSet/>
      <dgm:spPr/>
      <dgm:t>
        <a:bodyPr/>
        <a:lstStyle/>
        <a:p>
          <a:endParaRPr lang="en-US"/>
        </a:p>
      </dgm:t>
    </dgm:pt>
    <dgm:pt modelId="{6A9076A9-31BC-2F4E-9296-7FEEC7D56AE5}" type="sibTrans" cxnId="{515DAB07-6D83-DC41-A1E8-051F72EB31B2}">
      <dgm:prSet/>
      <dgm:spPr/>
      <dgm:t>
        <a:bodyPr/>
        <a:lstStyle/>
        <a:p>
          <a:endParaRPr lang="en-US"/>
        </a:p>
      </dgm:t>
    </dgm:pt>
    <dgm:pt modelId="{6075967C-87E7-7E44-A81F-E1285A8C3284}">
      <dgm:prSet phldrT="[Text]"/>
      <dgm:spPr/>
      <dgm:t>
        <a:bodyPr/>
        <a:lstStyle/>
        <a:p>
          <a:r>
            <a:rPr lang="en-US" dirty="0" smtClean="0"/>
            <a:t>Objects</a:t>
          </a:r>
          <a:endParaRPr lang="en-US" dirty="0"/>
        </a:p>
      </dgm:t>
    </dgm:pt>
    <dgm:pt modelId="{1EED97F4-35DD-144D-AF0F-DBC5027CE5E4}" type="parTrans" cxnId="{DB072454-F51D-7C4A-A60E-8E7DFB047B6B}">
      <dgm:prSet/>
      <dgm:spPr/>
      <dgm:t>
        <a:bodyPr/>
        <a:lstStyle/>
        <a:p>
          <a:endParaRPr lang="en-US"/>
        </a:p>
      </dgm:t>
    </dgm:pt>
    <dgm:pt modelId="{CA5ACD41-D4A7-FA45-9714-E73733FB380D}" type="sibTrans" cxnId="{DB072454-F51D-7C4A-A60E-8E7DFB047B6B}">
      <dgm:prSet/>
      <dgm:spPr/>
      <dgm:t>
        <a:bodyPr/>
        <a:lstStyle/>
        <a:p>
          <a:endParaRPr lang="en-US"/>
        </a:p>
      </dgm:t>
    </dgm:pt>
    <dgm:pt modelId="{2FB172AB-DD20-6A49-A25A-8020AE7A0E5A}">
      <dgm:prSet phldrT="[Text]"/>
      <dgm:spPr/>
      <dgm:t>
        <a:bodyPr/>
        <a:lstStyle/>
        <a:p>
          <a:r>
            <a:rPr lang="en-US" dirty="0" smtClean="0"/>
            <a:t>Café</a:t>
          </a:r>
          <a:endParaRPr lang="en-US" dirty="0"/>
        </a:p>
      </dgm:t>
    </dgm:pt>
    <dgm:pt modelId="{A901742A-B3A2-BF4A-B535-AE756E841998}" type="parTrans" cxnId="{AA2E99A5-EFF9-7448-81E6-D8D25D4EA5F7}">
      <dgm:prSet/>
      <dgm:spPr/>
      <dgm:t>
        <a:bodyPr/>
        <a:lstStyle/>
        <a:p>
          <a:endParaRPr lang="en-US"/>
        </a:p>
      </dgm:t>
    </dgm:pt>
    <dgm:pt modelId="{C745EFA5-7F78-2748-BA44-FF863F35F11F}" type="sibTrans" cxnId="{AA2E99A5-EFF9-7448-81E6-D8D25D4EA5F7}">
      <dgm:prSet/>
      <dgm:spPr/>
      <dgm:t>
        <a:bodyPr/>
        <a:lstStyle/>
        <a:p>
          <a:endParaRPr lang="en-US"/>
        </a:p>
      </dgm:t>
    </dgm:pt>
    <dgm:pt modelId="{C466F2B9-7624-4047-B23B-FCD527F28440}">
      <dgm:prSet phldrT="[Text]"/>
      <dgm:spPr/>
      <dgm:t>
        <a:bodyPr/>
        <a:lstStyle/>
        <a:p>
          <a:r>
            <a:rPr lang="en-US" dirty="0" smtClean="0"/>
            <a:t>Tours</a:t>
          </a:r>
          <a:endParaRPr lang="en-US" dirty="0"/>
        </a:p>
      </dgm:t>
    </dgm:pt>
    <dgm:pt modelId="{BDA126B5-3C45-6C4D-8855-DED2B293DA16}" type="parTrans" cxnId="{6C51D373-7371-054B-8E5D-4271188A1455}">
      <dgm:prSet/>
      <dgm:spPr/>
      <dgm:t>
        <a:bodyPr/>
        <a:lstStyle/>
        <a:p>
          <a:endParaRPr lang="en-US"/>
        </a:p>
      </dgm:t>
    </dgm:pt>
    <dgm:pt modelId="{505AAE01-FD09-A342-B432-2FBE597DFAD3}" type="sibTrans" cxnId="{6C51D373-7371-054B-8E5D-4271188A1455}">
      <dgm:prSet/>
      <dgm:spPr/>
      <dgm:t>
        <a:bodyPr/>
        <a:lstStyle/>
        <a:p>
          <a:endParaRPr lang="en-US"/>
        </a:p>
      </dgm:t>
    </dgm:pt>
    <dgm:pt modelId="{E0B1A847-DDB6-6948-BEC6-6B93129074AE}">
      <dgm:prSet phldrT="[Text]"/>
      <dgm:spPr/>
      <dgm:t>
        <a:bodyPr/>
        <a:lstStyle/>
        <a:p>
          <a:r>
            <a:rPr lang="en-US" dirty="0" smtClean="0"/>
            <a:t>Fun</a:t>
          </a:r>
          <a:endParaRPr lang="en-US" dirty="0"/>
        </a:p>
      </dgm:t>
    </dgm:pt>
    <dgm:pt modelId="{77EA35AA-FB30-EB41-A23A-74958FBDFE5B}" type="parTrans" cxnId="{53C9F73B-F3CC-D646-A6B0-FA192E2C38E2}">
      <dgm:prSet/>
      <dgm:spPr/>
      <dgm:t>
        <a:bodyPr/>
        <a:lstStyle/>
        <a:p>
          <a:endParaRPr lang="en-US"/>
        </a:p>
      </dgm:t>
    </dgm:pt>
    <dgm:pt modelId="{1F3DD565-CA62-064F-8956-26544160D50E}" type="sibTrans" cxnId="{53C9F73B-F3CC-D646-A6B0-FA192E2C38E2}">
      <dgm:prSet/>
      <dgm:spPr/>
      <dgm:t>
        <a:bodyPr/>
        <a:lstStyle/>
        <a:p>
          <a:endParaRPr lang="en-US"/>
        </a:p>
      </dgm:t>
    </dgm:pt>
    <dgm:pt modelId="{6E08B4A4-5782-9E41-9C5B-F323BBD856CB}">
      <dgm:prSet phldrT="[Text]"/>
      <dgm:spPr/>
      <dgm:t>
        <a:bodyPr/>
        <a:lstStyle/>
        <a:p>
          <a:r>
            <a:rPr lang="en-US" dirty="0" smtClean="0"/>
            <a:t>Community</a:t>
          </a:r>
          <a:endParaRPr lang="en-US" dirty="0"/>
        </a:p>
      </dgm:t>
    </dgm:pt>
    <dgm:pt modelId="{031FCFF3-EE21-7949-9B0E-4E41337F7B6A}" type="parTrans" cxnId="{061097E2-3411-114D-9D6D-541554102808}">
      <dgm:prSet/>
      <dgm:spPr/>
      <dgm:t>
        <a:bodyPr/>
        <a:lstStyle/>
        <a:p>
          <a:endParaRPr lang="en-US"/>
        </a:p>
      </dgm:t>
    </dgm:pt>
    <dgm:pt modelId="{6E1B07C2-CD40-BF49-9B24-B92452FF2791}" type="sibTrans" cxnId="{061097E2-3411-114D-9D6D-541554102808}">
      <dgm:prSet/>
      <dgm:spPr/>
      <dgm:t>
        <a:bodyPr/>
        <a:lstStyle/>
        <a:p>
          <a:endParaRPr lang="en-US"/>
        </a:p>
      </dgm:t>
    </dgm:pt>
    <dgm:pt modelId="{E0FE7CA0-1CD8-394D-81ED-DAEF8DFD9550}">
      <dgm:prSet phldrT="[Text]"/>
      <dgm:spPr/>
      <dgm:t>
        <a:bodyPr/>
        <a:lstStyle/>
        <a:p>
          <a:r>
            <a:rPr lang="en-US" dirty="0" smtClean="0"/>
            <a:t>Calendar</a:t>
          </a:r>
          <a:endParaRPr lang="en-US" dirty="0"/>
        </a:p>
      </dgm:t>
    </dgm:pt>
    <dgm:pt modelId="{E35F6236-B980-B540-9F1F-B5F84EB4CE2B}" type="parTrans" cxnId="{5C15C08A-A828-3943-BD62-57762A4EC4DC}">
      <dgm:prSet/>
      <dgm:spPr/>
      <dgm:t>
        <a:bodyPr/>
        <a:lstStyle/>
        <a:p>
          <a:endParaRPr lang="en-US"/>
        </a:p>
      </dgm:t>
    </dgm:pt>
    <dgm:pt modelId="{516F5C63-6101-2E48-B4D4-4A947693BAAC}" type="sibTrans" cxnId="{5C15C08A-A828-3943-BD62-57762A4EC4DC}">
      <dgm:prSet/>
      <dgm:spPr/>
      <dgm:t>
        <a:bodyPr/>
        <a:lstStyle/>
        <a:p>
          <a:endParaRPr lang="en-US"/>
        </a:p>
      </dgm:t>
    </dgm:pt>
    <dgm:pt modelId="{3E4A3C92-2C2E-974F-BE26-33766407F693}">
      <dgm:prSet phldrT="[Text]"/>
      <dgm:spPr/>
      <dgm:t>
        <a:bodyPr/>
        <a:lstStyle/>
        <a:p>
          <a:r>
            <a:rPr lang="en-US" dirty="0" smtClean="0"/>
            <a:t>By Exhibition</a:t>
          </a:r>
          <a:endParaRPr lang="en-US" dirty="0"/>
        </a:p>
      </dgm:t>
    </dgm:pt>
    <dgm:pt modelId="{5C7D5EDF-55FE-334A-95B5-53F83F7B45D3}" type="parTrans" cxnId="{47527F98-8686-8243-B8DA-7DD2A85565BB}">
      <dgm:prSet/>
      <dgm:spPr/>
      <dgm:t>
        <a:bodyPr/>
        <a:lstStyle/>
        <a:p>
          <a:endParaRPr lang="en-US"/>
        </a:p>
      </dgm:t>
    </dgm:pt>
    <dgm:pt modelId="{703DA8CE-BC90-7A40-97CB-940D3D9822F1}" type="sibTrans" cxnId="{47527F98-8686-8243-B8DA-7DD2A85565BB}">
      <dgm:prSet/>
      <dgm:spPr/>
      <dgm:t>
        <a:bodyPr/>
        <a:lstStyle/>
        <a:p>
          <a:endParaRPr lang="en-US"/>
        </a:p>
      </dgm:t>
    </dgm:pt>
    <dgm:pt modelId="{FA74A735-8782-FE4B-873C-25E32B35E96D}">
      <dgm:prSet phldrT="[Text]"/>
      <dgm:spPr/>
      <dgm:t>
        <a:bodyPr/>
        <a:lstStyle/>
        <a:p>
          <a:r>
            <a:rPr lang="en-US" dirty="0" smtClean="0"/>
            <a:t>By Nation</a:t>
          </a:r>
          <a:endParaRPr lang="en-US" dirty="0"/>
        </a:p>
      </dgm:t>
    </dgm:pt>
    <dgm:pt modelId="{7E112C13-BD3D-FE4D-8DA1-0BE96758C29D}" type="parTrans" cxnId="{852282DF-D9AA-5C41-8B60-B3D96999DFC4}">
      <dgm:prSet/>
      <dgm:spPr/>
      <dgm:t>
        <a:bodyPr/>
        <a:lstStyle/>
        <a:p>
          <a:endParaRPr lang="en-US"/>
        </a:p>
      </dgm:t>
    </dgm:pt>
    <dgm:pt modelId="{9091179D-EC40-8A47-90E4-BFC7DF6BEE45}" type="sibTrans" cxnId="{852282DF-D9AA-5C41-8B60-B3D96999DFC4}">
      <dgm:prSet/>
      <dgm:spPr/>
      <dgm:t>
        <a:bodyPr/>
        <a:lstStyle/>
        <a:p>
          <a:endParaRPr lang="en-US"/>
        </a:p>
      </dgm:t>
    </dgm:pt>
    <dgm:pt modelId="{0035E31F-1E22-2943-B907-4FFDA6052290}">
      <dgm:prSet phldrT="[Text]"/>
      <dgm:spPr/>
      <dgm:t>
        <a:bodyPr/>
        <a:lstStyle/>
        <a:p>
          <a:r>
            <a:rPr lang="en-US" dirty="0" smtClean="0"/>
            <a:t>By Region</a:t>
          </a:r>
          <a:endParaRPr lang="en-US" dirty="0"/>
        </a:p>
      </dgm:t>
    </dgm:pt>
    <dgm:pt modelId="{FC072A17-DB88-E54B-9995-DAE99836B0A9}" type="parTrans" cxnId="{4F921636-51C7-C749-AC91-1F5D40093D76}">
      <dgm:prSet/>
      <dgm:spPr/>
      <dgm:t>
        <a:bodyPr/>
        <a:lstStyle/>
        <a:p>
          <a:endParaRPr lang="en-US"/>
        </a:p>
      </dgm:t>
    </dgm:pt>
    <dgm:pt modelId="{E588FB14-9FF2-6B48-9031-F67C139FCC19}" type="sibTrans" cxnId="{4F921636-51C7-C749-AC91-1F5D40093D76}">
      <dgm:prSet/>
      <dgm:spPr/>
      <dgm:t>
        <a:bodyPr/>
        <a:lstStyle/>
        <a:p>
          <a:endParaRPr lang="en-US"/>
        </a:p>
      </dgm:t>
    </dgm:pt>
    <dgm:pt modelId="{B6602249-436C-9747-BC80-B1EDC9AF4A4E}">
      <dgm:prSet phldrT="[Text]"/>
      <dgm:spPr/>
      <dgm:t>
        <a:bodyPr/>
        <a:lstStyle/>
        <a:p>
          <a:r>
            <a:rPr lang="en-US" dirty="0" smtClean="0"/>
            <a:t>All Objects</a:t>
          </a:r>
          <a:endParaRPr lang="en-US" dirty="0"/>
        </a:p>
      </dgm:t>
    </dgm:pt>
    <dgm:pt modelId="{A4E80BC2-5E4B-A24C-8671-211539E69570}" type="parTrans" cxnId="{55A5A8AE-FA01-844E-8233-AC549B5B9082}">
      <dgm:prSet/>
      <dgm:spPr/>
      <dgm:t>
        <a:bodyPr/>
        <a:lstStyle/>
        <a:p>
          <a:endParaRPr lang="en-US"/>
        </a:p>
      </dgm:t>
    </dgm:pt>
    <dgm:pt modelId="{2C6B15DB-F17E-1844-BD9F-D6C7CD8F21DD}" type="sibTrans" cxnId="{55A5A8AE-FA01-844E-8233-AC549B5B9082}">
      <dgm:prSet/>
      <dgm:spPr/>
      <dgm:t>
        <a:bodyPr/>
        <a:lstStyle/>
        <a:p>
          <a:endParaRPr lang="en-US"/>
        </a:p>
      </dgm:t>
    </dgm:pt>
    <dgm:pt modelId="{665CD367-554B-2149-B7A5-0D987ED785E8}">
      <dgm:prSet phldrT="[Text]"/>
      <dgm:spPr/>
      <dgm:t>
        <a:bodyPr/>
        <a:lstStyle/>
        <a:p>
          <a:r>
            <a:rPr lang="en-US" dirty="0" smtClean="0"/>
            <a:t>My Current Tour</a:t>
          </a:r>
          <a:endParaRPr lang="en-US" dirty="0"/>
        </a:p>
      </dgm:t>
    </dgm:pt>
    <dgm:pt modelId="{0D18A391-B449-9E4E-93E7-6E665AAB952D}" type="parTrans" cxnId="{9849B36D-93F2-924B-A181-0381F2F4F3A7}">
      <dgm:prSet/>
      <dgm:spPr/>
      <dgm:t>
        <a:bodyPr/>
        <a:lstStyle/>
        <a:p>
          <a:endParaRPr lang="en-US"/>
        </a:p>
      </dgm:t>
    </dgm:pt>
    <dgm:pt modelId="{21BCB667-B806-924E-84B2-F8906C87D754}" type="sibTrans" cxnId="{9849B36D-93F2-924B-A181-0381F2F4F3A7}">
      <dgm:prSet/>
      <dgm:spPr/>
      <dgm:t>
        <a:bodyPr/>
        <a:lstStyle/>
        <a:p>
          <a:endParaRPr lang="en-US"/>
        </a:p>
      </dgm:t>
    </dgm:pt>
    <dgm:pt modelId="{41C6B2C7-BF5D-A441-80FE-7B0666BCFC39}">
      <dgm:prSet phldrT="[Text]"/>
      <dgm:spPr/>
      <dgm:t>
        <a:bodyPr/>
        <a:lstStyle/>
        <a:p>
          <a:r>
            <a:rPr lang="en-US" dirty="0" smtClean="0"/>
            <a:t>Suggested Tours</a:t>
          </a:r>
          <a:endParaRPr lang="en-US" dirty="0"/>
        </a:p>
      </dgm:t>
    </dgm:pt>
    <dgm:pt modelId="{8D2E7D02-F2B2-8045-91BC-58621D3F35D0}" type="parTrans" cxnId="{33D1028F-906D-3E42-9AE1-A15C8CDA374C}">
      <dgm:prSet/>
      <dgm:spPr/>
      <dgm:t>
        <a:bodyPr/>
        <a:lstStyle/>
        <a:p>
          <a:endParaRPr lang="en-US"/>
        </a:p>
      </dgm:t>
    </dgm:pt>
    <dgm:pt modelId="{4E843562-D814-CA46-B679-48592B588D43}" type="sibTrans" cxnId="{33D1028F-906D-3E42-9AE1-A15C8CDA374C}">
      <dgm:prSet/>
      <dgm:spPr/>
      <dgm:t>
        <a:bodyPr/>
        <a:lstStyle/>
        <a:p>
          <a:endParaRPr lang="en-US"/>
        </a:p>
      </dgm:t>
    </dgm:pt>
    <dgm:pt modelId="{D351CA21-E9D4-2B40-BABF-CB99D0EB2530}">
      <dgm:prSet phldrT="[Text]"/>
      <dgm:spPr/>
      <dgm:t>
        <a:bodyPr/>
        <a:lstStyle/>
        <a:p>
          <a:r>
            <a:rPr lang="en-US" dirty="0" smtClean="0"/>
            <a:t>Museum Map</a:t>
          </a:r>
          <a:endParaRPr lang="en-US" dirty="0"/>
        </a:p>
      </dgm:t>
    </dgm:pt>
    <dgm:pt modelId="{E3A710A6-28D1-DE47-9A72-D2B1AA412F4F}" type="parTrans" cxnId="{5BCA5563-5021-274F-B6F4-FE1B3876FB38}">
      <dgm:prSet/>
      <dgm:spPr/>
      <dgm:t>
        <a:bodyPr/>
        <a:lstStyle/>
        <a:p>
          <a:endParaRPr lang="en-US"/>
        </a:p>
      </dgm:t>
    </dgm:pt>
    <dgm:pt modelId="{D6E4C7E7-7FB1-D24E-AA1F-83AA23C8FA94}" type="sibTrans" cxnId="{5BCA5563-5021-274F-B6F4-FE1B3876FB38}">
      <dgm:prSet/>
      <dgm:spPr/>
      <dgm:t>
        <a:bodyPr/>
        <a:lstStyle/>
        <a:p>
          <a:endParaRPr lang="en-US"/>
        </a:p>
      </dgm:t>
    </dgm:pt>
    <dgm:pt modelId="{67801D00-6580-BE47-A46D-8506B9C324DB}">
      <dgm:prSet phldrT="[Text]"/>
      <dgm:spPr/>
      <dgm:t>
        <a:bodyPr/>
        <a:lstStyle/>
        <a:p>
          <a:r>
            <a:rPr lang="en-US" dirty="0" smtClean="0"/>
            <a:t>Scavenger Hunt</a:t>
          </a:r>
          <a:endParaRPr lang="en-US" dirty="0"/>
        </a:p>
      </dgm:t>
    </dgm:pt>
    <dgm:pt modelId="{11559D89-AF3D-CE49-ACF7-727BFDD1426F}" type="parTrans" cxnId="{AB79E02A-AED8-9E4A-8863-D94F95047D47}">
      <dgm:prSet/>
      <dgm:spPr/>
      <dgm:t>
        <a:bodyPr/>
        <a:lstStyle/>
        <a:p>
          <a:endParaRPr lang="en-US"/>
        </a:p>
      </dgm:t>
    </dgm:pt>
    <dgm:pt modelId="{E7D5A87A-6680-4A48-8BCE-B14D455D50CB}" type="sibTrans" cxnId="{AB79E02A-AED8-9E4A-8863-D94F95047D47}">
      <dgm:prSet/>
      <dgm:spPr/>
      <dgm:t>
        <a:bodyPr/>
        <a:lstStyle/>
        <a:p>
          <a:endParaRPr lang="en-US"/>
        </a:p>
      </dgm:t>
    </dgm:pt>
    <dgm:pt modelId="{6B640C9A-2396-644B-BAAF-0A2BA36164E7}">
      <dgm:prSet phldrT="[Text]"/>
      <dgm:spPr/>
      <dgm:t>
        <a:bodyPr/>
        <a:lstStyle/>
        <a:p>
          <a:r>
            <a:rPr lang="en-US" dirty="0" smtClean="0"/>
            <a:t>imagiNATIONS Activity Center</a:t>
          </a:r>
          <a:endParaRPr lang="en-US" dirty="0"/>
        </a:p>
      </dgm:t>
    </dgm:pt>
    <dgm:pt modelId="{EA07FFCA-7107-634F-AED4-0B7CDAE66818}" type="parTrans" cxnId="{86CD702B-620D-BC48-ABEE-20F8C8AAD249}">
      <dgm:prSet/>
      <dgm:spPr/>
      <dgm:t>
        <a:bodyPr/>
        <a:lstStyle/>
        <a:p>
          <a:endParaRPr lang="en-US"/>
        </a:p>
      </dgm:t>
    </dgm:pt>
    <dgm:pt modelId="{2A236DD1-EF8B-054A-83F1-60C9B34F235D}" type="sibTrans" cxnId="{86CD702B-620D-BC48-ABEE-20F8C8AAD249}">
      <dgm:prSet/>
      <dgm:spPr/>
      <dgm:t>
        <a:bodyPr/>
        <a:lstStyle/>
        <a:p>
          <a:endParaRPr lang="en-US"/>
        </a:p>
      </dgm:t>
    </dgm:pt>
    <dgm:pt modelId="{5060D7EB-AD7D-6D4F-B968-442D09AAD388}">
      <dgm:prSet phldrT="[Text]"/>
      <dgm:spPr/>
      <dgm:t>
        <a:bodyPr/>
        <a:lstStyle/>
        <a:p>
          <a:r>
            <a:rPr lang="en-US" dirty="0" smtClean="0"/>
            <a:t>Theaters</a:t>
          </a:r>
          <a:endParaRPr lang="en-US" dirty="0"/>
        </a:p>
      </dgm:t>
    </dgm:pt>
    <dgm:pt modelId="{51D4F123-E4CF-884E-A6A5-99928825FD02}" type="parTrans" cxnId="{CB86A720-066F-3C4D-AB76-9ABC7397949B}">
      <dgm:prSet/>
      <dgm:spPr/>
      <dgm:t>
        <a:bodyPr/>
        <a:lstStyle/>
        <a:p>
          <a:endParaRPr lang="en-US"/>
        </a:p>
      </dgm:t>
    </dgm:pt>
    <dgm:pt modelId="{32D23519-B506-6040-AA38-5304B3FBF19A}" type="sibTrans" cxnId="{CB86A720-066F-3C4D-AB76-9ABC7397949B}">
      <dgm:prSet/>
      <dgm:spPr/>
      <dgm:t>
        <a:bodyPr/>
        <a:lstStyle/>
        <a:p>
          <a:endParaRPr lang="en-US"/>
        </a:p>
      </dgm:t>
    </dgm:pt>
    <dgm:pt modelId="{81065369-9867-0C4E-B229-9F5B277ED1D0}">
      <dgm:prSet phldrT="[Text]"/>
      <dgm:spPr/>
      <dgm:t>
        <a:bodyPr/>
        <a:lstStyle/>
        <a:p>
          <a:r>
            <a:rPr lang="en-US" dirty="0" smtClean="0"/>
            <a:t>Museum Store</a:t>
          </a:r>
          <a:endParaRPr lang="en-US" dirty="0"/>
        </a:p>
      </dgm:t>
    </dgm:pt>
    <dgm:pt modelId="{D6E7438F-0BED-EB49-949C-8A56B8C4709B}" type="parTrans" cxnId="{F5CAAE4C-905B-0A49-B7E9-27D5E0903BBC}">
      <dgm:prSet/>
      <dgm:spPr/>
      <dgm:t>
        <a:bodyPr/>
        <a:lstStyle/>
        <a:p>
          <a:endParaRPr lang="en-US"/>
        </a:p>
      </dgm:t>
    </dgm:pt>
    <dgm:pt modelId="{24A9832E-98D7-5E4A-B057-70B6BCDAA5AB}" type="sibTrans" cxnId="{F5CAAE4C-905B-0A49-B7E9-27D5E0903BBC}">
      <dgm:prSet/>
      <dgm:spPr/>
      <dgm:t>
        <a:bodyPr/>
        <a:lstStyle/>
        <a:p>
          <a:endParaRPr lang="en-US"/>
        </a:p>
      </dgm:t>
    </dgm:pt>
    <dgm:pt modelId="{BBFA5B9E-0F36-8843-AB83-C17BA2B4845B}">
      <dgm:prSet phldrT="[Text]"/>
      <dgm:spPr/>
      <dgm:t>
        <a:bodyPr/>
        <a:lstStyle/>
        <a:p>
          <a:r>
            <a:rPr lang="en-US" dirty="0" smtClean="0"/>
            <a:t>Food by Region</a:t>
          </a:r>
          <a:endParaRPr lang="en-US" dirty="0"/>
        </a:p>
      </dgm:t>
    </dgm:pt>
    <dgm:pt modelId="{49FA0814-F1A4-6C42-A601-E28A14CE68F4}" type="parTrans" cxnId="{22A648F9-5ACD-5C4A-90FA-643A41A5D44B}">
      <dgm:prSet/>
      <dgm:spPr/>
      <dgm:t>
        <a:bodyPr/>
        <a:lstStyle/>
        <a:p>
          <a:endParaRPr lang="en-US"/>
        </a:p>
      </dgm:t>
    </dgm:pt>
    <dgm:pt modelId="{90CBEC5B-1554-F24B-8DD3-359E50129C42}" type="sibTrans" cxnId="{22A648F9-5ACD-5C4A-90FA-643A41A5D44B}">
      <dgm:prSet/>
      <dgm:spPr/>
      <dgm:t>
        <a:bodyPr/>
        <a:lstStyle/>
        <a:p>
          <a:endParaRPr lang="en-US"/>
        </a:p>
      </dgm:t>
    </dgm:pt>
    <dgm:pt modelId="{C0CCEA92-CB4A-E447-88B1-99197542972D}">
      <dgm:prSet phldrT="[Text]"/>
      <dgm:spPr/>
      <dgm:t>
        <a:bodyPr/>
        <a:lstStyle/>
        <a:p>
          <a:r>
            <a:rPr lang="en-US" dirty="0" smtClean="0"/>
            <a:t>Map of Café</a:t>
          </a:r>
          <a:endParaRPr lang="en-US" dirty="0"/>
        </a:p>
      </dgm:t>
    </dgm:pt>
    <dgm:pt modelId="{9C8962C3-9852-4744-B200-767D90FA1795}" type="parTrans" cxnId="{2594FBD0-04E3-4D4F-9530-6F358E7A7976}">
      <dgm:prSet/>
      <dgm:spPr/>
      <dgm:t>
        <a:bodyPr/>
        <a:lstStyle/>
        <a:p>
          <a:endParaRPr lang="en-US"/>
        </a:p>
      </dgm:t>
    </dgm:pt>
    <dgm:pt modelId="{1AE1F357-4828-414B-9DA5-7833C59E3F8C}" type="sibTrans" cxnId="{2594FBD0-04E3-4D4F-9530-6F358E7A7976}">
      <dgm:prSet/>
      <dgm:spPr/>
      <dgm:t>
        <a:bodyPr/>
        <a:lstStyle/>
        <a:p>
          <a:endParaRPr lang="en-US"/>
        </a:p>
      </dgm:t>
    </dgm:pt>
    <dgm:pt modelId="{4FE4356F-6F5E-F841-9459-369EDDB9B4E8}">
      <dgm:prSet phldrT="[Text]"/>
      <dgm:spPr/>
      <dgm:t>
        <a:bodyPr/>
        <a:lstStyle/>
        <a:p>
          <a:r>
            <a:rPr lang="en-US" dirty="0" smtClean="0"/>
            <a:t>Save it to My Tour</a:t>
          </a:r>
          <a:endParaRPr lang="en-US" dirty="0"/>
        </a:p>
      </dgm:t>
    </dgm:pt>
    <dgm:pt modelId="{4139CE89-4E64-B545-8091-123D71A8090D}" type="parTrans" cxnId="{E1FD1C5F-C5DC-9B4A-9C7B-C5C967CD4BDE}">
      <dgm:prSet/>
      <dgm:spPr/>
      <dgm:t>
        <a:bodyPr/>
        <a:lstStyle/>
        <a:p>
          <a:endParaRPr lang="en-US"/>
        </a:p>
      </dgm:t>
    </dgm:pt>
    <dgm:pt modelId="{1E36C1BE-3672-124B-B131-419469D5F92A}" type="sibTrans" cxnId="{E1FD1C5F-C5DC-9B4A-9C7B-C5C967CD4BDE}">
      <dgm:prSet/>
      <dgm:spPr/>
      <dgm:t>
        <a:bodyPr/>
        <a:lstStyle/>
        <a:p>
          <a:endParaRPr lang="en-US"/>
        </a:p>
      </dgm:t>
    </dgm:pt>
    <dgm:pt modelId="{260DE858-D03B-2442-979A-8BFE87BE0F90}">
      <dgm:prSet phldrT="[Text]"/>
      <dgm:spPr/>
      <dgm:t>
        <a:bodyPr/>
        <a:lstStyle/>
        <a:p>
          <a:r>
            <a:rPr lang="en-US" dirty="0" smtClean="0"/>
            <a:t>Route to Café</a:t>
          </a:r>
          <a:endParaRPr lang="en-US" dirty="0"/>
        </a:p>
      </dgm:t>
    </dgm:pt>
    <dgm:pt modelId="{3427185B-8962-5545-AE6C-2B93C75077F1}" type="parTrans" cxnId="{4D9A3E76-7CA6-C144-9F01-3BDDDC7F9465}">
      <dgm:prSet/>
      <dgm:spPr/>
      <dgm:t>
        <a:bodyPr/>
        <a:lstStyle/>
        <a:p>
          <a:endParaRPr lang="en-US"/>
        </a:p>
      </dgm:t>
    </dgm:pt>
    <dgm:pt modelId="{1CDE3827-C6CD-9848-904F-1FC809BADDAC}" type="sibTrans" cxnId="{4D9A3E76-7CA6-C144-9F01-3BDDDC7F9465}">
      <dgm:prSet/>
      <dgm:spPr/>
      <dgm:t>
        <a:bodyPr/>
        <a:lstStyle/>
        <a:p>
          <a:endParaRPr lang="en-US"/>
        </a:p>
      </dgm:t>
    </dgm:pt>
    <dgm:pt modelId="{F6D8FBD4-4814-4A44-A1ED-918E4B79E904}">
      <dgm:prSet phldrT="[Text]"/>
      <dgm:spPr/>
      <dgm:t>
        <a:bodyPr/>
        <a:lstStyle/>
        <a:p>
          <a:r>
            <a:rPr lang="en-US" dirty="0" smtClean="0"/>
            <a:t>More Information</a:t>
          </a:r>
          <a:endParaRPr lang="en-US" dirty="0"/>
        </a:p>
      </dgm:t>
    </dgm:pt>
    <dgm:pt modelId="{3FABE590-1AA2-EC47-A3C4-322236FECDC1}" type="parTrans" cxnId="{236EF195-42F1-E545-AF5A-9A8B7EFBCDF1}">
      <dgm:prSet/>
      <dgm:spPr/>
      <dgm:t>
        <a:bodyPr/>
        <a:lstStyle/>
        <a:p>
          <a:endParaRPr lang="en-US"/>
        </a:p>
      </dgm:t>
    </dgm:pt>
    <dgm:pt modelId="{5EFC4D08-18C7-3F4B-8DB7-D8E8D270858F}" type="sibTrans" cxnId="{236EF195-42F1-E545-AF5A-9A8B7EFBCDF1}">
      <dgm:prSet/>
      <dgm:spPr/>
      <dgm:t>
        <a:bodyPr/>
        <a:lstStyle/>
        <a:p>
          <a:endParaRPr lang="en-US"/>
        </a:p>
      </dgm:t>
    </dgm:pt>
    <dgm:pt modelId="{97CB344B-66F6-7648-A92F-36D4070B25A1}">
      <dgm:prSet phldrT="[Text]"/>
      <dgm:spPr/>
      <dgm:t>
        <a:bodyPr/>
        <a:lstStyle/>
        <a:p>
          <a:r>
            <a:rPr lang="en-US" dirty="0" smtClean="0"/>
            <a:t>Like us on Facebook</a:t>
          </a:r>
          <a:endParaRPr lang="en-US" dirty="0"/>
        </a:p>
      </dgm:t>
    </dgm:pt>
    <dgm:pt modelId="{6CB9C76D-5C38-1A4B-883C-2B018A7F0210}" type="parTrans" cxnId="{DF530EA2-AF15-4F42-BB5C-A78F042F558A}">
      <dgm:prSet/>
      <dgm:spPr/>
      <dgm:t>
        <a:bodyPr/>
        <a:lstStyle/>
        <a:p>
          <a:endParaRPr lang="en-US"/>
        </a:p>
      </dgm:t>
    </dgm:pt>
    <dgm:pt modelId="{DD69A0BD-DAA7-824D-8571-99461D91D078}" type="sibTrans" cxnId="{DF530EA2-AF15-4F42-BB5C-A78F042F558A}">
      <dgm:prSet/>
      <dgm:spPr/>
      <dgm:t>
        <a:bodyPr/>
        <a:lstStyle/>
        <a:p>
          <a:endParaRPr lang="en-US"/>
        </a:p>
      </dgm:t>
    </dgm:pt>
    <dgm:pt modelId="{80D86D4B-3416-094A-B28F-867B1CFD6CF1}">
      <dgm:prSet phldrT="[Text]"/>
      <dgm:spPr/>
      <dgm:t>
        <a:bodyPr/>
        <a:lstStyle/>
        <a:p>
          <a:r>
            <a:rPr lang="en-US" dirty="0" smtClean="0"/>
            <a:t>Follow us on Twitter</a:t>
          </a:r>
          <a:endParaRPr lang="en-US" dirty="0"/>
        </a:p>
      </dgm:t>
    </dgm:pt>
    <dgm:pt modelId="{92479A3E-4EC1-1044-832F-3533000DA3E9}" type="parTrans" cxnId="{7C8C29B9-1C3A-7944-AA52-0FE234BF49C9}">
      <dgm:prSet/>
      <dgm:spPr/>
      <dgm:t>
        <a:bodyPr/>
        <a:lstStyle/>
        <a:p>
          <a:endParaRPr lang="en-US"/>
        </a:p>
      </dgm:t>
    </dgm:pt>
    <dgm:pt modelId="{F29A00D7-4983-8D42-A4A2-13A1138017A5}" type="sibTrans" cxnId="{7C8C29B9-1C3A-7944-AA52-0FE234BF49C9}">
      <dgm:prSet/>
      <dgm:spPr/>
      <dgm:t>
        <a:bodyPr/>
        <a:lstStyle/>
        <a:p>
          <a:endParaRPr lang="en-US"/>
        </a:p>
      </dgm:t>
    </dgm:pt>
    <dgm:pt modelId="{67AC8A74-76CE-1449-BE73-CDE65BD86BA3}">
      <dgm:prSet phldrT="[Text]"/>
      <dgm:spPr/>
      <dgm:t>
        <a:bodyPr/>
        <a:lstStyle/>
        <a:p>
          <a:r>
            <a:rPr lang="en-US" dirty="0" smtClean="0"/>
            <a:t>Add us on Google+</a:t>
          </a:r>
          <a:endParaRPr lang="en-US" dirty="0"/>
        </a:p>
      </dgm:t>
    </dgm:pt>
    <dgm:pt modelId="{4F63B221-E068-D749-8531-B33F466AD0AE}" type="parTrans" cxnId="{B3FB8F33-E025-8046-9C91-18929F6F125B}">
      <dgm:prSet/>
      <dgm:spPr/>
      <dgm:t>
        <a:bodyPr/>
        <a:lstStyle/>
        <a:p>
          <a:endParaRPr lang="en-US"/>
        </a:p>
      </dgm:t>
    </dgm:pt>
    <dgm:pt modelId="{2CE23852-CEBB-6846-8FF6-70CCA12C4333}" type="sibTrans" cxnId="{B3FB8F33-E025-8046-9C91-18929F6F125B}">
      <dgm:prSet/>
      <dgm:spPr/>
      <dgm:t>
        <a:bodyPr/>
        <a:lstStyle/>
        <a:p>
          <a:endParaRPr lang="en-US"/>
        </a:p>
      </dgm:t>
    </dgm:pt>
    <dgm:pt modelId="{D088BBEB-EDB2-6448-8044-7D7FA56E8DB6}">
      <dgm:prSet phldrT="[Text]"/>
      <dgm:spPr/>
      <dgm:t>
        <a:bodyPr/>
        <a:lstStyle/>
        <a:p>
          <a:r>
            <a:rPr lang="en-US" dirty="0" smtClean="0"/>
            <a:t>Visit our Blog</a:t>
          </a:r>
          <a:endParaRPr lang="en-US" dirty="0"/>
        </a:p>
      </dgm:t>
    </dgm:pt>
    <dgm:pt modelId="{8EB4E1D9-DEA5-494B-8D44-3DE286B33BF8}" type="parTrans" cxnId="{E43CAC8E-0EFC-9848-B411-C2551D8602E0}">
      <dgm:prSet/>
      <dgm:spPr/>
      <dgm:t>
        <a:bodyPr/>
        <a:lstStyle/>
        <a:p>
          <a:endParaRPr lang="en-US"/>
        </a:p>
      </dgm:t>
    </dgm:pt>
    <dgm:pt modelId="{B6C822CC-E74E-764D-958F-402C152B889D}" type="sibTrans" cxnId="{E43CAC8E-0EFC-9848-B411-C2551D8602E0}">
      <dgm:prSet/>
      <dgm:spPr/>
      <dgm:t>
        <a:bodyPr/>
        <a:lstStyle/>
        <a:p>
          <a:endParaRPr lang="en-US"/>
        </a:p>
      </dgm:t>
    </dgm:pt>
    <dgm:pt modelId="{2631AA0C-0EAC-4BC5-83F0-73744FECABAC}">
      <dgm:prSet phldrT="[Text]"/>
      <dgm:spPr/>
      <dgm:t>
        <a:bodyPr/>
        <a:lstStyle/>
        <a:p>
          <a:r>
            <a:rPr lang="en-US" dirty="0" smtClean="0"/>
            <a:t>Create a New Tour</a:t>
          </a:r>
          <a:endParaRPr lang="en-US" dirty="0"/>
        </a:p>
      </dgm:t>
    </dgm:pt>
    <dgm:pt modelId="{72729EE1-309F-4686-81B3-4D399BC4EC44}" type="parTrans" cxnId="{B089E484-BD76-4F88-B5FF-D032CD792B11}">
      <dgm:prSet/>
      <dgm:spPr/>
    </dgm:pt>
    <dgm:pt modelId="{7F5821F2-6E27-4442-A46F-B9F15947D076}" type="sibTrans" cxnId="{B089E484-BD76-4F88-B5FF-D032CD792B11}">
      <dgm:prSet/>
      <dgm:spPr/>
    </dgm:pt>
    <dgm:pt modelId="{0BA3873C-34E6-004A-AD8F-E4E148E4748F}" type="pres">
      <dgm:prSet presAssocID="{511D6567-0E52-EA49-A32A-954F38EA9119}" presName="hierChild1" presStyleCnt="0">
        <dgm:presLayoutVars>
          <dgm:orgChart val="1"/>
          <dgm:chPref val="1"/>
          <dgm:dir/>
          <dgm:animOne val="branch"/>
          <dgm:animLvl val="lvl"/>
          <dgm:resizeHandles/>
        </dgm:presLayoutVars>
      </dgm:prSet>
      <dgm:spPr/>
      <dgm:t>
        <a:bodyPr/>
        <a:lstStyle/>
        <a:p>
          <a:endParaRPr lang="en-US"/>
        </a:p>
      </dgm:t>
    </dgm:pt>
    <dgm:pt modelId="{138CDD6E-CBBB-4645-A9E6-B95A80119D28}" type="pres">
      <dgm:prSet presAssocID="{4DEE5CE7-47FC-994C-AE4D-FCF8DCF5C38D}" presName="hierRoot1" presStyleCnt="0">
        <dgm:presLayoutVars>
          <dgm:hierBranch val="init"/>
        </dgm:presLayoutVars>
      </dgm:prSet>
      <dgm:spPr/>
      <dgm:t>
        <a:bodyPr/>
        <a:lstStyle/>
        <a:p>
          <a:endParaRPr lang="en-US"/>
        </a:p>
      </dgm:t>
    </dgm:pt>
    <dgm:pt modelId="{1D32C7E5-1850-1242-995A-53536FE71B05}" type="pres">
      <dgm:prSet presAssocID="{4DEE5CE7-47FC-994C-AE4D-FCF8DCF5C38D}" presName="rootComposite1" presStyleCnt="0"/>
      <dgm:spPr/>
      <dgm:t>
        <a:bodyPr/>
        <a:lstStyle/>
        <a:p>
          <a:endParaRPr lang="en-US"/>
        </a:p>
      </dgm:t>
    </dgm:pt>
    <dgm:pt modelId="{50DCC28D-0AE2-C841-841D-96B7B3132315}" type="pres">
      <dgm:prSet presAssocID="{4DEE5CE7-47FC-994C-AE4D-FCF8DCF5C38D}" presName="rootText1" presStyleLbl="node0" presStyleIdx="0" presStyleCnt="1">
        <dgm:presLayoutVars>
          <dgm:chPref val="3"/>
        </dgm:presLayoutVars>
      </dgm:prSet>
      <dgm:spPr/>
      <dgm:t>
        <a:bodyPr/>
        <a:lstStyle/>
        <a:p>
          <a:endParaRPr lang="en-US"/>
        </a:p>
      </dgm:t>
    </dgm:pt>
    <dgm:pt modelId="{27E642FC-3631-DB40-B6F3-5FF336F6B2F7}" type="pres">
      <dgm:prSet presAssocID="{4DEE5CE7-47FC-994C-AE4D-FCF8DCF5C38D}" presName="rootConnector1" presStyleLbl="node1" presStyleIdx="0" presStyleCnt="0"/>
      <dgm:spPr/>
      <dgm:t>
        <a:bodyPr/>
        <a:lstStyle/>
        <a:p>
          <a:endParaRPr lang="en-US"/>
        </a:p>
      </dgm:t>
    </dgm:pt>
    <dgm:pt modelId="{F4F57946-F5D1-124F-B88E-F745C0909ED4}" type="pres">
      <dgm:prSet presAssocID="{4DEE5CE7-47FC-994C-AE4D-FCF8DCF5C38D}" presName="hierChild2" presStyleCnt="0"/>
      <dgm:spPr/>
      <dgm:t>
        <a:bodyPr/>
        <a:lstStyle/>
        <a:p>
          <a:endParaRPr lang="en-US"/>
        </a:p>
      </dgm:t>
    </dgm:pt>
    <dgm:pt modelId="{71694922-49F1-B943-B54A-ED97B0DEEB77}" type="pres">
      <dgm:prSet presAssocID="{1EED97F4-35DD-144D-AF0F-DBC5027CE5E4}" presName="Name37" presStyleLbl="parChTrans1D2" presStyleIdx="0" presStyleCnt="6"/>
      <dgm:spPr/>
      <dgm:t>
        <a:bodyPr/>
        <a:lstStyle/>
        <a:p>
          <a:endParaRPr lang="en-US"/>
        </a:p>
      </dgm:t>
    </dgm:pt>
    <dgm:pt modelId="{BFC03D1B-2971-6444-B454-EB689067B1A2}" type="pres">
      <dgm:prSet presAssocID="{6075967C-87E7-7E44-A81F-E1285A8C3284}" presName="hierRoot2" presStyleCnt="0">
        <dgm:presLayoutVars>
          <dgm:hierBranch val="init"/>
        </dgm:presLayoutVars>
      </dgm:prSet>
      <dgm:spPr/>
      <dgm:t>
        <a:bodyPr/>
        <a:lstStyle/>
        <a:p>
          <a:endParaRPr lang="en-US"/>
        </a:p>
      </dgm:t>
    </dgm:pt>
    <dgm:pt modelId="{7DBF5A68-3CFA-D94C-92A1-EF872C9D3262}" type="pres">
      <dgm:prSet presAssocID="{6075967C-87E7-7E44-A81F-E1285A8C3284}" presName="rootComposite" presStyleCnt="0"/>
      <dgm:spPr/>
      <dgm:t>
        <a:bodyPr/>
        <a:lstStyle/>
        <a:p>
          <a:endParaRPr lang="en-US"/>
        </a:p>
      </dgm:t>
    </dgm:pt>
    <dgm:pt modelId="{82B1CF36-E796-5748-85E2-CAE1D883F14B}" type="pres">
      <dgm:prSet presAssocID="{6075967C-87E7-7E44-A81F-E1285A8C3284}" presName="rootText" presStyleLbl="node2" presStyleIdx="0" presStyleCnt="6">
        <dgm:presLayoutVars>
          <dgm:chPref val="3"/>
        </dgm:presLayoutVars>
      </dgm:prSet>
      <dgm:spPr/>
      <dgm:t>
        <a:bodyPr/>
        <a:lstStyle/>
        <a:p>
          <a:endParaRPr lang="en-US"/>
        </a:p>
      </dgm:t>
    </dgm:pt>
    <dgm:pt modelId="{57917E34-C2C4-8040-B1B6-D9686953D18D}" type="pres">
      <dgm:prSet presAssocID="{6075967C-87E7-7E44-A81F-E1285A8C3284}" presName="rootConnector" presStyleLbl="node2" presStyleIdx="0" presStyleCnt="6"/>
      <dgm:spPr/>
      <dgm:t>
        <a:bodyPr/>
        <a:lstStyle/>
        <a:p>
          <a:endParaRPr lang="en-US"/>
        </a:p>
      </dgm:t>
    </dgm:pt>
    <dgm:pt modelId="{5237B1F7-0CE2-D94C-A45A-77F3ECA82218}" type="pres">
      <dgm:prSet presAssocID="{6075967C-87E7-7E44-A81F-E1285A8C3284}" presName="hierChild4" presStyleCnt="0"/>
      <dgm:spPr/>
      <dgm:t>
        <a:bodyPr/>
        <a:lstStyle/>
        <a:p>
          <a:endParaRPr lang="en-US"/>
        </a:p>
      </dgm:t>
    </dgm:pt>
    <dgm:pt modelId="{83026FE9-632C-A444-975B-E31813619028}" type="pres">
      <dgm:prSet presAssocID="{5C7D5EDF-55FE-334A-95B5-53F83F7B45D3}" presName="Name37" presStyleLbl="parChTrans1D3" presStyleIdx="0" presStyleCnt="21"/>
      <dgm:spPr/>
      <dgm:t>
        <a:bodyPr/>
        <a:lstStyle/>
        <a:p>
          <a:endParaRPr lang="en-US"/>
        </a:p>
      </dgm:t>
    </dgm:pt>
    <dgm:pt modelId="{AA7349FD-4B02-3648-9E1B-F9A091558173}" type="pres">
      <dgm:prSet presAssocID="{3E4A3C92-2C2E-974F-BE26-33766407F693}" presName="hierRoot2" presStyleCnt="0">
        <dgm:presLayoutVars>
          <dgm:hierBranch val="init"/>
        </dgm:presLayoutVars>
      </dgm:prSet>
      <dgm:spPr/>
      <dgm:t>
        <a:bodyPr/>
        <a:lstStyle/>
        <a:p>
          <a:endParaRPr lang="en-US"/>
        </a:p>
      </dgm:t>
    </dgm:pt>
    <dgm:pt modelId="{74A728F6-B590-F149-A255-691FE496939A}" type="pres">
      <dgm:prSet presAssocID="{3E4A3C92-2C2E-974F-BE26-33766407F693}" presName="rootComposite" presStyleCnt="0"/>
      <dgm:spPr/>
      <dgm:t>
        <a:bodyPr/>
        <a:lstStyle/>
        <a:p>
          <a:endParaRPr lang="en-US"/>
        </a:p>
      </dgm:t>
    </dgm:pt>
    <dgm:pt modelId="{F08E69E2-C990-E449-ABD3-60097380E04F}" type="pres">
      <dgm:prSet presAssocID="{3E4A3C92-2C2E-974F-BE26-33766407F693}" presName="rootText" presStyleLbl="node3" presStyleIdx="0" presStyleCnt="21">
        <dgm:presLayoutVars>
          <dgm:chPref val="3"/>
        </dgm:presLayoutVars>
      </dgm:prSet>
      <dgm:spPr/>
      <dgm:t>
        <a:bodyPr/>
        <a:lstStyle/>
        <a:p>
          <a:endParaRPr lang="en-US"/>
        </a:p>
      </dgm:t>
    </dgm:pt>
    <dgm:pt modelId="{F049CC04-D0D7-5047-A95C-1644B9C76B1C}" type="pres">
      <dgm:prSet presAssocID="{3E4A3C92-2C2E-974F-BE26-33766407F693}" presName="rootConnector" presStyleLbl="node3" presStyleIdx="0" presStyleCnt="21"/>
      <dgm:spPr/>
      <dgm:t>
        <a:bodyPr/>
        <a:lstStyle/>
        <a:p>
          <a:endParaRPr lang="en-US"/>
        </a:p>
      </dgm:t>
    </dgm:pt>
    <dgm:pt modelId="{7039CC33-C731-7C42-B9C3-B29ECC761794}" type="pres">
      <dgm:prSet presAssocID="{3E4A3C92-2C2E-974F-BE26-33766407F693}" presName="hierChild4" presStyleCnt="0"/>
      <dgm:spPr/>
      <dgm:t>
        <a:bodyPr/>
        <a:lstStyle/>
        <a:p>
          <a:endParaRPr lang="en-US"/>
        </a:p>
      </dgm:t>
    </dgm:pt>
    <dgm:pt modelId="{A5CC23CB-C48E-EA4A-BFD6-F38D875C4BC9}" type="pres">
      <dgm:prSet presAssocID="{3E4A3C92-2C2E-974F-BE26-33766407F693}" presName="hierChild5" presStyleCnt="0"/>
      <dgm:spPr/>
      <dgm:t>
        <a:bodyPr/>
        <a:lstStyle/>
        <a:p>
          <a:endParaRPr lang="en-US"/>
        </a:p>
      </dgm:t>
    </dgm:pt>
    <dgm:pt modelId="{C557D7BC-4CB2-FA47-8C87-96CD89D90096}" type="pres">
      <dgm:prSet presAssocID="{7E112C13-BD3D-FE4D-8DA1-0BE96758C29D}" presName="Name37" presStyleLbl="parChTrans1D3" presStyleIdx="1" presStyleCnt="21"/>
      <dgm:spPr/>
      <dgm:t>
        <a:bodyPr/>
        <a:lstStyle/>
        <a:p>
          <a:endParaRPr lang="en-US"/>
        </a:p>
      </dgm:t>
    </dgm:pt>
    <dgm:pt modelId="{85013624-BD84-4A44-ADC9-178353218E2D}" type="pres">
      <dgm:prSet presAssocID="{FA74A735-8782-FE4B-873C-25E32B35E96D}" presName="hierRoot2" presStyleCnt="0">
        <dgm:presLayoutVars>
          <dgm:hierBranch val="init"/>
        </dgm:presLayoutVars>
      </dgm:prSet>
      <dgm:spPr/>
      <dgm:t>
        <a:bodyPr/>
        <a:lstStyle/>
        <a:p>
          <a:endParaRPr lang="en-US"/>
        </a:p>
      </dgm:t>
    </dgm:pt>
    <dgm:pt modelId="{9EF3F06C-9EB7-034B-B8F6-5AF5C4B70A24}" type="pres">
      <dgm:prSet presAssocID="{FA74A735-8782-FE4B-873C-25E32B35E96D}" presName="rootComposite" presStyleCnt="0"/>
      <dgm:spPr/>
      <dgm:t>
        <a:bodyPr/>
        <a:lstStyle/>
        <a:p>
          <a:endParaRPr lang="en-US"/>
        </a:p>
      </dgm:t>
    </dgm:pt>
    <dgm:pt modelId="{6C2340D2-7139-1049-8E11-388E878366EB}" type="pres">
      <dgm:prSet presAssocID="{FA74A735-8782-FE4B-873C-25E32B35E96D}" presName="rootText" presStyleLbl="node3" presStyleIdx="1" presStyleCnt="21">
        <dgm:presLayoutVars>
          <dgm:chPref val="3"/>
        </dgm:presLayoutVars>
      </dgm:prSet>
      <dgm:spPr/>
      <dgm:t>
        <a:bodyPr/>
        <a:lstStyle/>
        <a:p>
          <a:endParaRPr lang="en-US"/>
        </a:p>
      </dgm:t>
    </dgm:pt>
    <dgm:pt modelId="{7A2A60C0-F614-2A46-8C46-E76D188729C8}" type="pres">
      <dgm:prSet presAssocID="{FA74A735-8782-FE4B-873C-25E32B35E96D}" presName="rootConnector" presStyleLbl="node3" presStyleIdx="1" presStyleCnt="21"/>
      <dgm:spPr/>
      <dgm:t>
        <a:bodyPr/>
        <a:lstStyle/>
        <a:p>
          <a:endParaRPr lang="en-US"/>
        </a:p>
      </dgm:t>
    </dgm:pt>
    <dgm:pt modelId="{08106FE1-654F-414D-AE37-BC41D508E001}" type="pres">
      <dgm:prSet presAssocID="{FA74A735-8782-FE4B-873C-25E32B35E96D}" presName="hierChild4" presStyleCnt="0"/>
      <dgm:spPr/>
      <dgm:t>
        <a:bodyPr/>
        <a:lstStyle/>
        <a:p>
          <a:endParaRPr lang="en-US"/>
        </a:p>
      </dgm:t>
    </dgm:pt>
    <dgm:pt modelId="{85DC0778-1001-744D-96E3-3EDD9EAB064E}" type="pres">
      <dgm:prSet presAssocID="{FA74A735-8782-FE4B-873C-25E32B35E96D}" presName="hierChild5" presStyleCnt="0"/>
      <dgm:spPr/>
      <dgm:t>
        <a:bodyPr/>
        <a:lstStyle/>
        <a:p>
          <a:endParaRPr lang="en-US"/>
        </a:p>
      </dgm:t>
    </dgm:pt>
    <dgm:pt modelId="{17CF13F0-8471-1E46-8675-4E0F7D4B9948}" type="pres">
      <dgm:prSet presAssocID="{FC072A17-DB88-E54B-9995-DAE99836B0A9}" presName="Name37" presStyleLbl="parChTrans1D3" presStyleIdx="2" presStyleCnt="21"/>
      <dgm:spPr/>
      <dgm:t>
        <a:bodyPr/>
        <a:lstStyle/>
        <a:p>
          <a:endParaRPr lang="en-US"/>
        </a:p>
      </dgm:t>
    </dgm:pt>
    <dgm:pt modelId="{BF09ED56-1692-C14F-A2BD-9410B62AEA87}" type="pres">
      <dgm:prSet presAssocID="{0035E31F-1E22-2943-B907-4FFDA6052290}" presName="hierRoot2" presStyleCnt="0">
        <dgm:presLayoutVars>
          <dgm:hierBranch val="init"/>
        </dgm:presLayoutVars>
      </dgm:prSet>
      <dgm:spPr/>
      <dgm:t>
        <a:bodyPr/>
        <a:lstStyle/>
        <a:p>
          <a:endParaRPr lang="en-US"/>
        </a:p>
      </dgm:t>
    </dgm:pt>
    <dgm:pt modelId="{FDA00457-1B50-CA44-941E-C634F40DB3E0}" type="pres">
      <dgm:prSet presAssocID="{0035E31F-1E22-2943-B907-4FFDA6052290}" presName="rootComposite" presStyleCnt="0"/>
      <dgm:spPr/>
      <dgm:t>
        <a:bodyPr/>
        <a:lstStyle/>
        <a:p>
          <a:endParaRPr lang="en-US"/>
        </a:p>
      </dgm:t>
    </dgm:pt>
    <dgm:pt modelId="{8C25D845-30AF-DD44-9449-51DAAD0DD24B}" type="pres">
      <dgm:prSet presAssocID="{0035E31F-1E22-2943-B907-4FFDA6052290}" presName="rootText" presStyleLbl="node3" presStyleIdx="2" presStyleCnt="21">
        <dgm:presLayoutVars>
          <dgm:chPref val="3"/>
        </dgm:presLayoutVars>
      </dgm:prSet>
      <dgm:spPr/>
      <dgm:t>
        <a:bodyPr/>
        <a:lstStyle/>
        <a:p>
          <a:endParaRPr lang="en-US"/>
        </a:p>
      </dgm:t>
    </dgm:pt>
    <dgm:pt modelId="{0C4B8610-4FEC-A14F-8CB7-036A63DF2373}" type="pres">
      <dgm:prSet presAssocID="{0035E31F-1E22-2943-B907-4FFDA6052290}" presName="rootConnector" presStyleLbl="node3" presStyleIdx="2" presStyleCnt="21"/>
      <dgm:spPr/>
      <dgm:t>
        <a:bodyPr/>
        <a:lstStyle/>
        <a:p>
          <a:endParaRPr lang="en-US"/>
        </a:p>
      </dgm:t>
    </dgm:pt>
    <dgm:pt modelId="{C681CDD3-600B-EF45-A8CA-D271D9AAC098}" type="pres">
      <dgm:prSet presAssocID="{0035E31F-1E22-2943-B907-4FFDA6052290}" presName="hierChild4" presStyleCnt="0"/>
      <dgm:spPr/>
      <dgm:t>
        <a:bodyPr/>
        <a:lstStyle/>
        <a:p>
          <a:endParaRPr lang="en-US"/>
        </a:p>
      </dgm:t>
    </dgm:pt>
    <dgm:pt modelId="{B61CEFF4-475E-FF43-A673-39C83BB1C21B}" type="pres">
      <dgm:prSet presAssocID="{0035E31F-1E22-2943-B907-4FFDA6052290}" presName="hierChild5" presStyleCnt="0"/>
      <dgm:spPr/>
      <dgm:t>
        <a:bodyPr/>
        <a:lstStyle/>
        <a:p>
          <a:endParaRPr lang="en-US"/>
        </a:p>
      </dgm:t>
    </dgm:pt>
    <dgm:pt modelId="{9C6C0CDA-439E-854C-974B-EB52D73D9C28}" type="pres">
      <dgm:prSet presAssocID="{A4E80BC2-5E4B-A24C-8671-211539E69570}" presName="Name37" presStyleLbl="parChTrans1D3" presStyleIdx="3" presStyleCnt="21"/>
      <dgm:spPr/>
      <dgm:t>
        <a:bodyPr/>
        <a:lstStyle/>
        <a:p>
          <a:endParaRPr lang="en-US"/>
        </a:p>
      </dgm:t>
    </dgm:pt>
    <dgm:pt modelId="{049ABE69-9450-4348-AF9D-0510775B07B3}" type="pres">
      <dgm:prSet presAssocID="{B6602249-436C-9747-BC80-B1EDC9AF4A4E}" presName="hierRoot2" presStyleCnt="0">
        <dgm:presLayoutVars>
          <dgm:hierBranch val="init"/>
        </dgm:presLayoutVars>
      </dgm:prSet>
      <dgm:spPr/>
      <dgm:t>
        <a:bodyPr/>
        <a:lstStyle/>
        <a:p>
          <a:endParaRPr lang="en-US"/>
        </a:p>
      </dgm:t>
    </dgm:pt>
    <dgm:pt modelId="{4AE0E0C3-6D4C-2F43-B4D3-700BFEAF0F9A}" type="pres">
      <dgm:prSet presAssocID="{B6602249-436C-9747-BC80-B1EDC9AF4A4E}" presName="rootComposite" presStyleCnt="0"/>
      <dgm:spPr/>
      <dgm:t>
        <a:bodyPr/>
        <a:lstStyle/>
        <a:p>
          <a:endParaRPr lang="en-US"/>
        </a:p>
      </dgm:t>
    </dgm:pt>
    <dgm:pt modelId="{A3149568-94A6-C24C-A27C-BE2C872521BF}" type="pres">
      <dgm:prSet presAssocID="{B6602249-436C-9747-BC80-B1EDC9AF4A4E}" presName="rootText" presStyleLbl="node3" presStyleIdx="3" presStyleCnt="21">
        <dgm:presLayoutVars>
          <dgm:chPref val="3"/>
        </dgm:presLayoutVars>
      </dgm:prSet>
      <dgm:spPr/>
      <dgm:t>
        <a:bodyPr/>
        <a:lstStyle/>
        <a:p>
          <a:endParaRPr lang="en-US"/>
        </a:p>
      </dgm:t>
    </dgm:pt>
    <dgm:pt modelId="{1B191133-E5F2-E145-ADEE-15F3FDB7E64C}" type="pres">
      <dgm:prSet presAssocID="{B6602249-436C-9747-BC80-B1EDC9AF4A4E}" presName="rootConnector" presStyleLbl="node3" presStyleIdx="3" presStyleCnt="21"/>
      <dgm:spPr/>
      <dgm:t>
        <a:bodyPr/>
        <a:lstStyle/>
        <a:p>
          <a:endParaRPr lang="en-US"/>
        </a:p>
      </dgm:t>
    </dgm:pt>
    <dgm:pt modelId="{92754A2C-0836-1C4F-8BEB-435C046C8396}" type="pres">
      <dgm:prSet presAssocID="{B6602249-436C-9747-BC80-B1EDC9AF4A4E}" presName="hierChild4" presStyleCnt="0"/>
      <dgm:spPr/>
      <dgm:t>
        <a:bodyPr/>
        <a:lstStyle/>
        <a:p>
          <a:endParaRPr lang="en-US"/>
        </a:p>
      </dgm:t>
    </dgm:pt>
    <dgm:pt modelId="{C2BAA408-BAC8-694C-AF54-0C3BB96B87EC}" type="pres">
      <dgm:prSet presAssocID="{B6602249-436C-9747-BC80-B1EDC9AF4A4E}" presName="hierChild5" presStyleCnt="0"/>
      <dgm:spPr/>
      <dgm:t>
        <a:bodyPr/>
        <a:lstStyle/>
        <a:p>
          <a:endParaRPr lang="en-US"/>
        </a:p>
      </dgm:t>
    </dgm:pt>
    <dgm:pt modelId="{2893283E-9FA3-1A48-87E9-6F1C2883D995}" type="pres">
      <dgm:prSet presAssocID="{6075967C-87E7-7E44-A81F-E1285A8C3284}" presName="hierChild5" presStyleCnt="0"/>
      <dgm:spPr/>
      <dgm:t>
        <a:bodyPr/>
        <a:lstStyle/>
        <a:p>
          <a:endParaRPr lang="en-US"/>
        </a:p>
      </dgm:t>
    </dgm:pt>
    <dgm:pt modelId="{33FE96F7-0F64-9D49-A4C8-7DA28F1E89ED}" type="pres">
      <dgm:prSet presAssocID="{BDA126B5-3C45-6C4D-8855-DED2B293DA16}" presName="Name37" presStyleLbl="parChTrans1D2" presStyleIdx="1" presStyleCnt="6"/>
      <dgm:spPr/>
      <dgm:t>
        <a:bodyPr/>
        <a:lstStyle/>
        <a:p>
          <a:endParaRPr lang="en-US"/>
        </a:p>
      </dgm:t>
    </dgm:pt>
    <dgm:pt modelId="{78127700-5D46-BB4D-BEBE-7FFB66295DBD}" type="pres">
      <dgm:prSet presAssocID="{C466F2B9-7624-4047-B23B-FCD527F28440}" presName="hierRoot2" presStyleCnt="0">
        <dgm:presLayoutVars>
          <dgm:hierBranch val="init"/>
        </dgm:presLayoutVars>
      </dgm:prSet>
      <dgm:spPr/>
      <dgm:t>
        <a:bodyPr/>
        <a:lstStyle/>
        <a:p>
          <a:endParaRPr lang="en-US"/>
        </a:p>
      </dgm:t>
    </dgm:pt>
    <dgm:pt modelId="{15DD330C-427C-C249-95C6-B4725CFC71B8}" type="pres">
      <dgm:prSet presAssocID="{C466F2B9-7624-4047-B23B-FCD527F28440}" presName="rootComposite" presStyleCnt="0"/>
      <dgm:spPr/>
      <dgm:t>
        <a:bodyPr/>
        <a:lstStyle/>
        <a:p>
          <a:endParaRPr lang="en-US"/>
        </a:p>
      </dgm:t>
    </dgm:pt>
    <dgm:pt modelId="{BB176D84-4494-BA4D-BF88-7BDD150179FA}" type="pres">
      <dgm:prSet presAssocID="{C466F2B9-7624-4047-B23B-FCD527F28440}" presName="rootText" presStyleLbl="node2" presStyleIdx="1" presStyleCnt="6">
        <dgm:presLayoutVars>
          <dgm:chPref val="3"/>
        </dgm:presLayoutVars>
      </dgm:prSet>
      <dgm:spPr/>
      <dgm:t>
        <a:bodyPr/>
        <a:lstStyle/>
        <a:p>
          <a:endParaRPr lang="en-US"/>
        </a:p>
      </dgm:t>
    </dgm:pt>
    <dgm:pt modelId="{3AB3575B-0111-4D4A-8C8C-70BB54335EC5}" type="pres">
      <dgm:prSet presAssocID="{C466F2B9-7624-4047-B23B-FCD527F28440}" presName="rootConnector" presStyleLbl="node2" presStyleIdx="1" presStyleCnt="6"/>
      <dgm:spPr/>
      <dgm:t>
        <a:bodyPr/>
        <a:lstStyle/>
        <a:p>
          <a:endParaRPr lang="en-US"/>
        </a:p>
      </dgm:t>
    </dgm:pt>
    <dgm:pt modelId="{5971E62F-0FC8-6342-B534-C186213D1512}" type="pres">
      <dgm:prSet presAssocID="{C466F2B9-7624-4047-B23B-FCD527F28440}" presName="hierChild4" presStyleCnt="0"/>
      <dgm:spPr/>
      <dgm:t>
        <a:bodyPr/>
        <a:lstStyle/>
        <a:p>
          <a:endParaRPr lang="en-US"/>
        </a:p>
      </dgm:t>
    </dgm:pt>
    <dgm:pt modelId="{3743CF69-9529-2F4A-96E8-B5735397DC8A}" type="pres">
      <dgm:prSet presAssocID="{0D18A391-B449-9E4E-93E7-6E665AAB952D}" presName="Name37" presStyleLbl="parChTrans1D3" presStyleIdx="4" presStyleCnt="21"/>
      <dgm:spPr/>
      <dgm:t>
        <a:bodyPr/>
        <a:lstStyle/>
        <a:p>
          <a:endParaRPr lang="en-US"/>
        </a:p>
      </dgm:t>
    </dgm:pt>
    <dgm:pt modelId="{8E4EF363-661F-904E-AE9B-7A3601906D31}" type="pres">
      <dgm:prSet presAssocID="{665CD367-554B-2149-B7A5-0D987ED785E8}" presName="hierRoot2" presStyleCnt="0">
        <dgm:presLayoutVars>
          <dgm:hierBranch val="init"/>
        </dgm:presLayoutVars>
      </dgm:prSet>
      <dgm:spPr/>
      <dgm:t>
        <a:bodyPr/>
        <a:lstStyle/>
        <a:p>
          <a:endParaRPr lang="en-US"/>
        </a:p>
      </dgm:t>
    </dgm:pt>
    <dgm:pt modelId="{B34688CE-82BC-7243-9BE9-113E3B958066}" type="pres">
      <dgm:prSet presAssocID="{665CD367-554B-2149-B7A5-0D987ED785E8}" presName="rootComposite" presStyleCnt="0"/>
      <dgm:spPr/>
      <dgm:t>
        <a:bodyPr/>
        <a:lstStyle/>
        <a:p>
          <a:endParaRPr lang="en-US"/>
        </a:p>
      </dgm:t>
    </dgm:pt>
    <dgm:pt modelId="{EA26F5D9-4BC4-CB43-9190-E308636A1720}" type="pres">
      <dgm:prSet presAssocID="{665CD367-554B-2149-B7A5-0D987ED785E8}" presName="rootText" presStyleLbl="node3" presStyleIdx="4" presStyleCnt="21">
        <dgm:presLayoutVars>
          <dgm:chPref val="3"/>
        </dgm:presLayoutVars>
      </dgm:prSet>
      <dgm:spPr/>
      <dgm:t>
        <a:bodyPr/>
        <a:lstStyle/>
        <a:p>
          <a:endParaRPr lang="en-US"/>
        </a:p>
      </dgm:t>
    </dgm:pt>
    <dgm:pt modelId="{A1C33CDE-E7FF-2846-94D2-E55797F1DB61}" type="pres">
      <dgm:prSet presAssocID="{665CD367-554B-2149-B7A5-0D987ED785E8}" presName="rootConnector" presStyleLbl="node3" presStyleIdx="4" presStyleCnt="21"/>
      <dgm:spPr/>
      <dgm:t>
        <a:bodyPr/>
        <a:lstStyle/>
        <a:p>
          <a:endParaRPr lang="en-US"/>
        </a:p>
      </dgm:t>
    </dgm:pt>
    <dgm:pt modelId="{15449AAF-95E7-864D-831F-A95DA2D7AE91}" type="pres">
      <dgm:prSet presAssocID="{665CD367-554B-2149-B7A5-0D987ED785E8}" presName="hierChild4" presStyleCnt="0"/>
      <dgm:spPr/>
      <dgm:t>
        <a:bodyPr/>
        <a:lstStyle/>
        <a:p>
          <a:endParaRPr lang="en-US"/>
        </a:p>
      </dgm:t>
    </dgm:pt>
    <dgm:pt modelId="{BCF3F0DC-67F4-B241-9DD1-60FC7989CF50}" type="pres">
      <dgm:prSet presAssocID="{665CD367-554B-2149-B7A5-0D987ED785E8}" presName="hierChild5" presStyleCnt="0"/>
      <dgm:spPr/>
      <dgm:t>
        <a:bodyPr/>
        <a:lstStyle/>
        <a:p>
          <a:endParaRPr lang="en-US"/>
        </a:p>
      </dgm:t>
    </dgm:pt>
    <dgm:pt modelId="{22CE978B-542B-47A5-B4D6-AC2AA633168A}" type="pres">
      <dgm:prSet presAssocID="{72729EE1-309F-4686-81B3-4D399BC4EC44}" presName="Name37" presStyleLbl="parChTrans1D3" presStyleIdx="5" presStyleCnt="21"/>
      <dgm:spPr/>
    </dgm:pt>
    <dgm:pt modelId="{3BDAE4C8-7FB9-40A9-A2E5-9AC2777535BF}" type="pres">
      <dgm:prSet presAssocID="{2631AA0C-0EAC-4BC5-83F0-73744FECABAC}" presName="hierRoot2" presStyleCnt="0">
        <dgm:presLayoutVars>
          <dgm:hierBranch val="init"/>
        </dgm:presLayoutVars>
      </dgm:prSet>
      <dgm:spPr/>
    </dgm:pt>
    <dgm:pt modelId="{391BF675-538D-4FBC-8057-2DF070085A98}" type="pres">
      <dgm:prSet presAssocID="{2631AA0C-0EAC-4BC5-83F0-73744FECABAC}" presName="rootComposite" presStyleCnt="0"/>
      <dgm:spPr/>
    </dgm:pt>
    <dgm:pt modelId="{EC35CF90-2D7B-4D50-9140-6B314A6A1179}" type="pres">
      <dgm:prSet presAssocID="{2631AA0C-0EAC-4BC5-83F0-73744FECABAC}" presName="rootText" presStyleLbl="node3" presStyleIdx="5" presStyleCnt="21">
        <dgm:presLayoutVars>
          <dgm:chPref val="3"/>
        </dgm:presLayoutVars>
      </dgm:prSet>
      <dgm:spPr/>
      <dgm:t>
        <a:bodyPr/>
        <a:lstStyle/>
        <a:p>
          <a:endParaRPr lang="en-US"/>
        </a:p>
      </dgm:t>
    </dgm:pt>
    <dgm:pt modelId="{16A114DA-875C-410F-B5B8-C1036C95FAB2}" type="pres">
      <dgm:prSet presAssocID="{2631AA0C-0EAC-4BC5-83F0-73744FECABAC}" presName="rootConnector" presStyleLbl="node3" presStyleIdx="5" presStyleCnt="21"/>
      <dgm:spPr/>
      <dgm:t>
        <a:bodyPr/>
        <a:lstStyle/>
        <a:p>
          <a:endParaRPr lang="en-US"/>
        </a:p>
      </dgm:t>
    </dgm:pt>
    <dgm:pt modelId="{79EF04DB-85C4-40CA-90D7-8CEF9F55B1FA}" type="pres">
      <dgm:prSet presAssocID="{2631AA0C-0EAC-4BC5-83F0-73744FECABAC}" presName="hierChild4" presStyleCnt="0"/>
      <dgm:spPr/>
    </dgm:pt>
    <dgm:pt modelId="{2A36FC5F-4D1D-4292-A89E-924B25B1AC97}" type="pres">
      <dgm:prSet presAssocID="{2631AA0C-0EAC-4BC5-83F0-73744FECABAC}" presName="hierChild5" presStyleCnt="0"/>
      <dgm:spPr/>
    </dgm:pt>
    <dgm:pt modelId="{A813F7FC-7989-6A45-A0CC-47EA21FE4CE1}" type="pres">
      <dgm:prSet presAssocID="{8D2E7D02-F2B2-8045-91BC-58621D3F35D0}" presName="Name37" presStyleLbl="parChTrans1D3" presStyleIdx="6" presStyleCnt="21"/>
      <dgm:spPr/>
      <dgm:t>
        <a:bodyPr/>
        <a:lstStyle/>
        <a:p>
          <a:endParaRPr lang="en-US"/>
        </a:p>
      </dgm:t>
    </dgm:pt>
    <dgm:pt modelId="{6F7BA9F1-1A2E-424E-8FE7-BBBA4577048E}" type="pres">
      <dgm:prSet presAssocID="{41C6B2C7-BF5D-A441-80FE-7B0666BCFC39}" presName="hierRoot2" presStyleCnt="0">
        <dgm:presLayoutVars>
          <dgm:hierBranch val="init"/>
        </dgm:presLayoutVars>
      </dgm:prSet>
      <dgm:spPr/>
      <dgm:t>
        <a:bodyPr/>
        <a:lstStyle/>
        <a:p>
          <a:endParaRPr lang="en-US"/>
        </a:p>
      </dgm:t>
    </dgm:pt>
    <dgm:pt modelId="{E328609C-4803-5F4B-B8DE-B3430CFD3706}" type="pres">
      <dgm:prSet presAssocID="{41C6B2C7-BF5D-A441-80FE-7B0666BCFC39}" presName="rootComposite" presStyleCnt="0"/>
      <dgm:spPr/>
      <dgm:t>
        <a:bodyPr/>
        <a:lstStyle/>
        <a:p>
          <a:endParaRPr lang="en-US"/>
        </a:p>
      </dgm:t>
    </dgm:pt>
    <dgm:pt modelId="{687FBBB0-5795-934E-AE6A-DDFADF1C1052}" type="pres">
      <dgm:prSet presAssocID="{41C6B2C7-BF5D-A441-80FE-7B0666BCFC39}" presName="rootText" presStyleLbl="node3" presStyleIdx="6" presStyleCnt="21">
        <dgm:presLayoutVars>
          <dgm:chPref val="3"/>
        </dgm:presLayoutVars>
      </dgm:prSet>
      <dgm:spPr/>
      <dgm:t>
        <a:bodyPr/>
        <a:lstStyle/>
        <a:p>
          <a:endParaRPr lang="en-US"/>
        </a:p>
      </dgm:t>
    </dgm:pt>
    <dgm:pt modelId="{3CFE5C21-6B4E-1F42-B391-58D5CCDB81F6}" type="pres">
      <dgm:prSet presAssocID="{41C6B2C7-BF5D-A441-80FE-7B0666BCFC39}" presName="rootConnector" presStyleLbl="node3" presStyleIdx="6" presStyleCnt="21"/>
      <dgm:spPr/>
      <dgm:t>
        <a:bodyPr/>
        <a:lstStyle/>
        <a:p>
          <a:endParaRPr lang="en-US"/>
        </a:p>
      </dgm:t>
    </dgm:pt>
    <dgm:pt modelId="{FF3A6D13-C751-204A-BF3F-8BE906F655D9}" type="pres">
      <dgm:prSet presAssocID="{41C6B2C7-BF5D-A441-80FE-7B0666BCFC39}" presName="hierChild4" presStyleCnt="0"/>
      <dgm:spPr/>
      <dgm:t>
        <a:bodyPr/>
        <a:lstStyle/>
        <a:p>
          <a:endParaRPr lang="en-US"/>
        </a:p>
      </dgm:t>
    </dgm:pt>
    <dgm:pt modelId="{813E45ED-67D9-9E4A-A83C-B10E45D98E4C}" type="pres">
      <dgm:prSet presAssocID="{41C6B2C7-BF5D-A441-80FE-7B0666BCFC39}" presName="hierChild5" presStyleCnt="0"/>
      <dgm:spPr/>
      <dgm:t>
        <a:bodyPr/>
        <a:lstStyle/>
        <a:p>
          <a:endParaRPr lang="en-US"/>
        </a:p>
      </dgm:t>
    </dgm:pt>
    <dgm:pt modelId="{CF245440-55C5-D24C-B9D3-7201644DCB6C}" type="pres">
      <dgm:prSet presAssocID="{E3A710A6-28D1-DE47-9A72-D2B1AA412F4F}" presName="Name37" presStyleLbl="parChTrans1D3" presStyleIdx="7" presStyleCnt="21"/>
      <dgm:spPr/>
      <dgm:t>
        <a:bodyPr/>
        <a:lstStyle/>
        <a:p>
          <a:endParaRPr lang="en-US"/>
        </a:p>
      </dgm:t>
    </dgm:pt>
    <dgm:pt modelId="{04187E34-C264-DF48-95E0-A6ABB2907ED8}" type="pres">
      <dgm:prSet presAssocID="{D351CA21-E9D4-2B40-BABF-CB99D0EB2530}" presName="hierRoot2" presStyleCnt="0">
        <dgm:presLayoutVars>
          <dgm:hierBranch val="init"/>
        </dgm:presLayoutVars>
      </dgm:prSet>
      <dgm:spPr/>
      <dgm:t>
        <a:bodyPr/>
        <a:lstStyle/>
        <a:p>
          <a:endParaRPr lang="en-US"/>
        </a:p>
      </dgm:t>
    </dgm:pt>
    <dgm:pt modelId="{B940E952-A0CA-EA4A-8146-C11E3C6D18FD}" type="pres">
      <dgm:prSet presAssocID="{D351CA21-E9D4-2B40-BABF-CB99D0EB2530}" presName="rootComposite" presStyleCnt="0"/>
      <dgm:spPr/>
      <dgm:t>
        <a:bodyPr/>
        <a:lstStyle/>
        <a:p>
          <a:endParaRPr lang="en-US"/>
        </a:p>
      </dgm:t>
    </dgm:pt>
    <dgm:pt modelId="{D3F7C522-E487-2F4D-AF03-C04D90BE9EC7}" type="pres">
      <dgm:prSet presAssocID="{D351CA21-E9D4-2B40-BABF-CB99D0EB2530}" presName="rootText" presStyleLbl="node3" presStyleIdx="7" presStyleCnt="21">
        <dgm:presLayoutVars>
          <dgm:chPref val="3"/>
        </dgm:presLayoutVars>
      </dgm:prSet>
      <dgm:spPr/>
      <dgm:t>
        <a:bodyPr/>
        <a:lstStyle/>
        <a:p>
          <a:endParaRPr lang="en-US"/>
        </a:p>
      </dgm:t>
    </dgm:pt>
    <dgm:pt modelId="{D1D2EC8C-BB80-8A44-9B2B-A1CF3F7879E7}" type="pres">
      <dgm:prSet presAssocID="{D351CA21-E9D4-2B40-BABF-CB99D0EB2530}" presName="rootConnector" presStyleLbl="node3" presStyleIdx="7" presStyleCnt="21"/>
      <dgm:spPr/>
      <dgm:t>
        <a:bodyPr/>
        <a:lstStyle/>
        <a:p>
          <a:endParaRPr lang="en-US"/>
        </a:p>
      </dgm:t>
    </dgm:pt>
    <dgm:pt modelId="{A6574C19-22E0-D24A-A4C0-8119C431E254}" type="pres">
      <dgm:prSet presAssocID="{D351CA21-E9D4-2B40-BABF-CB99D0EB2530}" presName="hierChild4" presStyleCnt="0"/>
      <dgm:spPr/>
      <dgm:t>
        <a:bodyPr/>
        <a:lstStyle/>
        <a:p>
          <a:endParaRPr lang="en-US"/>
        </a:p>
      </dgm:t>
    </dgm:pt>
    <dgm:pt modelId="{F39DF4DC-4D68-3D4A-9B26-43DDAD0AC78E}" type="pres">
      <dgm:prSet presAssocID="{D351CA21-E9D4-2B40-BABF-CB99D0EB2530}" presName="hierChild5" presStyleCnt="0"/>
      <dgm:spPr/>
      <dgm:t>
        <a:bodyPr/>
        <a:lstStyle/>
        <a:p>
          <a:endParaRPr lang="en-US"/>
        </a:p>
      </dgm:t>
    </dgm:pt>
    <dgm:pt modelId="{7983FA7E-A517-A44F-B9E2-1581956A039D}" type="pres">
      <dgm:prSet presAssocID="{C466F2B9-7624-4047-B23B-FCD527F28440}" presName="hierChild5" presStyleCnt="0"/>
      <dgm:spPr/>
      <dgm:t>
        <a:bodyPr/>
        <a:lstStyle/>
        <a:p>
          <a:endParaRPr lang="en-US"/>
        </a:p>
      </dgm:t>
    </dgm:pt>
    <dgm:pt modelId="{2729072B-E1EB-094B-8C27-EAED5C2ED74E}" type="pres">
      <dgm:prSet presAssocID="{77EA35AA-FB30-EB41-A23A-74958FBDFE5B}" presName="Name37" presStyleLbl="parChTrans1D2" presStyleIdx="2" presStyleCnt="6"/>
      <dgm:spPr/>
      <dgm:t>
        <a:bodyPr/>
        <a:lstStyle/>
        <a:p>
          <a:endParaRPr lang="en-US"/>
        </a:p>
      </dgm:t>
    </dgm:pt>
    <dgm:pt modelId="{3A5272BB-2957-4D4E-ADA9-DCB7BD2B21BB}" type="pres">
      <dgm:prSet presAssocID="{E0B1A847-DDB6-6948-BEC6-6B93129074AE}" presName="hierRoot2" presStyleCnt="0">
        <dgm:presLayoutVars>
          <dgm:hierBranch val="init"/>
        </dgm:presLayoutVars>
      </dgm:prSet>
      <dgm:spPr/>
      <dgm:t>
        <a:bodyPr/>
        <a:lstStyle/>
        <a:p>
          <a:endParaRPr lang="en-US"/>
        </a:p>
      </dgm:t>
    </dgm:pt>
    <dgm:pt modelId="{4B51A841-2E92-0640-B640-EF8EB7F27128}" type="pres">
      <dgm:prSet presAssocID="{E0B1A847-DDB6-6948-BEC6-6B93129074AE}" presName="rootComposite" presStyleCnt="0"/>
      <dgm:spPr/>
      <dgm:t>
        <a:bodyPr/>
        <a:lstStyle/>
        <a:p>
          <a:endParaRPr lang="en-US"/>
        </a:p>
      </dgm:t>
    </dgm:pt>
    <dgm:pt modelId="{040E38C6-DBC9-B647-B6FE-7A6FC32EF278}" type="pres">
      <dgm:prSet presAssocID="{E0B1A847-DDB6-6948-BEC6-6B93129074AE}" presName="rootText" presStyleLbl="node2" presStyleIdx="2" presStyleCnt="6">
        <dgm:presLayoutVars>
          <dgm:chPref val="3"/>
        </dgm:presLayoutVars>
      </dgm:prSet>
      <dgm:spPr/>
      <dgm:t>
        <a:bodyPr/>
        <a:lstStyle/>
        <a:p>
          <a:endParaRPr lang="en-US"/>
        </a:p>
      </dgm:t>
    </dgm:pt>
    <dgm:pt modelId="{5BF69AF9-FF4C-3543-AC3F-5CD90DAD9C3B}" type="pres">
      <dgm:prSet presAssocID="{E0B1A847-DDB6-6948-BEC6-6B93129074AE}" presName="rootConnector" presStyleLbl="node2" presStyleIdx="2" presStyleCnt="6"/>
      <dgm:spPr/>
      <dgm:t>
        <a:bodyPr/>
        <a:lstStyle/>
        <a:p>
          <a:endParaRPr lang="en-US"/>
        </a:p>
      </dgm:t>
    </dgm:pt>
    <dgm:pt modelId="{FD83A35A-E270-9140-8EDB-13A59F840632}" type="pres">
      <dgm:prSet presAssocID="{E0B1A847-DDB6-6948-BEC6-6B93129074AE}" presName="hierChild4" presStyleCnt="0"/>
      <dgm:spPr/>
      <dgm:t>
        <a:bodyPr/>
        <a:lstStyle/>
        <a:p>
          <a:endParaRPr lang="en-US"/>
        </a:p>
      </dgm:t>
    </dgm:pt>
    <dgm:pt modelId="{C59E4D34-6640-9847-A02D-8F506151FDF2}" type="pres">
      <dgm:prSet presAssocID="{11559D89-AF3D-CE49-ACF7-727BFDD1426F}" presName="Name37" presStyleLbl="parChTrans1D3" presStyleIdx="8" presStyleCnt="21"/>
      <dgm:spPr/>
      <dgm:t>
        <a:bodyPr/>
        <a:lstStyle/>
        <a:p>
          <a:endParaRPr lang="en-US"/>
        </a:p>
      </dgm:t>
    </dgm:pt>
    <dgm:pt modelId="{0ECFFF33-E52F-4F44-8FA0-F0330D7BE59D}" type="pres">
      <dgm:prSet presAssocID="{67801D00-6580-BE47-A46D-8506B9C324DB}" presName="hierRoot2" presStyleCnt="0">
        <dgm:presLayoutVars>
          <dgm:hierBranch val="init"/>
        </dgm:presLayoutVars>
      </dgm:prSet>
      <dgm:spPr/>
      <dgm:t>
        <a:bodyPr/>
        <a:lstStyle/>
        <a:p>
          <a:endParaRPr lang="en-US"/>
        </a:p>
      </dgm:t>
    </dgm:pt>
    <dgm:pt modelId="{20E4E5F1-31F9-514A-8129-21EA73EBC23A}" type="pres">
      <dgm:prSet presAssocID="{67801D00-6580-BE47-A46D-8506B9C324DB}" presName="rootComposite" presStyleCnt="0"/>
      <dgm:spPr/>
      <dgm:t>
        <a:bodyPr/>
        <a:lstStyle/>
        <a:p>
          <a:endParaRPr lang="en-US"/>
        </a:p>
      </dgm:t>
    </dgm:pt>
    <dgm:pt modelId="{0D74E372-56B0-0044-8D4B-FDAF03E88C64}" type="pres">
      <dgm:prSet presAssocID="{67801D00-6580-BE47-A46D-8506B9C324DB}" presName="rootText" presStyleLbl="node3" presStyleIdx="8" presStyleCnt="21">
        <dgm:presLayoutVars>
          <dgm:chPref val="3"/>
        </dgm:presLayoutVars>
      </dgm:prSet>
      <dgm:spPr/>
      <dgm:t>
        <a:bodyPr/>
        <a:lstStyle/>
        <a:p>
          <a:endParaRPr lang="en-US"/>
        </a:p>
      </dgm:t>
    </dgm:pt>
    <dgm:pt modelId="{B8640F32-45C9-9A43-9AAC-EDEFBAAF95DD}" type="pres">
      <dgm:prSet presAssocID="{67801D00-6580-BE47-A46D-8506B9C324DB}" presName="rootConnector" presStyleLbl="node3" presStyleIdx="8" presStyleCnt="21"/>
      <dgm:spPr/>
      <dgm:t>
        <a:bodyPr/>
        <a:lstStyle/>
        <a:p>
          <a:endParaRPr lang="en-US"/>
        </a:p>
      </dgm:t>
    </dgm:pt>
    <dgm:pt modelId="{A3A92223-44DA-734D-B33C-3763EA8B2BB2}" type="pres">
      <dgm:prSet presAssocID="{67801D00-6580-BE47-A46D-8506B9C324DB}" presName="hierChild4" presStyleCnt="0"/>
      <dgm:spPr/>
      <dgm:t>
        <a:bodyPr/>
        <a:lstStyle/>
        <a:p>
          <a:endParaRPr lang="en-US"/>
        </a:p>
      </dgm:t>
    </dgm:pt>
    <dgm:pt modelId="{B53D09C4-E4DB-A140-AED8-CDA24245430F}" type="pres">
      <dgm:prSet presAssocID="{67801D00-6580-BE47-A46D-8506B9C324DB}" presName="hierChild5" presStyleCnt="0"/>
      <dgm:spPr/>
      <dgm:t>
        <a:bodyPr/>
        <a:lstStyle/>
        <a:p>
          <a:endParaRPr lang="en-US"/>
        </a:p>
      </dgm:t>
    </dgm:pt>
    <dgm:pt modelId="{4EFFA948-90A3-644C-B18D-869BC6E5682D}" type="pres">
      <dgm:prSet presAssocID="{EA07FFCA-7107-634F-AED4-0B7CDAE66818}" presName="Name37" presStyleLbl="parChTrans1D3" presStyleIdx="9" presStyleCnt="21"/>
      <dgm:spPr/>
      <dgm:t>
        <a:bodyPr/>
        <a:lstStyle/>
        <a:p>
          <a:endParaRPr lang="en-US"/>
        </a:p>
      </dgm:t>
    </dgm:pt>
    <dgm:pt modelId="{28C3FEA1-1371-5743-B768-72388AFDC2F3}" type="pres">
      <dgm:prSet presAssocID="{6B640C9A-2396-644B-BAAF-0A2BA36164E7}" presName="hierRoot2" presStyleCnt="0">
        <dgm:presLayoutVars>
          <dgm:hierBranch val="init"/>
        </dgm:presLayoutVars>
      </dgm:prSet>
      <dgm:spPr/>
      <dgm:t>
        <a:bodyPr/>
        <a:lstStyle/>
        <a:p>
          <a:endParaRPr lang="en-US"/>
        </a:p>
      </dgm:t>
    </dgm:pt>
    <dgm:pt modelId="{B05167A6-8DA7-A549-B2F6-694BCF4A83C7}" type="pres">
      <dgm:prSet presAssocID="{6B640C9A-2396-644B-BAAF-0A2BA36164E7}" presName="rootComposite" presStyleCnt="0"/>
      <dgm:spPr/>
      <dgm:t>
        <a:bodyPr/>
        <a:lstStyle/>
        <a:p>
          <a:endParaRPr lang="en-US"/>
        </a:p>
      </dgm:t>
    </dgm:pt>
    <dgm:pt modelId="{2D951881-778F-BF4B-97AB-7E6DF48FBDD3}" type="pres">
      <dgm:prSet presAssocID="{6B640C9A-2396-644B-BAAF-0A2BA36164E7}" presName="rootText" presStyleLbl="node3" presStyleIdx="9" presStyleCnt="21">
        <dgm:presLayoutVars>
          <dgm:chPref val="3"/>
        </dgm:presLayoutVars>
      </dgm:prSet>
      <dgm:spPr/>
      <dgm:t>
        <a:bodyPr/>
        <a:lstStyle/>
        <a:p>
          <a:endParaRPr lang="en-US"/>
        </a:p>
      </dgm:t>
    </dgm:pt>
    <dgm:pt modelId="{EB5DD97F-9FC0-504B-A85F-4F706F99EC19}" type="pres">
      <dgm:prSet presAssocID="{6B640C9A-2396-644B-BAAF-0A2BA36164E7}" presName="rootConnector" presStyleLbl="node3" presStyleIdx="9" presStyleCnt="21"/>
      <dgm:spPr/>
      <dgm:t>
        <a:bodyPr/>
        <a:lstStyle/>
        <a:p>
          <a:endParaRPr lang="en-US"/>
        </a:p>
      </dgm:t>
    </dgm:pt>
    <dgm:pt modelId="{1818A229-2DC2-E74F-8AAC-CDC43FE7B58D}" type="pres">
      <dgm:prSet presAssocID="{6B640C9A-2396-644B-BAAF-0A2BA36164E7}" presName="hierChild4" presStyleCnt="0"/>
      <dgm:spPr/>
      <dgm:t>
        <a:bodyPr/>
        <a:lstStyle/>
        <a:p>
          <a:endParaRPr lang="en-US"/>
        </a:p>
      </dgm:t>
    </dgm:pt>
    <dgm:pt modelId="{6F72F2DE-057A-EA44-B9E2-1A849FE69B4F}" type="pres">
      <dgm:prSet presAssocID="{6B640C9A-2396-644B-BAAF-0A2BA36164E7}" presName="hierChild5" presStyleCnt="0"/>
      <dgm:spPr/>
      <dgm:t>
        <a:bodyPr/>
        <a:lstStyle/>
        <a:p>
          <a:endParaRPr lang="en-US"/>
        </a:p>
      </dgm:t>
    </dgm:pt>
    <dgm:pt modelId="{27BFA3E0-ED7D-2F4C-AC90-9BED8D01573E}" type="pres">
      <dgm:prSet presAssocID="{51D4F123-E4CF-884E-A6A5-99928825FD02}" presName="Name37" presStyleLbl="parChTrans1D3" presStyleIdx="10" presStyleCnt="21"/>
      <dgm:spPr/>
      <dgm:t>
        <a:bodyPr/>
        <a:lstStyle/>
        <a:p>
          <a:endParaRPr lang="en-US"/>
        </a:p>
      </dgm:t>
    </dgm:pt>
    <dgm:pt modelId="{DABC5E2D-8229-3942-94CD-BC9A65FBCA2F}" type="pres">
      <dgm:prSet presAssocID="{5060D7EB-AD7D-6D4F-B968-442D09AAD388}" presName="hierRoot2" presStyleCnt="0">
        <dgm:presLayoutVars>
          <dgm:hierBranch val="init"/>
        </dgm:presLayoutVars>
      </dgm:prSet>
      <dgm:spPr/>
      <dgm:t>
        <a:bodyPr/>
        <a:lstStyle/>
        <a:p>
          <a:endParaRPr lang="en-US"/>
        </a:p>
      </dgm:t>
    </dgm:pt>
    <dgm:pt modelId="{16DE417A-1023-6143-B61C-7CE24E7FD0B8}" type="pres">
      <dgm:prSet presAssocID="{5060D7EB-AD7D-6D4F-B968-442D09AAD388}" presName="rootComposite" presStyleCnt="0"/>
      <dgm:spPr/>
      <dgm:t>
        <a:bodyPr/>
        <a:lstStyle/>
        <a:p>
          <a:endParaRPr lang="en-US"/>
        </a:p>
      </dgm:t>
    </dgm:pt>
    <dgm:pt modelId="{0D8E24C9-4047-FE45-994F-9665B92E0136}" type="pres">
      <dgm:prSet presAssocID="{5060D7EB-AD7D-6D4F-B968-442D09AAD388}" presName="rootText" presStyleLbl="node3" presStyleIdx="10" presStyleCnt="21">
        <dgm:presLayoutVars>
          <dgm:chPref val="3"/>
        </dgm:presLayoutVars>
      </dgm:prSet>
      <dgm:spPr/>
      <dgm:t>
        <a:bodyPr/>
        <a:lstStyle/>
        <a:p>
          <a:endParaRPr lang="en-US"/>
        </a:p>
      </dgm:t>
    </dgm:pt>
    <dgm:pt modelId="{FADB5004-7CBC-614C-A923-986A51CF4B16}" type="pres">
      <dgm:prSet presAssocID="{5060D7EB-AD7D-6D4F-B968-442D09AAD388}" presName="rootConnector" presStyleLbl="node3" presStyleIdx="10" presStyleCnt="21"/>
      <dgm:spPr/>
      <dgm:t>
        <a:bodyPr/>
        <a:lstStyle/>
        <a:p>
          <a:endParaRPr lang="en-US"/>
        </a:p>
      </dgm:t>
    </dgm:pt>
    <dgm:pt modelId="{16F3331A-FBD1-0A48-90A3-4F4357B25036}" type="pres">
      <dgm:prSet presAssocID="{5060D7EB-AD7D-6D4F-B968-442D09AAD388}" presName="hierChild4" presStyleCnt="0"/>
      <dgm:spPr/>
      <dgm:t>
        <a:bodyPr/>
        <a:lstStyle/>
        <a:p>
          <a:endParaRPr lang="en-US"/>
        </a:p>
      </dgm:t>
    </dgm:pt>
    <dgm:pt modelId="{C1046831-790C-0049-8BA5-082A15A70EFB}" type="pres">
      <dgm:prSet presAssocID="{5060D7EB-AD7D-6D4F-B968-442D09AAD388}" presName="hierChild5" presStyleCnt="0"/>
      <dgm:spPr/>
      <dgm:t>
        <a:bodyPr/>
        <a:lstStyle/>
        <a:p>
          <a:endParaRPr lang="en-US"/>
        </a:p>
      </dgm:t>
    </dgm:pt>
    <dgm:pt modelId="{448759E3-37E5-024D-A105-BC3D8F2881F8}" type="pres">
      <dgm:prSet presAssocID="{D6E7438F-0BED-EB49-949C-8A56B8C4709B}" presName="Name37" presStyleLbl="parChTrans1D3" presStyleIdx="11" presStyleCnt="21"/>
      <dgm:spPr/>
      <dgm:t>
        <a:bodyPr/>
        <a:lstStyle/>
        <a:p>
          <a:endParaRPr lang="en-US"/>
        </a:p>
      </dgm:t>
    </dgm:pt>
    <dgm:pt modelId="{482AD9B0-B310-2845-AE91-36D834EFBE7F}" type="pres">
      <dgm:prSet presAssocID="{81065369-9867-0C4E-B229-9F5B277ED1D0}" presName="hierRoot2" presStyleCnt="0">
        <dgm:presLayoutVars>
          <dgm:hierBranch val="init"/>
        </dgm:presLayoutVars>
      </dgm:prSet>
      <dgm:spPr/>
      <dgm:t>
        <a:bodyPr/>
        <a:lstStyle/>
        <a:p>
          <a:endParaRPr lang="en-US"/>
        </a:p>
      </dgm:t>
    </dgm:pt>
    <dgm:pt modelId="{C3D065B7-8F96-BB48-9F76-6660ED964C70}" type="pres">
      <dgm:prSet presAssocID="{81065369-9867-0C4E-B229-9F5B277ED1D0}" presName="rootComposite" presStyleCnt="0"/>
      <dgm:spPr/>
      <dgm:t>
        <a:bodyPr/>
        <a:lstStyle/>
        <a:p>
          <a:endParaRPr lang="en-US"/>
        </a:p>
      </dgm:t>
    </dgm:pt>
    <dgm:pt modelId="{90A3BD98-3164-094D-A481-AD955515B98B}" type="pres">
      <dgm:prSet presAssocID="{81065369-9867-0C4E-B229-9F5B277ED1D0}" presName="rootText" presStyleLbl="node3" presStyleIdx="11" presStyleCnt="21">
        <dgm:presLayoutVars>
          <dgm:chPref val="3"/>
        </dgm:presLayoutVars>
      </dgm:prSet>
      <dgm:spPr/>
      <dgm:t>
        <a:bodyPr/>
        <a:lstStyle/>
        <a:p>
          <a:endParaRPr lang="en-US"/>
        </a:p>
      </dgm:t>
    </dgm:pt>
    <dgm:pt modelId="{46BE6152-BC20-204C-861C-83368758A5AF}" type="pres">
      <dgm:prSet presAssocID="{81065369-9867-0C4E-B229-9F5B277ED1D0}" presName="rootConnector" presStyleLbl="node3" presStyleIdx="11" presStyleCnt="21"/>
      <dgm:spPr/>
      <dgm:t>
        <a:bodyPr/>
        <a:lstStyle/>
        <a:p>
          <a:endParaRPr lang="en-US"/>
        </a:p>
      </dgm:t>
    </dgm:pt>
    <dgm:pt modelId="{7BCAD4BD-B4D7-E14F-A985-85029EA37022}" type="pres">
      <dgm:prSet presAssocID="{81065369-9867-0C4E-B229-9F5B277ED1D0}" presName="hierChild4" presStyleCnt="0"/>
      <dgm:spPr/>
      <dgm:t>
        <a:bodyPr/>
        <a:lstStyle/>
        <a:p>
          <a:endParaRPr lang="en-US"/>
        </a:p>
      </dgm:t>
    </dgm:pt>
    <dgm:pt modelId="{7AC06C43-15BA-7B4D-AEC8-F7624EAAD755}" type="pres">
      <dgm:prSet presAssocID="{81065369-9867-0C4E-B229-9F5B277ED1D0}" presName="hierChild5" presStyleCnt="0"/>
      <dgm:spPr/>
      <dgm:t>
        <a:bodyPr/>
        <a:lstStyle/>
        <a:p>
          <a:endParaRPr lang="en-US"/>
        </a:p>
      </dgm:t>
    </dgm:pt>
    <dgm:pt modelId="{84550184-EC0E-924E-95CF-8B48B0A73B48}" type="pres">
      <dgm:prSet presAssocID="{E0B1A847-DDB6-6948-BEC6-6B93129074AE}" presName="hierChild5" presStyleCnt="0"/>
      <dgm:spPr/>
      <dgm:t>
        <a:bodyPr/>
        <a:lstStyle/>
        <a:p>
          <a:endParaRPr lang="en-US"/>
        </a:p>
      </dgm:t>
    </dgm:pt>
    <dgm:pt modelId="{D049CD53-D421-5647-85DA-C2A67F850CD8}" type="pres">
      <dgm:prSet presAssocID="{A901742A-B3A2-BF4A-B535-AE756E841998}" presName="Name37" presStyleLbl="parChTrans1D2" presStyleIdx="3" presStyleCnt="6"/>
      <dgm:spPr/>
      <dgm:t>
        <a:bodyPr/>
        <a:lstStyle/>
        <a:p>
          <a:endParaRPr lang="en-US"/>
        </a:p>
      </dgm:t>
    </dgm:pt>
    <dgm:pt modelId="{FA80B9E1-D2D6-CA41-944B-4C7D936EF048}" type="pres">
      <dgm:prSet presAssocID="{2FB172AB-DD20-6A49-A25A-8020AE7A0E5A}" presName="hierRoot2" presStyleCnt="0">
        <dgm:presLayoutVars>
          <dgm:hierBranch val="init"/>
        </dgm:presLayoutVars>
      </dgm:prSet>
      <dgm:spPr/>
      <dgm:t>
        <a:bodyPr/>
        <a:lstStyle/>
        <a:p>
          <a:endParaRPr lang="en-US"/>
        </a:p>
      </dgm:t>
    </dgm:pt>
    <dgm:pt modelId="{15354E00-7776-E04D-B5F3-17F70FC51960}" type="pres">
      <dgm:prSet presAssocID="{2FB172AB-DD20-6A49-A25A-8020AE7A0E5A}" presName="rootComposite" presStyleCnt="0"/>
      <dgm:spPr/>
      <dgm:t>
        <a:bodyPr/>
        <a:lstStyle/>
        <a:p>
          <a:endParaRPr lang="en-US"/>
        </a:p>
      </dgm:t>
    </dgm:pt>
    <dgm:pt modelId="{34821EEE-18C4-4645-81D2-38FE97014019}" type="pres">
      <dgm:prSet presAssocID="{2FB172AB-DD20-6A49-A25A-8020AE7A0E5A}" presName="rootText" presStyleLbl="node2" presStyleIdx="3" presStyleCnt="6">
        <dgm:presLayoutVars>
          <dgm:chPref val="3"/>
        </dgm:presLayoutVars>
      </dgm:prSet>
      <dgm:spPr/>
      <dgm:t>
        <a:bodyPr/>
        <a:lstStyle/>
        <a:p>
          <a:endParaRPr lang="en-US"/>
        </a:p>
      </dgm:t>
    </dgm:pt>
    <dgm:pt modelId="{3A8B0A48-B768-1D4D-85E2-9696B5D1ED8C}" type="pres">
      <dgm:prSet presAssocID="{2FB172AB-DD20-6A49-A25A-8020AE7A0E5A}" presName="rootConnector" presStyleLbl="node2" presStyleIdx="3" presStyleCnt="6"/>
      <dgm:spPr/>
      <dgm:t>
        <a:bodyPr/>
        <a:lstStyle/>
        <a:p>
          <a:endParaRPr lang="en-US"/>
        </a:p>
      </dgm:t>
    </dgm:pt>
    <dgm:pt modelId="{43AA3698-759B-DF41-9280-CE4103322BD7}" type="pres">
      <dgm:prSet presAssocID="{2FB172AB-DD20-6A49-A25A-8020AE7A0E5A}" presName="hierChild4" presStyleCnt="0"/>
      <dgm:spPr/>
      <dgm:t>
        <a:bodyPr/>
        <a:lstStyle/>
        <a:p>
          <a:endParaRPr lang="en-US"/>
        </a:p>
      </dgm:t>
    </dgm:pt>
    <dgm:pt modelId="{21C298EC-38CF-F34D-A8EF-F5A2D20BFAF3}" type="pres">
      <dgm:prSet presAssocID="{49FA0814-F1A4-6C42-A601-E28A14CE68F4}" presName="Name37" presStyleLbl="parChTrans1D3" presStyleIdx="12" presStyleCnt="21"/>
      <dgm:spPr/>
      <dgm:t>
        <a:bodyPr/>
        <a:lstStyle/>
        <a:p>
          <a:endParaRPr lang="en-US"/>
        </a:p>
      </dgm:t>
    </dgm:pt>
    <dgm:pt modelId="{3A41EE78-73DB-2746-9ED6-3804A69FC991}" type="pres">
      <dgm:prSet presAssocID="{BBFA5B9E-0F36-8843-AB83-C17BA2B4845B}" presName="hierRoot2" presStyleCnt="0">
        <dgm:presLayoutVars>
          <dgm:hierBranch val="init"/>
        </dgm:presLayoutVars>
      </dgm:prSet>
      <dgm:spPr/>
      <dgm:t>
        <a:bodyPr/>
        <a:lstStyle/>
        <a:p>
          <a:endParaRPr lang="en-US"/>
        </a:p>
      </dgm:t>
    </dgm:pt>
    <dgm:pt modelId="{A694869F-F90F-FA49-A28A-5F07B8C643D9}" type="pres">
      <dgm:prSet presAssocID="{BBFA5B9E-0F36-8843-AB83-C17BA2B4845B}" presName="rootComposite" presStyleCnt="0"/>
      <dgm:spPr/>
      <dgm:t>
        <a:bodyPr/>
        <a:lstStyle/>
        <a:p>
          <a:endParaRPr lang="en-US"/>
        </a:p>
      </dgm:t>
    </dgm:pt>
    <dgm:pt modelId="{C1CBB071-6D73-0445-853E-761E6EA180CD}" type="pres">
      <dgm:prSet presAssocID="{BBFA5B9E-0F36-8843-AB83-C17BA2B4845B}" presName="rootText" presStyleLbl="node3" presStyleIdx="12" presStyleCnt="21">
        <dgm:presLayoutVars>
          <dgm:chPref val="3"/>
        </dgm:presLayoutVars>
      </dgm:prSet>
      <dgm:spPr/>
      <dgm:t>
        <a:bodyPr/>
        <a:lstStyle/>
        <a:p>
          <a:endParaRPr lang="en-US"/>
        </a:p>
      </dgm:t>
    </dgm:pt>
    <dgm:pt modelId="{3F928984-7ACE-EF4B-A92E-7C06B93321C2}" type="pres">
      <dgm:prSet presAssocID="{BBFA5B9E-0F36-8843-AB83-C17BA2B4845B}" presName="rootConnector" presStyleLbl="node3" presStyleIdx="12" presStyleCnt="21"/>
      <dgm:spPr/>
      <dgm:t>
        <a:bodyPr/>
        <a:lstStyle/>
        <a:p>
          <a:endParaRPr lang="en-US"/>
        </a:p>
      </dgm:t>
    </dgm:pt>
    <dgm:pt modelId="{3138EA03-5DB1-DD49-8CD7-D0506BD4C09D}" type="pres">
      <dgm:prSet presAssocID="{BBFA5B9E-0F36-8843-AB83-C17BA2B4845B}" presName="hierChild4" presStyleCnt="0"/>
      <dgm:spPr/>
      <dgm:t>
        <a:bodyPr/>
        <a:lstStyle/>
        <a:p>
          <a:endParaRPr lang="en-US"/>
        </a:p>
      </dgm:t>
    </dgm:pt>
    <dgm:pt modelId="{21662E5B-3448-9244-B303-7F77E6B99722}" type="pres">
      <dgm:prSet presAssocID="{BBFA5B9E-0F36-8843-AB83-C17BA2B4845B}" presName="hierChild5" presStyleCnt="0"/>
      <dgm:spPr/>
      <dgm:t>
        <a:bodyPr/>
        <a:lstStyle/>
        <a:p>
          <a:endParaRPr lang="en-US"/>
        </a:p>
      </dgm:t>
    </dgm:pt>
    <dgm:pt modelId="{6125ED6B-731A-CA43-863E-83BFC4A7AA90}" type="pres">
      <dgm:prSet presAssocID="{9C8962C3-9852-4744-B200-767D90FA1795}" presName="Name37" presStyleLbl="parChTrans1D3" presStyleIdx="13" presStyleCnt="21"/>
      <dgm:spPr/>
      <dgm:t>
        <a:bodyPr/>
        <a:lstStyle/>
        <a:p>
          <a:endParaRPr lang="en-US"/>
        </a:p>
      </dgm:t>
    </dgm:pt>
    <dgm:pt modelId="{2E8FEE46-55E1-9F4F-85A8-22F058FA4D67}" type="pres">
      <dgm:prSet presAssocID="{C0CCEA92-CB4A-E447-88B1-99197542972D}" presName="hierRoot2" presStyleCnt="0">
        <dgm:presLayoutVars>
          <dgm:hierBranch val="init"/>
        </dgm:presLayoutVars>
      </dgm:prSet>
      <dgm:spPr/>
      <dgm:t>
        <a:bodyPr/>
        <a:lstStyle/>
        <a:p>
          <a:endParaRPr lang="en-US"/>
        </a:p>
      </dgm:t>
    </dgm:pt>
    <dgm:pt modelId="{E234B6F1-CE07-C14A-B39C-82B8B2706D9F}" type="pres">
      <dgm:prSet presAssocID="{C0CCEA92-CB4A-E447-88B1-99197542972D}" presName="rootComposite" presStyleCnt="0"/>
      <dgm:spPr/>
      <dgm:t>
        <a:bodyPr/>
        <a:lstStyle/>
        <a:p>
          <a:endParaRPr lang="en-US"/>
        </a:p>
      </dgm:t>
    </dgm:pt>
    <dgm:pt modelId="{F0C59A6E-1A79-864F-9070-57123F67145B}" type="pres">
      <dgm:prSet presAssocID="{C0CCEA92-CB4A-E447-88B1-99197542972D}" presName="rootText" presStyleLbl="node3" presStyleIdx="13" presStyleCnt="21">
        <dgm:presLayoutVars>
          <dgm:chPref val="3"/>
        </dgm:presLayoutVars>
      </dgm:prSet>
      <dgm:spPr/>
      <dgm:t>
        <a:bodyPr/>
        <a:lstStyle/>
        <a:p>
          <a:endParaRPr lang="en-US"/>
        </a:p>
      </dgm:t>
    </dgm:pt>
    <dgm:pt modelId="{025C668F-36AE-3E44-BD36-7E1AB548CEE2}" type="pres">
      <dgm:prSet presAssocID="{C0CCEA92-CB4A-E447-88B1-99197542972D}" presName="rootConnector" presStyleLbl="node3" presStyleIdx="13" presStyleCnt="21"/>
      <dgm:spPr/>
      <dgm:t>
        <a:bodyPr/>
        <a:lstStyle/>
        <a:p>
          <a:endParaRPr lang="en-US"/>
        </a:p>
      </dgm:t>
    </dgm:pt>
    <dgm:pt modelId="{7B601CA8-B707-514D-A476-0D92C26E5DE0}" type="pres">
      <dgm:prSet presAssocID="{C0CCEA92-CB4A-E447-88B1-99197542972D}" presName="hierChild4" presStyleCnt="0"/>
      <dgm:spPr/>
      <dgm:t>
        <a:bodyPr/>
        <a:lstStyle/>
        <a:p>
          <a:endParaRPr lang="en-US"/>
        </a:p>
      </dgm:t>
    </dgm:pt>
    <dgm:pt modelId="{BAEC6EBA-14C0-0041-9633-2DFE4478E1B3}" type="pres">
      <dgm:prSet presAssocID="{C0CCEA92-CB4A-E447-88B1-99197542972D}" presName="hierChild5" presStyleCnt="0"/>
      <dgm:spPr/>
      <dgm:t>
        <a:bodyPr/>
        <a:lstStyle/>
        <a:p>
          <a:endParaRPr lang="en-US"/>
        </a:p>
      </dgm:t>
    </dgm:pt>
    <dgm:pt modelId="{27B529CA-3B71-8D4E-9D7B-403AF623DBFB}" type="pres">
      <dgm:prSet presAssocID="{4139CE89-4E64-B545-8091-123D71A8090D}" presName="Name37" presStyleLbl="parChTrans1D3" presStyleIdx="14" presStyleCnt="21"/>
      <dgm:spPr/>
      <dgm:t>
        <a:bodyPr/>
        <a:lstStyle/>
        <a:p>
          <a:endParaRPr lang="en-US"/>
        </a:p>
      </dgm:t>
    </dgm:pt>
    <dgm:pt modelId="{A388E6CA-CF36-6947-8B02-C08843073339}" type="pres">
      <dgm:prSet presAssocID="{4FE4356F-6F5E-F841-9459-369EDDB9B4E8}" presName="hierRoot2" presStyleCnt="0">
        <dgm:presLayoutVars>
          <dgm:hierBranch val="init"/>
        </dgm:presLayoutVars>
      </dgm:prSet>
      <dgm:spPr/>
      <dgm:t>
        <a:bodyPr/>
        <a:lstStyle/>
        <a:p>
          <a:endParaRPr lang="en-US"/>
        </a:p>
      </dgm:t>
    </dgm:pt>
    <dgm:pt modelId="{12F85620-BD2F-3C4E-B765-28C2B59DD4CD}" type="pres">
      <dgm:prSet presAssocID="{4FE4356F-6F5E-F841-9459-369EDDB9B4E8}" presName="rootComposite" presStyleCnt="0"/>
      <dgm:spPr/>
      <dgm:t>
        <a:bodyPr/>
        <a:lstStyle/>
        <a:p>
          <a:endParaRPr lang="en-US"/>
        </a:p>
      </dgm:t>
    </dgm:pt>
    <dgm:pt modelId="{E883B1BA-3907-7949-B7EA-B4F3CF2CA515}" type="pres">
      <dgm:prSet presAssocID="{4FE4356F-6F5E-F841-9459-369EDDB9B4E8}" presName="rootText" presStyleLbl="node3" presStyleIdx="14" presStyleCnt="21">
        <dgm:presLayoutVars>
          <dgm:chPref val="3"/>
        </dgm:presLayoutVars>
      </dgm:prSet>
      <dgm:spPr/>
      <dgm:t>
        <a:bodyPr/>
        <a:lstStyle/>
        <a:p>
          <a:endParaRPr lang="en-US"/>
        </a:p>
      </dgm:t>
    </dgm:pt>
    <dgm:pt modelId="{A1757E0F-0A66-9642-9597-7C8D36D83C60}" type="pres">
      <dgm:prSet presAssocID="{4FE4356F-6F5E-F841-9459-369EDDB9B4E8}" presName="rootConnector" presStyleLbl="node3" presStyleIdx="14" presStyleCnt="21"/>
      <dgm:spPr/>
      <dgm:t>
        <a:bodyPr/>
        <a:lstStyle/>
        <a:p>
          <a:endParaRPr lang="en-US"/>
        </a:p>
      </dgm:t>
    </dgm:pt>
    <dgm:pt modelId="{59495A67-3A27-3241-824B-1463DE91FD70}" type="pres">
      <dgm:prSet presAssocID="{4FE4356F-6F5E-F841-9459-369EDDB9B4E8}" presName="hierChild4" presStyleCnt="0"/>
      <dgm:spPr/>
      <dgm:t>
        <a:bodyPr/>
        <a:lstStyle/>
        <a:p>
          <a:endParaRPr lang="en-US"/>
        </a:p>
      </dgm:t>
    </dgm:pt>
    <dgm:pt modelId="{AC84C8ED-6899-B14A-9B81-16A2ED160947}" type="pres">
      <dgm:prSet presAssocID="{4FE4356F-6F5E-F841-9459-369EDDB9B4E8}" presName="hierChild5" presStyleCnt="0"/>
      <dgm:spPr/>
      <dgm:t>
        <a:bodyPr/>
        <a:lstStyle/>
        <a:p>
          <a:endParaRPr lang="en-US"/>
        </a:p>
      </dgm:t>
    </dgm:pt>
    <dgm:pt modelId="{3771A816-E5B3-5048-A34C-2D044A1848C5}" type="pres">
      <dgm:prSet presAssocID="{3427185B-8962-5545-AE6C-2B93C75077F1}" presName="Name37" presStyleLbl="parChTrans1D3" presStyleIdx="15" presStyleCnt="21"/>
      <dgm:spPr/>
      <dgm:t>
        <a:bodyPr/>
        <a:lstStyle/>
        <a:p>
          <a:endParaRPr lang="en-US"/>
        </a:p>
      </dgm:t>
    </dgm:pt>
    <dgm:pt modelId="{C6A0F952-B33D-B042-BF23-7CDE3AF3C6DD}" type="pres">
      <dgm:prSet presAssocID="{260DE858-D03B-2442-979A-8BFE87BE0F90}" presName="hierRoot2" presStyleCnt="0">
        <dgm:presLayoutVars>
          <dgm:hierBranch val="init"/>
        </dgm:presLayoutVars>
      </dgm:prSet>
      <dgm:spPr/>
      <dgm:t>
        <a:bodyPr/>
        <a:lstStyle/>
        <a:p>
          <a:endParaRPr lang="en-US"/>
        </a:p>
      </dgm:t>
    </dgm:pt>
    <dgm:pt modelId="{2D89462F-FB84-884E-A3BC-2190F84F6157}" type="pres">
      <dgm:prSet presAssocID="{260DE858-D03B-2442-979A-8BFE87BE0F90}" presName="rootComposite" presStyleCnt="0"/>
      <dgm:spPr/>
      <dgm:t>
        <a:bodyPr/>
        <a:lstStyle/>
        <a:p>
          <a:endParaRPr lang="en-US"/>
        </a:p>
      </dgm:t>
    </dgm:pt>
    <dgm:pt modelId="{12410D5C-4C54-EF4C-B741-EDDC10DBAFF9}" type="pres">
      <dgm:prSet presAssocID="{260DE858-D03B-2442-979A-8BFE87BE0F90}" presName="rootText" presStyleLbl="node3" presStyleIdx="15" presStyleCnt="21">
        <dgm:presLayoutVars>
          <dgm:chPref val="3"/>
        </dgm:presLayoutVars>
      </dgm:prSet>
      <dgm:spPr/>
      <dgm:t>
        <a:bodyPr/>
        <a:lstStyle/>
        <a:p>
          <a:endParaRPr lang="en-US"/>
        </a:p>
      </dgm:t>
    </dgm:pt>
    <dgm:pt modelId="{6F8C0394-D394-AA48-B0CD-9A5E4EAB7213}" type="pres">
      <dgm:prSet presAssocID="{260DE858-D03B-2442-979A-8BFE87BE0F90}" presName="rootConnector" presStyleLbl="node3" presStyleIdx="15" presStyleCnt="21"/>
      <dgm:spPr/>
      <dgm:t>
        <a:bodyPr/>
        <a:lstStyle/>
        <a:p>
          <a:endParaRPr lang="en-US"/>
        </a:p>
      </dgm:t>
    </dgm:pt>
    <dgm:pt modelId="{77AE4447-6929-5E49-A200-3AED2A828645}" type="pres">
      <dgm:prSet presAssocID="{260DE858-D03B-2442-979A-8BFE87BE0F90}" presName="hierChild4" presStyleCnt="0"/>
      <dgm:spPr/>
      <dgm:t>
        <a:bodyPr/>
        <a:lstStyle/>
        <a:p>
          <a:endParaRPr lang="en-US"/>
        </a:p>
      </dgm:t>
    </dgm:pt>
    <dgm:pt modelId="{6D1EA1C1-9BE0-694B-9C42-20E4F73197C5}" type="pres">
      <dgm:prSet presAssocID="{260DE858-D03B-2442-979A-8BFE87BE0F90}" presName="hierChild5" presStyleCnt="0"/>
      <dgm:spPr/>
      <dgm:t>
        <a:bodyPr/>
        <a:lstStyle/>
        <a:p>
          <a:endParaRPr lang="en-US"/>
        </a:p>
      </dgm:t>
    </dgm:pt>
    <dgm:pt modelId="{B7A3D30E-0EAD-9445-9D50-8379FF31FF84}" type="pres">
      <dgm:prSet presAssocID="{3FABE590-1AA2-EC47-A3C4-322236FECDC1}" presName="Name37" presStyleLbl="parChTrans1D3" presStyleIdx="16" presStyleCnt="21"/>
      <dgm:spPr/>
      <dgm:t>
        <a:bodyPr/>
        <a:lstStyle/>
        <a:p>
          <a:endParaRPr lang="en-US"/>
        </a:p>
      </dgm:t>
    </dgm:pt>
    <dgm:pt modelId="{92B2C54F-1AB5-7A43-BCFD-00E0873D3E1D}" type="pres">
      <dgm:prSet presAssocID="{F6D8FBD4-4814-4A44-A1ED-918E4B79E904}" presName="hierRoot2" presStyleCnt="0">
        <dgm:presLayoutVars>
          <dgm:hierBranch val="init"/>
        </dgm:presLayoutVars>
      </dgm:prSet>
      <dgm:spPr/>
      <dgm:t>
        <a:bodyPr/>
        <a:lstStyle/>
        <a:p>
          <a:endParaRPr lang="en-US"/>
        </a:p>
      </dgm:t>
    </dgm:pt>
    <dgm:pt modelId="{B80099FD-A7A5-754E-B5A5-1069DD3332D9}" type="pres">
      <dgm:prSet presAssocID="{F6D8FBD4-4814-4A44-A1ED-918E4B79E904}" presName="rootComposite" presStyleCnt="0"/>
      <dgm:spPr/>
      <dgm:t>
        <a:bodyPr/>
        <a:lstStyle/>
        <a:p>
          <a:endParaRPr lang="en-US"/>
        </a:p>
      </dgm:t>
    </dgm:pt>
    <dgm:pt modelId="{82DCE9AD-F8BD-5441-AFC8-83E61D05CB9F}" type="pres">
      <dgm:prSet presAssocID="{F6D8FBD4-4814-4A44-A1ED-918E4B79E904}" presName="rootText" presStyleLbl="node3" presStyleIdx="16" presStyleCnt="21">
        <dgm:presLayoutVars>
          <dgm:chPref val="3"/>
        </dgm:presLayoutVars>
      </dgm:prSet>
      <dgm:spPr/>
      <dgm:t>
        <a:bodyPr/>
        <a:lstStyle/>
        <a:p>
          <a:endParaRPr lang="en-US"/>
        </a:p>
      </dgm:t>
    </dgm:pt>
    <dgm:pt modelId="{5B92A990-5F0A-5F43-95C9-0AB4910A9935}" type="pres">
      <dgm:prSet presAssocID="{F6D8FBD4-4814-4A44-A1ED-918E4B79E904}" presName="rootConnector" presStyleLbl="node3" presStyleIdx="16" presStyleCnt="21"/>
      <dgm:spPr/>
      <dgm:t>
        <a:bodyPr/>
        <a:lstStyle/>
        <a:p>
          <a:endParaRPr lang="en-US"/>
        </a:p>
      </dgm:t>
    </dgm:pt>
    <dgm:pt modelId="{52082100-C613-B243-944B-921675028D4E}" type="pres">
      <dgm:prSet presAssocID="{F6D8FBD4-4814-4A44-A1ED-918E4B79E904}" presName="hierChild4" presStyleCnt="0"/>
      <dgm:spPr/>
      <dgm:t>
        <a:bodyPr/>
        <a:lstStyle/>
        <a:p>
          <a:endParaRPr lang="en-US"/>
        </a:p>
      </dgm:t>
    </dgm:pt>
    <dgm:pt modelId="{49B31B21-C5DB-7647-BB46-5685B54FB252}" type="pres">
      <dgm:prSet presAssocID="{F6D8FBD4-4814-4A44-A1ED-918E4B79E904}" presName="hierChild5" presStyleCnt="0"/>
      <dgm:spPr/>
      <dgm:t>
        <a:bodyPr/>
        <a:lstStyle/>
        <a:p>
          <a:endParaRPr lang="en-US"/>
        </a:p>
      </dgm:t>
    </dgm:pt>
    <dgm:pt modelId="{92C8B00E-E172-8440-BA86-95DC355D3AC0}" type="pres">
      <dgm:prSet presAssocID="{2FB172AB-DD20-6A49-A25A-8020AE7A0E5A}" presName="hierChild5" presStyleCnt="0"/>
      <dgm:spPr/>
      <dgm:t>
        <a:bodyPr/>
        <a:lstStyle/>
        <a:p>
          <a:endParaRPr lang="en-US"/>
        </a:p>
      </dgm:t>
    </dgm:pt>
    <dgm:pt modelId="{E714DBBA-3CA3-B841-86F2-B9324E8E671B}" type="pres">
      <dgm:prSet presAssocID="{031FCFF3-EE21-7949-9B0E-4E41337F7B6A}" presName="Name37" presStyleLbl="parChTrans1D2" presStyleIdx="4" presStyleCnt="6"/>
      <dgm:spPr/>
      <dgm:t>
        <a:bodyPr/>
        <a:lstStyle/>
        <a:p>
          <a:endParaRPr lang="en-US"/>
        </a:p>
      </dgm:t>
    </dgm:pt>
    <dgm:pt modelId="{744012E9-E9A1-8342-AB45-E5760C980BEF}" type="pres">
      <dgm:prSet presAssocID="{6E08B4A4-5782-9E41-9C5B-F323BBD856CB}" presName="hierRoot2" presStyleCnt="0">
        <dgm:presLayoutVars>
          <dgm:hierBranch val="init"/>
        </dgm:presLayoutVars>
      </dgm:prSet>
      <dgm:spPr/>
      <dgm:t>
        <a:bodyPr/>
        <a:lstStyle/>
        <a:p>
          <a:endParaRPr lang="en-US"/>
        </a:p>
      </dgm:t>
    </dgm:pt>
    <dgm:pt modelId="{6D4923A9-630C-0A48-85FF-87147431980C}" type="pres">
      <dgm:prSet presAssocID="{6E08B4A4-5782-9E41-9C5B-F323BBD856CB}" presName="rootComposite" presStyleCnt="0"/>
      <dgm:spPr/>
      <dgm:t>
        <a:bodyPr/>
        <a:lstStyle/>
        <a:p>
          <a:endParaRPr lang="en-US"/>
        </a:p>
      </dgm:t>
    </dgm:pt>
    <dgm:pt modelId="{A79CD5D0-83BE-8543-8646-4235FA4B8F4A}" type="pres">
      <dgm:prSet presAssocID="{6E08B4A4-5782-9E41-9C5B-F323BBD856CB}" presName="rootText" presStyleLbl="node2" presStyleIdx="4" presStyleCnt="6">
        <dgm:presLayoutVars>
          <dgm:chPref val="3"/>
        </dgm:presLayoutVars>
      </dgm:prSet>
      <dgm:spPr/>
      <dgm:t>
        <a:bodyPr/>
        <a:lstStyle/>
        <a:p>
          <a:endParaRPr lang="en-US"/>
        </a:p>
      </dgm:t>
    </dgm:pt>
    <dgm:pt modelId="{99A556D9-3BEE-5644-AC1F-DB92ED591466}" type="pres">
      <dgm:prSet presAssocID="{6E08B4A4-5782-9E41-9C5B-F323BBD856CB}" presName="rootConnector" presStyleLbl="node2" presStyleIdx="4" presStyleCnt="6"/>
      <dgm:spPr/>
      <dgm:t>
        <a:bodyPr/>
        <a:lstStyle/>
        <a:p>
          <a:endParaRPr lang="en-US"/>
        </a:p>
      </dgm:t>
    </dgm:pt>
    <dgm:pt modelId="{0F8CFA10-252B-3048-BE59-0252266CD96C}" type="pres">
      <dgm:prSet presAssocID="{6E08B4A4-5782-9E41-9C5B-F323BBD856CB}" presName="hierChild4" presStyleCnt="0"/>
      <dgm:spPr/>
      <dgm:t>
        <a:bodyPr/>
        <a:lstStyle/>
        <a:p>
          <a:endParaRPr lang="en-US"/>
        </a:p>
      </dgm:t>
    </dgm:pt>
    <dgm:pt modelId="{6F717234-2831-F747-9E38-F0F83E84CABD}" type="pres">
      <dgm:prSet presAssocID="{6CB9C76D-5C38-1A4B-883C-2B018A7F0210}" presName="Name37" presStyleLbl="parChTrans1D3" presStyleIdx="17" presStyleCnt="21"/>
      <dgm:spPr/>
      <dgm:t>
        <a:bodyPr/>
        <a:lstStyle/>
        <a:p>
          <a:endParaRPr lang="en-US"/>
        </a:p>
      </dgm:t>
    </dgm:pt>
    <dgm:pt modelId="{579B1AAE-7820-BF40-8544-21C03510F1A5}" type="pres">
      <dgm:prSet presAssocID="{97CB344B-66F6-7648-A92F-36D4070B25A1}" presName="hierRoot2" presStyleCnt="0">
        <dgm:presLayoutVars>
          <dgm:hierBranch val="init"/>
        </dgm:presLayoutVars>
      </dgm:prSet>
      <dgm:spPr/>
      <dgm:t>
        <a:bodyPr/>
        <a:lstStyle/>
        <a:p>
          <a:endParaRPr lang="en-US"/>
        </a:p>
      </dgm:t>
    </dgm:pt>
    <dgm:pt modelId="{5E1DAF5D-79C1-A44F-8D44-4CBED8E024F4}" type="pres">
      <dgm:prSet presAssocID="{97CB344B-66F6-7648-A92F-36D4070B25A1}" presName="rootComposite" presStyleCnt="0"/>
      <dgm:spPr/>
      <dgm:t>
        <a:bodyPr/>
        <a:lstStyle/>
        <a:p>
          <a:endParaRPr lang="en-US"/>
        </a:p>
      </dgm:t>
    </dgm:pt>
    <dgm:pt modelId="{DF8D915E-3684-C04A-984E-21A7375C0DC9}" type="pres">
      <dgm:prSet presAssocID="{97CB344B-66F6-7648-A92F-36D4070B25A1}" presName="rootText" presStyleLbl="node3" presStyleIdx="17" presStyleCnt="21">
        <dgm:presLayoutVars>
          <dgm:chPref val="3"/>
        </dgm:presLayoutVars>
      </dgm:prSet>
      <dgm:spPr/>
      <dgm:t>
        <a:bodyPr/>
        <a:lstStyle/>
        <a:p>
          <a:endParaRPr lang="en-US"/>
        </a:p>
      </dgm:t>
    </dgm:pt>
    <dgm:pt modelId="{E00439E0-7218-0B4E-901D-799386AB45E6}" type="pres">
      <dgm:prSet presAssocID="{97CB344B-66F6-7648-A92F-36D4070B25A1}" presName="rootConnector" presStyleLbl="node3" presStyleIdx="17" presStyleCnt="21"/>
      <dgm:spPr/>
      <dgm:t>
        <a:bodyPr/>
        <a:lstStyle/>
        <a:p>
          <a:endParaRPr lang="en-US"/>
        </a:p>
      </dgm:t>
    </dgm:pt>
    <dgm:pt modelId="{94A53D0C-BCC2-2142-9F9A-52F331764748}" type="pres">
      <dgm:prSet presAssocID="{97CB344B-66F6-7648-A92F-36D4070B25A1}" presName="hierChild4" presStyleCnt="0"/>
      <dgm:spPr/>
      <dgm:t>
        <a:bodyPr/>
        <a:lstStyle/>
        <a:p>
          <a:endParaRPr lang="en-US"/>
        </a:p>
      </dgm:t>
    </dgm:pt>
    <dgm:pt modelId="{9653AF38-4E06-0348-B7C5-9095E55C7C21}" type="pres">
      <dgm:prSet presAssocID="{97CB344B-66F6-7648-A92F-36D4070B25A1}" presName="hierChild5" presStyleCnt="0"/>
      <dgm:spPr/>
      <dgm:t>
        <a:bodyPr/>
        <a:lstStyle/>
        <a:p>
          <a:endParaRPr lang="en-US"/>
        </a:p>
      </dgm:t>
    </dgm:pt>
    <dgm:pt modelId="{4F93A0BD-82E7-5A49-A07B-06FF4FECC3B2}" type="pres">
      <dgm:prSet presAssocID="{92479A3E-4EC1-1044-832F-3533000DA3E9}" presName="Name37" presStyleLbl="parChTrans1D3" presStyleIdx="18" presStyleCnt="21"/>
      <dgm:spPr/>
      <dgm:t>
        <a:bodyPr/>
        <a:lstStyle/>
        <a:p>
          <a:endParaRPr lang="en-US"/>
        </a:p>
      </dgm:t>
    </dgm:pt>
    <dgm:pt modelId="{C7DAD5F5-D528-D748-8AFB-C47B226A243C}" type="pres">
      <dgm:prSet presAssocID="{80D86D4B-3416-094A-B28F-867B1CFD6CF1}" presName="hierRoot2" presStyleCnt="0">
        <dgm:presLayoutVars>
          <dgm:hierBranch val="init"/>
        </dgm:presLayoutVars>
      </dgm:prSet>
      <dgm:spPr/>
      <dgm:t>
        <a:bodyPr/>
        <a:lstStyle/>
        <a:p>
          <a:endParaRPr lang="en-US"/>
        </a:p>
      </dgm:t>
    </dgm:pt>
    <dgm:pt modelId="{9B340B55-7115-9A46-B7C1-416FECFAED2F}" type="pres">
      <dgm:prSet presAssocID="{80D86D4B-3416-094A-B28F-867B1CFD6CF1}" presName="rootComposite" presStyleCnt="0"/>
      <dgm:spPr/>
      <dgm:t>
        <a:bodyPr/>
        <a:lstStyle/>
        <a:p>
          <a:endParaRPr lang="en-US"/>
        </a:p>
      </dgm:t>
    </dgm:pt>
    <dgm:pt modelId="{C8B03F75-D5D9-0F4C-AE22-BA435A115118}" type="pres">
      <dgm:prSet presAssocID="{80D86D4B-3416-094A-B28F-867B1CFD6CF1}" presName="rootText" presStyleLbl="node3" presStyleIdx="18" presStyleCnt="21">
        <dgm:presLayoutVars>
          <dgm:chPref val="3"/>
        </dgm:presLayoutVars>
      </dgm:prSet>
      <dgm:spPr/>
      <dgm:t>
        <a:bodyPr/>
        <a:lstStyle/>
        <a:p>
          <a:endParaRPr lang="en-US"/>
        </a:p>
      </dgm:t>
    </dgm:pt>
    <dgm:pt modelId="{7B6B941B-9634-6646-843D-129207DADB8B}" type="pres">
      <dgm:prSet presAssocID="{80D86D4B-3416-094A-B28F-867B1CFD6CF1}" presName="rootConnector" presStyleLbl="node3" presStyleIdx="18" presStyleCnt="21"/>
      <dgm:spPr/>
      <dgm:t>
        <a:bodyPr/>
        <a:lstStyle/>
        <a:p>
          <a:endParaRPr lang="en-US"/>
        </a:p>
      </dgm:t>
    </dgm:pt>
    <dgm:pt modelId="{8ADE79DB-0E39-3245-87DE-2E10E7B762CA}" type="pres">
      <dgm:prSet presAssocID="{80D86D4B-3416-094A-B28F-867B1CFD6CF1}" presName="hierChild4" presStyleCnt="0"/>
      <dgm:spPr/>
      <dgm:t>
        <a:bodyPr/>
        <a:lstStyle/>
        <a:p>
          <a:endParaRPr lang="en-US"/>
        </a:p>
      </dgm:t>
    </dgm:pt>
    <dgm:pt modelId="{A888CDD2-60BD-1A48-A016-A22362680BBD}" type="pres">
      <dgm:prSet presAssocID="{80D86D4B-3416-094A-B28F-867B1CFD6CF1}" presName="hierChild5" presStyleCnt="0"/>
      <dgm:spPr/>
      <dgm:t>
        <a:bodyPr/>
        <a:lstStyle/>
        <a:p>
          <a:endParaRPr lang="en-US"/>
        </a:p>
      </dgm:t>
    </dgm:pt>
    <dgm:pt modelId="{40EBD4C6-C4C9-AD4F-A110-FA644F9429D8}" type="pres">
      <dgm:prSet presAssocID="{4F63B221-E068-D749-8531-B33F466AD0AE}" presName="Name37" presStyleLbl="parChTrans1D3" presStyleIdx="19" presStyleCnt="21"/>
      <dgm:spPr/>
      <dgm:t>
        <a:bodyPr/>
        <a:lstStyle/>
        <a:p>
          <a:endParaRPr lang="en-US"/>
        </a:p>
      </dgm:t>
    </dgm:pt>
    <dgm:pt modelId="{0437CB5C-E144-874C-AD6F-0581664F3B36}" type="pres">
      <dgm:prSet presAssocID="{67AC8A74-76CE-1449-BE73-CDE65BD86BA3}" presName="hierRoot2" presStyleCnt="0">
        <dgm:presLayoutVars>
          <dgm:hierBranch val="init"/>
        </dgm:presLayoutVars>
      </dgm:prSet>
      <dgm:spPr/>
      <dgm:t>
        <a:bodyPr/>
        <a:lstStyle/>
        <a:p>
          <a:endParaRPr lang="en-US"/>
        </a:p>
      </dgm:t>
    </dgm:pt>
    <dgm:pt modelId="{CB827BBF-6516-B04C-8971-810C7177FB6E}" type="pres">
      <dgm:prSet presAssocID="{67AC8A74-76CE-1449-BE73-CDE65BD86BA3}" presName="rootComposite" presStyleCnt="0"/>
      <dgm:spPr/>
      <dgm:t>
        <a:bodyPr/>
        <a:lstStyle/>
        <a:p>
          <a:endParaRPr lang="en-US"/>
        </a:p>
      </dgm:t>
    </dgm:pt>
    <dgm:pt modelId="{A04565EA-F61F-454E-A067-90B3D579CFBC}" type="pres">
      <dgm:prSet presAssocID="{67AC8A74-76CE-1449-BE73-CDE65BD86BA3}" presName="rootText" presStyleLbl="node3" presStyleIdx="19" presStyleCnt="21">
        <dgm:presLayoutVars>
          <dgm:chPref val="3"/>
        </dgm:presLayoutVars>
      </dgm:prSet>
      <dgm:spPr/>
      <dgm:t>
        <a:bodyPr/>
        <a:lstStyle/>
        <a:p>
          <a:endParaRPr lang="en-US"/>
        </a:p>
      </dgm:t>
    </dgm:pt>
    <dgm:pt modelId="{D1FDB056-F625-BC4E-BBBE-3A306BCF78BC}" type="pres">
      <dgm:prSet presAssocID="{67AC8A74-76CE-1449-BE73-CDE65BD86BA3}" presName="rootConnector" presStyleLbl="node3" presStyleIdx="19" presStyleCnt="21"/>
      <dgm:spPr/>
      <dgm:t>
        <a:bodyPr/>
        <a:lstStyle/>
        <a:p>
          <a:endParaRPr lang="en-US"/>
        </a:p>
      </dgm:t>
    </dgm:pt>
    <dgm:pt modelId="{2EAA54F8-54D3-2E41-8366-D9999C7222D6}" type="pres">
      <dgm:prSet presAssocID="{67AC8A74-76CE-1449-BE73-CDE65BD86BA3}" presName="hierChild4" presStyleCnt="0"/>
      <dgm:spPr/>
      <dgm:t>
        <a:bodyPr/>
        <a:lstStyle/>
        <a:p>
          <a:endParaRPr lang="en-US"/>
        </a:p>
      </dgm:t>
    </dgm:pt>
    <dgm:pt modelId="{083F1259-6FE8-2046-9C46-1B29DB5BB4C1}" type="pres">
      <dgm:prSet presAssocID="{67AC8A74-76CE-1449-BE73-CDE65BD86BA3}" presName="hierChild5" presStyleCnt="0"/>
      <dgm:spPr/>
      <dgm:t>
        <a:bodyPr/>
        <a:lstStyle/>
        <a:p>
          <a:endParaRPr lang="en-US"/>
        </a:p>
      </dgm:t>
    </dgm:pt>
    <dgm:pt modelId="{63280023-831D-B840-9296-9708C201D959}" type="pres">
      <dgm:prSet presAssocID="{8EB4E1D9-DEA5-494B-8D44-3DE286B33BF8}" presName="Name37" presStyleLbl="parChTrans1D3" presStyleIdx="20" presStyleCnt="21"/>
      <dgm:spPr/>
      <dgm:t>
        <a:bodyPr/>
        <a:lstStyle/>
        <a:p>
          <a:endParaRPr lang="en-US"/>
        </a:p>
      </dgm:t>
    </dgm:pt>
    <dgm:pt modelId="{015D5576-57D7-104D-B6F7-C5A8CF4907CF}" type="pres">
      <dgm:prSet presAssocID="{D088BBEB-EDB2-6448-8044-7D7FA56E8DB6}" presName="hierRoot2" presStyleCnt="0">
        <dgm:presLayoutVars>
          <dgm:hierBranch val="init"/>
        </dgm:presLayoutVars>
      </dgm:prSet>
      <dgm:spPr/>
      <dgm:t>
        <a:bodyPr/>
        <a:lstStyle/>
        <a:p>
          <a:endParaRPr lang="en-US"/>
        </a:p>
      </dgm:t>
    </dgm:pt>
    <dgm:pt modelId="{07BBF580-B23A-D843-8751-D78CF5E9E154}" type="pres">
      <dgm:prSet presAssocID="{D088BBEB-EDB2-6448-8044-7D7FA56E8DB6}" presName="rootComposite" presStyleCnt="0"/>
      <dgm:spPr/>
      <dgm:t>
        <a:bodyPr/>
        <a:lstStyle/>
        <a:p>
          <a:endParaRPr lang="en-US"/>
        </a:p>
      </dgm:t>
    </dgm:pt>
    <dgm:pt modelId="{8BBD3367-7B59-2B40-AEBD-554AB9C671D9}" type="pres">
      <dgm:prSet presAssocID="{D088BBEB-EDB2-6448-8044-7D7FA56E8DB6}" presName="rootText" presStyleLbl="node3" presStyleIdx="20" presStyleCnt="21">
        <dgm:presLayoutVars>
          <dgm:chPref val="3"/>
        </dgm:presLayoutVars>
      </dgm:prSet>
      <dgm:spPr/>
      <dgm:t>
        <a:bodyPr/>
        <a:lstStyle/>
        <a:p>
          <a:endParaRPr lang="en-US"/>
        </a:p>
      </dgm:t>
    </dgm:pt>
    <dgm:pt modelId="{251F0854-55BE-034F-A109-6A505A5EC1AE}" type="pres">
      <dgm:prSet presAssocID="{D088BBEB-EDB2-6448-8044-7D7FA56E8DB6}" presName="rootConnector" presStyleLbl="node3" presStyleIdx="20" presStyleCnt="21"/>
      <dgm:spPr/>
      <dgm:t>
        <a:bodyPr/>
        <a:lstStyle/>
        <a:p>
          <a:endParaRPr lang="en-US"/>
        </a:p>
      </dgm:t>
    </dgm:pt>
    <dgm:pt modelId="{DBD5C2B1-3E84-8F49-916C-DE2C965D64EE}" type="pres">
      <dgm:prSet presAssocID="{D088BBEB-EDB2-6448-8044-7D7FA56E8DB6}" presName="hierChild4" presStyleCnt="0"/>
      <dgm:spPr/>
      <dgm:t>
        <a:bodyPr/>
        <a:lstStyle/>
        <a:p>
          <a:endParaRPr lang="en-US"/>
        </a:p>
      </dgm:t>
    </dgm:pt>
    <dgm:pt modelId="{ED8CB624-C329-F14A-AA95-AFB5DF47ED3A}" type="pres">
      <dgm:prSet presAssocID="{D088BBEB-EDB2-6448-8044-7D7FA56E8DB6}" presName="hierChild5" presStyleCnt="0"/>
      <dgm:spPr/>
      <dgm:t>
        <a:bodyPr/>
        <a:lstStyle/>
        <a:p>
          <a:endParaRPr lang="en-US"/>
        </a:p>
      </dgm:t>
    </dgm:pt>
    <dgm:pt modelId="{9869CCB7-7BE3-E942-B375-F65739775FAE}" type="pres">
      <dgm:prSet presAssocID="{6E08B4A4-5782-9E41-9C5B-F323BBD856CB}" presName="hierChild5" presStyleCnt="0"/>
      <dgm:spPr/>
      <dgm:t>
        <a:bodyPr/>
        <a:lstStyle/>
        <a:p>
          <a:endParaRPr lang="en-US"/>
        </a:p>
      </dgm:t>
    </dgm:pt>
    <dgm:pt modelId="{6C9F0202-208C-1740-B8D1-38216AD21F0B}" type="pres">
      <dgm:prSet presAssocID="{E35F6236-B980-B540-9F1F-B5F84EB4CE2B}" presName="Name37" presStyleLbl="parChTrans1D2" presStyleIdx="5" presStyleCnt="6"/>
      <dgm:spPr/>
      <dgm:t>
        <a:bodyPr/>
        <a:lstStyle/>
        <a:p>
          <a:endParaRPr lang="en-US"/>
        </a:p>
      </dgm:t>
    </dgm:pt>
    <dgm:pt modelId="{35E13509-4A23-B048-85C3-BFE95152A76B}" type="pres">
      <dgm:prSet presAssocID="{E0FE7CA0-1CD8-394D-81ED-DAEF8DFD9550}" presName="hierRoot2" presStyleCnt="0">
        <dgm:presLayoutVars>
          <dgm:hierBranch val="init"/>
        </dgm:presLayoutVars>
      </dgm:prSet>
      <dgm:spPr/>
      <dgm:t>
        <a:bodyPr/>
        <a:lstStyle/>
        <a:p>
          <a:endParaRPr lang="en-US"/>
        </a:p>
      </dgm:t>
    </dgm:pt>
    <dgm:pt modelId="{85A41139-28AE-5944-91F6-88BE43A50FD9}" type="pres">
      <dgm:prSet presAssocID="{E0FE7CA0-1CD8-394D-81ED-DAEF8DFD9550}" presName="rootComposite" presStyleCnt="0"/>
      <dgm:spPr/>
      <dgm:t>
        <a:bodyPr/>
        <a:lstStyle/>
        <a:p>
          <a:endParaRPr lang="en-US"/>
        </a:p>
      </dgm:t>
    </dgm:pt>
    <dgm:pt modelId="{60DF87A3-77B5-B741-98E5-5BEF464A2536}" type="pres">
      <dgm:prSet presAssocID="{E0FE7CA0-1CD8-394D-81ED-DAEF8DFD9550}" presName="rootText" presStyleLbl="node2" presStyleIdx="5" presStyleCnt="6">
        <dgm:presLayoutVars>
          <dgm:chPref val="3"/>
        </dgm:presLayoutVars>
      </dgm:prSet>
      <dgm:spPr/>
      <dgm:t>
        <a:bodyPr/>
        <a:lstStyle/>
        <a:p>
          <a:endParaRPr lang="en-US"/>
        </a:p>
      </dgm:t>
    </dgm:pt>
    <dgm:pt modelId="{C32E1E7E-71AC-3B47-95FE-ACE1F47484CA}" type="pres">
      <dgm:prSet presAssocID="{E0FE7CA0-1CD8-394D-81ED-DAEF8DFD9550}" presName="rootConnector" presStyleLbl="node2" presStyleIdx="5" presStyleCnt="6"/>
      <dgm:spPr/>
      <dgm:t>
        <a:bodyPr/>
        <a:lstStyle/>
        <a:p>
          <a:endParaRPr lang="en-US"/>
        </a:p>
      </dgm:t>
    </dgm:pt>
    <dgm:pt modelId="{E77D4084-B95D-EC4A-A574-1684D92DFAAE}" type="pres">
      <dgm:prSet presAssocID="{E0FE7CA0-1CD8-394D-81ED-DAEF8DFD9550}" presName="hierChild4" presStyleCnt="0"/>
      <dgm:spPr/>
      <dgm:t>
        <a:bodyPr/>
        <a:lstStyle/>
        <a:p>
          <a:endParaRPr lang="en-US"/>
        </a:p>
      </dgm:t>
    </dgm:pt>
    <dgm:pt modelId="{5658B0E3-3CCA-D645-8335-3B8FF7E24AB7}" type="pres">
      <dgm:prSet presAssocID="{E0FE7CA0-1CD8-394D-81ED-DAEF8DFD9550}" presName="hierChild5" presStyleCnt="0"/>
      <dgm:spPr/>
      <dgm:t>
        <a:bodyPr/>
        <a:lstStyle/>
        <a:p>
          <a:endParaRPr lang="en-US"/>
        </a:p>
      </dgm:t>
    </dgm:pt>
    <dgm:pt modelId="{5DB1392A-A826-234B-9967-D99BC31EC256}" type="pres">
      <dgm:prSet presAssocID="{4DEE5CE7-47FC-994C-AE4D-FCF8DCF5C38D}" presName="hierChild3" presStyleCnt="0"/>
      <dgm:spPr/>
      <dgm:t>
        <a:bodyPr/>
        <a:lstStyle/>
        <a:p>
          <a:endParaRPr lang="en-US"/>
        </a:p>
      </dgm:t>
    </dgm:pt>
  </dgm:ptLst>
  <dgm:cxnLst>
    <dgm:cxn modelId="{E1FD1C5F-C5DC-9B4A-9C7B-C5C967CD4BDE}" srcId="{2FB172AB-DD20-6A49-A25A-8020AE7A0E5A}" destId="{4FE4356F-6F5E-F841-9459-369EDDB9B4E8}" srcOrd="2" destOrd="0" parTransId="{4139CE89-4E64-B545-8091-123D71A8090D}" sibTransId="{1E36C1BE-3672-124B-B131-419469D5F92A}"/>
    <dgm:cxn modelId="{52A417A0-8C91-E646-8F50-07F187AED6AC}" type="presOf" srcId="{FA74A735-8782-FE4B-873C-25E32B35E96D}" destId="{6C2340D2-7139-1049-8E11-388E878366EB}" srcOrd="0" destOrd="0" presId="urn:microsoft.com/office/officeart/2005/8/layout/orgChart1"/>
    <dgm:cxn modelId="{8870A71A-F81A-D34F-9FD4-49D1B52EB1A3}" type="presOf" srcId="{8D2E7D02-F2B2-8045-91BC-58621D3F35D0}" destId="{A813F7FC-7989-6A45-A0CC-47EA21FE4CE1}" srcOrd="0" destOrd="0" presId="urn:microsoft.com/office/officeart/2005/8/layout/orgChart1"/>
    <dgm:cxn modelId="{DF530EA2-AF15-4F42-BB5C-A78F042F558A}" srcId="{6E08B4A4-5782-9E41-9C5B-F323BBD856CB}" destId="{97CB344B-66F6-7648-A92F-36D4070B25A1}" srcOrd="0" destOrd="0" parTransId="{6CB9C76D-5C38-1A4B-883C-2B018A7F0210}" sibTransId="{DD69A0BD-DAA7-824D-8571-99461D91D078}"/>
    <dgm:cxn modelId="{F99CB0F7-7CC8-BB4E-A016-4D85E6CEBC4E}" type="presOf" srcId="{0D18A391-B449-9E4E-93E7-6E665AAB952D}" destId="{3743CF69-9529-2F4A-96E8-B5735397DC8A}" srcOrd="0" destOrd="0" presId="urn:microsoft.com/office/officeart/2005/8/layout/orgChart1"/>
    <dgm:cxn modelId="{A6ADBE67-6CE7-8A40-BC6A-7F64A817FF86}" type="presOf" srcId="{BDA126B5-3C45-6C4D-8855-DED2B293DA16}" destId="{33FE96F7-0F64-9D49-A4C8-7DA28F1E89ED}" srcOrd="0" destOrd="0" presId="urn:microsoft.com/office/officeart/2005/8/layout/orgChart1"/>
    <dgm:cxn modelId="{CB86A720-066F-3C4D-AB76-9ABC7397949B}" srcId="{E0B1A847-DDB6-6948-BEC6-6B93129074AE}" destId="{5060D7EB-AD7D-6D4F-B968-442D09AAD388}" srcOrd="2" destOrd="0" parTransId="{51D4F123-E4CF-884E-A6A5-99928825FD02}" sibTransId="{32D23519-B506-6040-AA38-5304B3FBF19A}"/>
    <dgm:cxn modelId="{53C9F73B-F3CC-D646-A6B0-FA192E2C38E2}" srcId="{4DEE5CE7-47FC-994C-AE4D-FCF8DCF5C38D}" destId="{E0B1A847-DDB6-6948-BEC6-6B93129074AE}" srcOrd="2" destOrd="0" parTransId="{77EA35AA-FB30-EB41-A23A-74958FBDFE5B}" sibTransId="{1F3DD565-CA62-064F-8956-26544160D50E}"/>
    <dgm:cxn modelId="{A75ED132-DC30-E147-8D9D-AA3CC837E6DA}" type="presOf" srcId="{BBFA5B9E-0F36-8843-AB83-C17BA2B4845B}" destId="{3F928984-7ACE-EF4B-A92E-7C06B93321C2}" srcOrd="1" destOrd="0" presId="urn:microsoft.com/office/officeart/2005/8/layout/orgChart1"/>
    <dgm:cxn modelId="{22A648F9-5ACD-5C4A-90FA-643A41A5D44B}" srcId="{2FB172AB-DD20-6A49-A25A-8020AE7A0E5A}" destId="{BBFA5B9E-0F36-8843-AB83-C17BA2B4845B}" srcOrd="0" destOrd="0" parTransId="{49FA0814-F1A4-6C42-A601-E28A14CE68F4}" sibTransId="{90CBEC5B-1554-F24B-8DD3-359E50129C42}"/>
    <dgm:cxn modelId="{3E9DDFDA-2086-674C-A11D-18E32A2C085B}" type="presOf" srcId="{C466F2B9-7624-4047-B23B-FCD527F28440}" destId="{3AB3575B-0111-4D4A-8C8C-70BB54335EC5}" srcOrd="1" destOrd="0" presId="urn:microsoft.com/office/officeart/2005/8/layout/orgChart1"/>
    <dgm:cxn modelId="{5D28DB18-78DF-4C91-B80D-ACB09E666C7E}" type="presOf" srcId="{2631AA0C-0EAC-4BC5-83F0-73744FECABAC}" destId="{16A114DA-875C-410F-B5B8-C1036C95FAB2}" srcOrd="1" destOrd="0" presId="urn:microsoft.com/office/officeart/2005/8/layout/orgChart1"/>
    <dgm:cxn modelId="{20407F3F-27A2-554E-B2BF-D20E78818C53}" type="presOf" srcId="{BBFA5B9E-0F36-8843-AB83-C17BA2B4845B}" destId="{C1CBB071-6D73-0445-853E-761E6EA180CD}" srcOrd="0" destOrd="0" presId="urn:microsoft.com/office/officeart/2005/8/layout/orgChart1"/>
    <dgm:cxn modelId="{33ADCF81-CFD7-FC48-9B6A-3611B9AD4693}" type="presOf" srcId="{4DEE5CE7-47FC-994C-AE4D-FCF8DCF5C38D}" destId="{50DCC28D-0AE2-C841-841D-96B7B3132315}" srcOrd="0" destOrd="0" presId="urn:microsoft.com/office/officeart/2005/8/layout/orgChart1"/>
    <dgm:cxn modelId="{41D48BEA-58BB-FF49-B603-BFC490988BDE}" type="presOf" srcId="{3E4A3C92-2C2E-974F-BE26-33766407F693}" destId="{F08E69E2-C990-E449-ABD3-60097380E04F}" srcOrd="0" destOrd="0" presId="urn:microsoft.com/office/officeart/2005/8/layout/orgChart1"/>
    <dgm:cxn modelId="{67E88309-225C-524D-9C4A-98AD2891FB76}" type="presOf" srcId="{5060D7EB-AD7D-6D4F-B968-442D09AAD388}" destId="{0D8E24C9-4047-FE45-994F-9665B92E0136}" srcOrd="0" destOrd="0" presId="urn:microsoft.com/office/officeart/2005/8/layout/orgChart1"/>
    <dgm:cxn modelId="{24764935-7B90-A24D-9128-4B5DDAB3C21A}" type="presOf" srcId="{67801D00-6580-BE47-A46D-8506B9C324DB}" destId="{0D74E372-56B0-0044-8D4B-FDAF03E88C64}" srcOrd="0" destOrd="0" presId="urn:microsoft.com/office/officeart/2005/8/layout/orgChart1"/>
    <dgm:cxn modelId="{14ED5943-D901-D546-A220-4F70BB5E3916}" type="presOf" srcId="{5C7D5EDF-55FE-334A-95B5-53F83F7B45D3}" destId="{83026FE9-632C-A444-975B-E31813619028}" srcOrd="0" destOrd="0" presId="urn:microsoft.com/office/officeart/2005/8/layout/orgChart1"/>
    <dgm:cxn modelId="{6C51D373-7371-054B-8E5D-4271188A1455}" srcId="{4DEE5CE7-47FC-994C-AE4D-FCF8DCF5C38D}" destId="{C466F2B9-7624-4047-B23B-FCD527F28440}" srcOrd="1" destOrd="0" parTransId="{BDA126B5-3C45-6C4D-8855-DED2B293DA16}" sibTransId="{505AAE01-FD09-A342-B432-2FBE597DFAD3}"/>
    <dgm:cxn modelId="{ADA44408-23D1-104C-8627-E50BDB88DC1B}" type="presOf" srcId="{E3A710A6-28D1-DE47-9A72-D2B1AA412F4F}" destId="{CF245440-55C5-D24C-B9D3-7201644DCB6C}" srcOrd="0" destOrd="0" presId="urn:microsoft.com/office/officeart/2005/8/layout/orgChart1"/>
    <dgm:cxn modelId="{4C8B02BD-1D69-0F4D-A606-C17F990657E4}" type="presOf" srcId="{665CD367-554B-2149-B7A5-0D987ED785E8}" destId="{EA26F5D9-4BC4-CB43-9190-E308636A1720}" srcOrd="0" destOrd="0" presId="urn:microsoft.com/office/officeart/2005/8/layout/orgChart1"/>
    <dgm:cxn modelId="{10BAD5F8-EF4D-6441-B100-19BD6F0D3EFD}" type="presOf" srcId="{D351CA21-E9D4-2B40-BABF-CB99D0EB2530}" destId="{D1D2EC8C-BB80-8A44-9B2B-A1CF3F7879E7}" srcOrd="1" destOrd="0" presId="urn:microsoft.com/office/officeart/2005/8/layout/orgChart1"/>
    <dgm:cxn modelId="{581E3ECF-545F-2D46-B139-976B603CEF2F}" type="presOf" srcId="{4DEE5CE7-47FC-994C-AE4D-FCF8DCF5C38D}" destId="{27E642FC-3631-DB40-B6F3-5FF336F6B2F7}" srcOrd="1" destOrd="0" presId="urn:microsoft.com/office/officeart/2005/8/layout/orgChart1"/>
    <dgm:cxn modelId="{10876495-95EA-5A4A-930B-D5F3B32450E4}" type="presOf" srcId="{80D86D4B-3416-094A-B28F-867B1CFD6CF1}" destId="{7B6B941B-9634-6646-843D-129207DADB8B}" srcOrd="1" destOrd="0" presId="urn:microsoft.com/office/officeart/2005/8/layout/orgChart1"/>
    <dgm:cxn modelId="{021A19FE-E80C-1844-9C3F-5AAC2B7E9143}" type="presOf" srcId="{6E08B4A4-5782-9E41-9C5B-F323BBD856CB}" destId="{A79CD5D0-83BE-8543-8646-4235FA4B8F4A}" srcOrd="0" destOrd="0" presId="urn:microsoft.com/office/officeart/2005/8/layout/orgChart1"/>
    <dgm:cxn modelId="{DB45F160-2CD9-554D-AF1C-40C967F8E93E}" type="presOf" srcId="{9C8962C3-9852-4744-B200-767D90FA1795}" destId="{6125ED6B-731A-CA43-863E-83BFC4A7AA90}" srcOrd="0" destOrd="0" presId="urn:microsoft.com/office/officeart/2005/8/layout/orgChart1"/>
    <dgm:cxn modelId="{19068F43-84E9-014D-B67C-3C0026AB5DB4}" type="presOf" srcId="{97CB344B-66F6-7648-A92F-36D4070B25A1}" destId="{DF8D915E-3684-C04A-984E-21A7375C0DC9}" srcOrd="0" destOrd="0" presId="urn:microsoft.com/office/officeart/2005/8/layout/orgChart1"/>
    <dgm:cxn modelId="{4D9A3E76-7CA6-C144-9F01-3BDDDC7F9465}" srcId="{2FB172AB-DD20-6A49-A25A-8020AE7A0E5A}" destId="{260DE858-D03B-2442-979A-8BFE87BE0F90}" srcOrd="3" destOrd="0" parTransId="{3427185B-8962-5545-AE6C-2B93C75077F1}" sibTransId="{1CDE3827-C6CD-9848-904F-1FC809BADDAC}"/>
    <dgm:cxn modelId="{061097E2-3411-114D-9D6D-541554102808}" srcId="{4DEE5CE7-47FC-994C-AE4D-FCF8DCF5C38D}" destId="{6E08B4A4-5782-9E41-9C5B-F323BBD856CB}" srcOrd="4" destOrd="0" parTransId="{031FCFF3-EE21-7949-9B0E-4E41337F7B6A}" sibTransId="{6E1B07C2-CD40-BF49-9B24-B92452FF2791}"/>
    <dgm:cxn modelId="{E670B55A-E83C-634C-A4F8-F0DF42A9F3DF}" type="presOf" srcId="{665CD367-554B-2149-B7A5-0D987ED785E8}" destId="{A1C33CDE-E7FF-2846-94D2-E55797F1DB61}" srcOrd="1" destOrd="0" presId="urn:microsoft.com/office/officeart/2005/8/layout/orgChart1"/>
    <dgm:cxn modelId="{2594FBD0-04E3-4D4F-9530-6F358E7A7976}" srcId="{2FB172AB-DD20-6A49-A25A-8020AE7A0E5A}" destId="{C0CCEA92-CB4A-E447-88B1-99197542972D}" srcOrd="1" destOrd="0" parTransId="{9C8962C3-9852-4744-B200-767D90FA1795}" sibTransId="{1AE1F357-4828-414B-9DA5-7833C59E3F8C}"/>
    <dgm:cxn modelId="{B962AD7B-213B-AC42-9302-C04419C97A27}" type="presOf" srcId="{81065369-9867-0C4E-B229-9F5B277ED1D0}" destId="{90A3BD98-3164-094D-A481-AD955515B98B}" srcOrd="0" destOrd="0" presId="urn:microsoft.com/office/officeart/2005/8/layout/orgChart1"/>
    <dgm:cxn modelId="{3AD39191-ECE2-2B40-B74D-1FD239C75D50}" type="presOf" srcId="{80D86D4B-3416-094A-B28F-867B1CFD6CF1}" destId="{C8B03F75-D5D9-0F4C-AE22-BA435A115118}" srcOrd="0" destOrd="0" presId="urn:microsoft.com/office/officeart/2005/8/layout/orgChart1"/>
    <dgm:cxn modelId="{4C008A74-50A5-544D-A1F5-F85822B85281}" type="presOf" srcId="{260DE858-D03B-2442-979A-8BFE87BE0F90}" destId="{6F8C0394-D394-AA48-B0CD-9A5E4EAB7213}" srcOrd="1" destOrd="0" presId="urn:microsoft.com/office/officeart/2005/8/layout/orgChart1"/>
    <dgm:cxn modelId="{B089E484-BD76-4F88-B5FF-D032CD792B11}" srcId="{C466F2B9-7624-4047-B23B-FCD527F28440}" destId="{2631AA0C-0EAC-4BC5-83F0-73744FECABAC}" srcOrd="1" destOrd="0" parTransId="{72729EE1-309F-4686-81B3-4D399BC4EC44}" sibTransId="{7F5821F2-6E27-4442-A46F-B9F15947D076}"/>
    <dgm:cxn modelId="{7E0E93D1-5A84-0F40-B3C1-1E4AB7C91C5D}" type="presOf" srcId="{EA07FFCA-7107-634F-AED4-0B7CDAE66818}" destId="{4EFFA948-90A3-644C-B18D-869BC6E5682D}" srcOrd="0" destOrd="0" presId="urn:microsoft.com/office/officeart/2005/8/layout/orgChart1"/>
    <dgm:cxn modelId="{86AD0746-9106-3846-9175-5391F9424273}" type="presOf" srcId="{3FABE590-1AA2-EC47-A3C4-322236FECDC1}" destId="{B7A3D30E-0EAD-9445-9D50-8379FF31FF84}" srcOrd="0" destOrd="0" presId="urn:microsoft.com/office/officeart/2005/8/layout/orgChart1"/>
    <dgm:cxn modelId="{39BDFCA8-D933-9E4D-A8A8-E204E1F2162B}" type="presOf" srcId="{D351CA21-E9D4-2B40-BABF-CB99D0EB2530}" destId="{D3F7C522-E487-2F4D-AF03-C04D90BE9EC7}" srcOrd="0" destOrd="0" presId="urn:microsoft.com/office/officeart/2005/8/layout/orgChart1"/>
    <dgm:cxn modelId="{C5126035-0891-154F-8F31-CEAECFCAF96D}" type="presOf" srcId="{49FA0814-F1A4-6C42-A601-E28A14CE68F4}" destId="{21C298EC-38CF-F34D-A8EF-F5A2D20BFAF3}" srcOrd="0" destOrd="0" presId="urn:microsoft.com/office/officeart/2005/8/layout/orgChart1"/>
    <dgm:cxn modelId="{33AEC96B-AB16-D54E-A877-70189015E0C2}" type="presOf" srcId="{97CB344B-66F6-7648-A92F-36D4070B25A1}" destId="{E00439E0-7218-0B4E-901D-799386AB45E6}" srcOrd="1" destOrd="0" presId="urn:microsoft.com/office/officeart/2005/8/layout/orgChart1"/>
    <dgm:cxn modelId="{C877077D-0FE7-8740-89F7-BC758CADFA16}" type="presOf" srcId="{6CB9C76D-5C38-1A4B-883C-2B018A7F0210}" destId="{6F717234-2831-F747-9E38-F0F83E84CABD}" srcOrd="0" destOrd="0" presId="urn:microsoft.com/office/officeart/2005/8/layout/orgChart1"/>
    <dgm:cxn modelId="{CE725B15-E16F-4FE2-9FD8-936A5C19B546}" type="presOf" srcId="{72729EE1-309F-4686-81B3-4D399BC4EC44}" destId="{22CE978B-542B-47A5-B4D6-AC2AA633168A}" srcOrd="0" destOrd="0" presId="urn:microsoft.com/office/officeart/2005/8/layout/orgChart1"/>
    <dgm:cxn modelId="{559FFFC6-C67A-E046-BB50-B8109D9F8AD3}" type="presOf" srcId="{67801D00-6580-BE47-A46D-8506B9C324DB}" destId="{B8640F32-45C9-9A43-9AAC-EDEFBAAF95DD}" srcOrd="1" destOrd="0" presId="urn:microsoft.com/office/officeart/2005/8/layout/orgChart1"/>
    <dgm:cxn modelId="{9849B36D-93F2-924B-A181-0381F2F4F3A7}" srcId="{C466F2B9-7624-4047-B23B-FCD527F28440}" destId="{665CD367-554B-2149-B7A5-0D987ED785E8}" srcOrd="0" destOrd="0" parTransId="{0D18A391-B449-9E4E-93E7-6E665AAB952D}" sibTransId="{21BCB667-B806-924E-84B2-F8906C87D754}"/>
    <dgm:cxn modelId="{5D98BA20-6C5A-AF4E-BAD8-DAB423F75CC2}" type="presOf" srcId="{67AC8A74-76CE-1449-BE73-CDE65BD86BA3}" destId="{A04565EA-F61F-454E-A067-90B3D579CFBC}" srcOrd="0" destOrd="0" presId="urn:microsoft.com/office/officeart/2005/8/layout/orgChart1"/>
    <dgm:cxn modelId="{B23B9F6B-F903-3446-8AB4-EFEDAFA8AF0C}" type="presOf" srcId="{3427185B-8962-5545-AE6C-2B93C75077F1}" destId="{3771A816-E5B3-5048-A34C-2D044A1848C5}" srcOrd="0" destOrd="0" presId="urn:microsoft.com/office/officeart/2005/8/layout/orgChart1"/>
    <dgm:cxn modelId="{9BD397D4-30CE-B646-B4C4-5333FFF9EF9D}" type="presOf" srcId="{6E08B4A4-5782-9E41-9C5B-F323BBD856CB}" destId="{99A556D9-3BEE-5644-AC1F-DB92ED591466}" srcOrd="1" destOrd="0" presId="urn:microsoft.com/office/officeart/2005/8/layout/orgChart1"/>
    <dgm:cxn modelId="{4EB51B81-E5E1-DB4A-B08F-5812B83636D3}" type="presOf" srcId="{0035E31F-1E22-2943-B907-4FFDA6052290}" destId="{8C25D845-30AF-DD44-9449-51DAAD0DD24B}" srcOrd="0" destOrd="0" presId="urn:microsoft.com/office/officeart/2005/8/layout/orgChart1"/>
    <dgm:cxn modelId="{DC53D87C-5F08-314A-A307-93B39841A7F3}" type="presOf" srcId="{4FE4356F-6F5E-F841-9459-369EDDB9B4E8}" destId="{E883B1BA-3907-7949-B7EA-B4F3CF2CA515}" srcOrd="0" destOrd="0" presId="urn:microsoft.com/office/officeart/2005/8/layout/orgChart1"/>
    <dgm:cxn modelId="{E6E19372-AEA6-3F48-BE54-5AD9EDF0A3E2}" type="presOf" srcId="{E0FE7CA0-1CD8-394D-81ED-DAEF8DFD9550}" destId="{60DF87A3-77B5-B741-98E5-5BEF464A2536}" srcOrd="0" destOrd="0" presId="urn:microsoft.com/office/officeart/2005/8/layout/orgChart1"/>
    <dgm:cxn modelId="{4F24CBEB-FAAB-9B41-B88E-6E7ECE06A20D}" type="presOf" srcId="{F6D8FBD4-4814-4A44-A1ED-918E4B79E904}" destId="{5B92A990-5F0A-5F43-95C9-0AB4910A9935}" srcOrd="1" destOrd="0" presId="urn:microsoft.com/office/officeart/2005/8/layout/orgChart1"/>
    <dgm:cxn modelId="{AB79E02A-AED8-9E4A-8863-D94F95047D47}" srcId="{E0B1A847-DDB6-6948-BEC6-6B93129074AE}" destId="{67801D00-6580-BE47-A46D-8506B9C324DB}" srcOrd="0" destOrd="0" parTransId="{11559D89-AF3D-CE49-ACF7-727BFDD1426F}" sibTransId="{E7D5A87A-6680-4A48-8BCE-B14D455D50CB}"/>
    <dgm:cxn modelId="{89246990-1A5A-D146-B499-47973F32495F}" type="presOf" srcId="{B6602249-436C-9747-BC80-B1EDC9AF4A4E}" destId="{A3149568-94A6-C24C-A27C-BE2C872521BF}" srcOrd="0" destOrd="0" presId="urn:microsoft.com/office/officeart/2005/8/layout/orgChart1"/>
    <dgm:cxn modelId="{79BFA280-6927-9C4E-9296-9A9330035526}" type="presOf" srcId="{1EED97F4-35DD-144D-AF0F-DBC5027CE5E4}" destId="{71694922-49F1-B943-B54A-ED97B0DEEB77}" srcOrd="0" destOrd="0" presId="urn:microsoft.com/office/officeart/2005/8/layout/orgChart1"/>
    <dgm:cxn modelId="{72CBC0F9-CFF0-5D41-8D40-53A7A905A2FC}" type="presOf" srcId="{77EA35AA-FB30-EB41-A23A-74958FBDFE5B}" destId="{2729072B-E1EB-094B-8C27-EAED5C2ED74E}" srcOrd="0" destOrd="0" presId="urn:microsoft.com/office/officeart/2005/8/layout/orgChart1"/>
    <dgm:cxn modelId="{40B04382-D5D9-734C-89FE-9AC036E8F0F1}" type="presOf" srcId="{E0B1A847-DDB6-6948-BEC6-6B93129074AE}" destId="{5BF69AF9-FF4C-3543-AC3F-5CD90DAD9C3B}" srcOrd="1" destOrd="0" presId="urn:microsoft.com/office/officeart/2005/8/layout/orgChart1"/>
    <dgm:cxn modelId="{53FA9433-20E9-4B93-8E5B-7EDB1D0D636E}" type="presOf" srcId="{2631AA0C-0EAC-4BC5-83F0-73744FECABAC}" destId="{EC35CF90-2D7B-4D50-9140-6B314A6A1179}" srcOrd="0" destOrd="0" presId="urn:microsoft.com/office/officeart/2005/8/layout/orgChart1"/>
    <dgm:cxn modelId="{E5DB2B15-FFBE-8744-893C-30FE85903BA0}" type="presOf" srcId="{11559D89-AF3D-CE49-ACF7-727BFDD1426F}" destId="{C59E4D34-6640-9847-A02D-8F506151FDF2}" srcOrd="0" destOrd="0" presId="urn:microsoft.com/office/officeart/2005/8/layout/orgChart1"/>
    <dgm:cxn modelId="{EDB237D5-3050-FA4D-9195-98F315A493EE}" type="presOf" srcId="{6075967C-87E7-7E44-A81F-E1285A8C3284}" destId="{82B1CF36-E796-5748-85E2-CAE1D883F14B}" srcOrd="0" destOrd="0" presId="urn:microsoft.com/office/officeart/2005/8/layout/orgChart1"/>
    <dgm:cxn modelId="{5102029F-D146-8244-87E2-2EA23567FEAC}" type="presOf" srcId="{51D4F123-E4CF-884E-A6A5-99928825FD02}" destId="{27BFA3E0-ED7D-2F4C-AC90-9BED8D01573E}" srcOrd="0" destOrd="0" presId="urn:microsoft.com/office/officeart/2005/8/layout/orgChart1"/>
    <dgm:cxn modelId="{4F921636-51C7-C749-AC91-1F5D40093D76}" srcId="{6075967C-87E7-7E44-A81F-E1285A8C3284}" destId="{0035E31F-1E22-2943-B907-4FFDA6052290}" srcOrd="2" destOrd="0" parTransId="{FC072A17-DB88-E54B-9995-DAE99836B0A9}" sibTransId="{E588FB14-9FF2-6B48-9031-F67C139FCC19}"/>
    <dgm:cxn modelId="{5C15C08A-A828-3943-BD62-57762A4EC4DC}" srcId="{4DEE5CE7-47FC-994C-AE4D-FCF8DCF5C38D}" destId="{E0FE7CA0-1CD8-394D-81ED-DAEF8DFD9550}" srcOrd="5" destOrd="0" parTransId="{E35F6236-B980-B540-9F1F-B5F84EB4CE2B}" sibTransId="{516F5C63-6101-2E48-B4D4-4A947693BAAC}"/>
    <dgm:cxn modelId="{E2CC2825-D5FE-0A4A-9146-16F835138B50}" type="presOf" srcId="{67AC8A74-76CE-1449-BE73-CDE65BD86BA3}" destId="{D1FDB056-F625-BC4E-BBBE-3A306BCF78BC}" srcOrd="1" destOrd="0" presId="urn:microsoft.com/office/officeart/2005/8/layout/orgChart1"/>
    <dgm:cxn modelId="{2CD951F3-4855-B848-9251-EF07298FBBD6}" type="presOf" srcId="{C0CCEA92-CB4A-E447-88B1-99197542972D}" destId="{025C668F-36AE-3E44-BD36-7E1AB548CEE2}" srcOrd="1" destOrd="0" presId="urn:microsoft.com/office/officeart/2005/8/layout/orgChart1"/>
    <dgm:cxn modelId="{FF9679CB-E470-0844-92BE-092C2D72F341}" type="presOf" srcId="{FC072A17-DB88-E54B-9995-DAE99836B0A9}" destId="{17CF13F0-8471-1E46-8675-4E0F7D4B9948}" srcOrd="0" destOrd="0" presId="urn:microsoft.com/office/officeart/2005/8/layout/orgChart1"/>
    <dgm:cxn modelId="{FBE7C877-6658-F340-B776-FFA287C1AFA1}" type="presOf" srcId="{D088BBEB-EDB2-6448-8044-7D7FA56E8DB6}" destId="{251F0854-55BE-034F-A109-6A505A5EC1AE}" srcOrd="1" destOrd="0" presId="urn:microsoft.com/office/officeart/2005/8/layout/orgChart1"/>
    <dgm:cxn modelId="{AA2E99A5-EFF9-7448-81E6-D8D25D4EA5F7}" srcId="{4DEE5CE7-47FC-994C-AE4D-FCF8DCF5C38D}" destId="{2FB172AB-DD20-6A49-A25A-8020AE7A0E5A}" srcOrd="3" destOrd="0" parTransId="{A901742A-B3A2-BF4A-B535-AE756E841998}" sibTransId="{C745EFA5-7F78-2748-BA44-FF863F35F11F}"/>
    <dgm:cxn modelId="{EA8EA752-DFA6-404D-9D40-92FF3C4A158A}" type="presOf" srcId="{031FCFF3-EE21-7949-9B0E-4E41337F7B6A}" destId="{E714DBBA-3CA3-B841-86F2-B9324E8E671B}" srcOrd="0" destOrd="0" presId="urn:microsoft.com/office/officeart/2005/8/layout/orgChart1"/>
    <dgm:cxn modelId="{7FA19808-DD74-A349-AEB7-7437A7EE6B3A}" type="presOf" srcId="{A4E80BC2-5E4B-A24C-8671-211539E69570}" destId="{9C6C0CDA-439E-854C-974B-EB52D73D9C28}" srcOrd="0" destOrd="0" presId="urn:microsoft.com/office/officeart/2005/8/layout/orgChart1"/>
    <dgm:cxn modelId="{55A5A8AE-FA01-844E-8233-AC549B5B9082}" srcId="{6075967C-87E7-7E44-A81F-E1285A8C3284}" destId="{B6602249-436C-9747-BC80-B1EDC9AF4A4E}" srcOrd="3" destOrd="0" parTransId="{A4E80BC2-5E4B-A24C-8671-211539E69570}" sibTransId="{2C6B15DB-F17E-1844-BD9F-D6C7CD8F21DD}"/>
    <dgm:cxn modelId="{852282DF-D9AA-5C41-8B60-B3D96999DFC4}" srcId="{6075967C-87E7-7E44-A81F-E1285A8C3284}" destId="{FA74A735-8782-FE4B-873C-25E32B35E96D}" srcOrd="1" destOrd="0" parTransId="{7E112C13-BD3D-FE4D-8DA1-0BE96758C29D}" sibTransId="{9091179D-EC40-8A47-90E4-BFC7DF6BEE45}"/>
    <dgm:cxn modelId="{482FBBC0-5BD9-D44D-B111-66BF5F7C74A6}" type="presOf" srcId="{C0CCEA92-CB4A-E447-88B1-99197542972D}" destId="{F0C59A6E-1A79-864F-9070-57123F67145B}" srcOrd="0" destOrd="0" presId="urn:microsoft.com/office/officeart/2005/8/layout/orgChart1"/>
    <dgm:cxn modelId="{C9B23D7C-986D-E441-99E4-A551BD9BA219}" type="presOf" srcId="{A901742A-B3A2-BF4A-B535-AE756E841998}" destId="{D049CD53-D421-5647-85DA-C2A67F850CD8}" srcOrd="0" destOrd="0" presId="urn:microsoft.com/office/officeart/2005/8/layout/orgChart1"/>
    <dgm:cxn modelId="{5669707C-B8B9-CB4D-ACDD-9D8729255C90}" type="presOf" srcId="{8EB4E1D9-DEA5-494B-8D44-3DE286B33BF8}" destId="{63280023-831D-B840-9296-9708C201D959}" srcOrd="0" destOrd="0" presId="urn:microsoft.com/office/officeart/2005/8/layout/orgChart1"/>
    <dgm:cxn modelId="{C83EAC83-5E86-8A49-AC34-7E96B55FFF22}" type="presOf" srcId="{E35F6236-B980-B540-9F1F-B5F84EB4CE2B}" destId="{6C9F0202-208C-1740-B8D1-38216AD21F0B}" srcOrd="0" destOrd="0" presId="urn:microsoft.com/office/officeart/2005/8/layout/orgChart1"/>
    <dgm:cxn modelId="{9A91BC09-70C5-0D4B-88A8-F7BE15E10705}" type="presOf" srcId="{7E112C13-BD3D-FE4D-8DA1-0BE96758C29D}" destId="{C557D7BC-4CB2-FA47-8C87-96CD89D90096}" srcOrd="0" destOrd="0" presId="urn:microsoft.com/office/officeart/2005/8/layout/orgChart1"/>
    <dgm:cxn modelId="{236EF195-42F1-E545-AF5A-9A8B7EFBCDF1}" srcId="{2FB172AB-DD20-6A49-A25A-8020AE7A0E5A}" destId="{F6D8FBD4-4814-4A44-A1ED-918E4B79E904}" srcOrd="4" destOrd="0" parTransId="{3FABE590-1AA2-EC47-A3C4-322236FECDC1}" sibTransId="{5EFC4D08-18C7-3F4B-8DB7-D8E8D270858F}"/>
    <dgm:cxn modelId="{C1BE6BAE-721F-1E4A-BA5D-37DAC7351EE6}" type="presOf" srcId="{5060D7EB-AD7D-6D4F-B968-442D09AAD388}" destId="{FADB5004-7CBC-614C-A923-986A51CF4B16}" srcOrd="1" destOrd="0" presId="urn:microsoft.com/office/officeart/2005/8/layout/orgChart1"/>
    <dgm:cxn modelId="{2385FEA9-9EA8-A845-8F57-B22E8FA28A54}" type="presOf" srcId="{260DE858-D03B-2442-979A-8BFE87BE0F90}" destId="{12410D5C-4C54-EF4C-B741-EDDC10DBAFF9}" srcOrd="0" destOrd="0" presId="urn:microsoft.com/office/officeart/2005/8/layout/orgChart1"/>
    <dgm:cxn modelId="{9E6ED776-31AE-6546-AF82-17B1A1790CDF}" type="presOf" srcId="{4139CE89-4E64-B545-8091-123D71A8090D}" destId="{27B529CA-3B71-8D4E-9D7B-403AF623DBFB}" srcOrd="0" destOrd="0" presId="urn:microsoft.com/office/officeart/2005/8/layout/orgChart1"/>
    <dgm:cxn modelId="{FF56D419-879D-2E41-B043-D0BD2AEF4391}" type="presOf" srcId="{0035E31F-1E22-2943-B907-4FFDA6052290}" destId="{0C4B8610-4FEC-A14F-8CB7-036A63DF2373}" srcOrd="1" destOrd="0" presId="urn:microsoft.com/office/officeart/2005/8/layout/orgChart1"/>
    <dgm:cxn modelId="{27F0C851-1284-894F-9B1B-772B92718D76}" type="presOf" srcId="{2FB172AB-DD20-6A49-A25A-8020AE7A0E5A}" destId="{34821EEE-18C4-4645-81D2-38FE97014019}" srcOrd="0" destOrd="0" presId="urn:microsoft.com/office/officeart/2005/8/layout/orgChart1"/>
    <dgm:cxn modelId="{A2B8B7D9-0B41-314C-B0CA-D4014CB16F5D}" type="presOf" srcId="{E0FE7CA0-1CD8-394D-81ED-DAEF8DFD9550}" destId="{C32E1E7E-71AC-3B47-95FE-ACE1F47484CA}" srcOrd="1" destOrd="0" presId="urn:microsoft.com/office/officeart/2005/8/layout/orgChart1"/>
    <dgm:cxn modelId="{8EEF2DC9-7CAC-B74A-848B-51B75D3CFED8}" type="presOf" srcId="{3E4A3C92-2C2E-974F-BE26-33766407F693}" destId="{F049CC04-D0D7-5047-A95C-1644B9C76B1C}" srcOrd="1" destOrd="0" presId="urn:microsoft.com/office/officeart/2005/8/layout/orgChart1"/>
    <dgm:cxn modelId="{55BB9676-84B9-7D48-8C85-6E075E2DDB19}" type="presOf" srcId="{C466F2B9-7624-4047-B23B-FCD527F28440}" destId="{BB176D84-4494-BA4D-BF88-7BDD150179FA}" srcOrd="0" destOrd="0" presId="urn:microsoft.com/office/officeart/2005/8/layout/orgChart1"/>
    <dgm:cxn modelId="{E7F600FC-BAC5-7842-8507-6E181CB8DC28}" type="presOf" srcId="{D6E7438F-0BED-EB49-949C-8A56B8C4709B}" destId="{448759E3-37E5-024D-A105-BC3D8F2881F8}" srcOrd="0" destOrd="0" presId="urn:microsoft.com/office/officeart/2005/8/layout/orgChart1"/>
    <dgm:cxn modelId="{17EAF46E-B758-5646-B741-DA52B3F5DA9F}" type="presOf" srcId="{2FB172AB-DD20-6A49-A25A-8020AE7A0E5A}" destId="{3A8B0A48-B768-1D4D-85E2-9696B5D1ED8C}" srcOrd="1" destOrd="0" presId="urn:microsoft.com/office/officeart/2005/8/layout/orgChart1"/>
    <dgm:cxn modelId="{4A39CE51-05BD-3547-A346-6DBB68844936}" type="presOf" srcId="{511D6567-0E52-EA49-A32A-954F38EA9119}" destId="{0BA3873C-34E6-004A-AD8F-E4E148E4748F}" srcOrd="0" destOrd="0" presId="urn:microsoft.com/office/officeart/2005/8/layout/orgChart1"/>
    <dgm:cxn modelId="{4909D644-B46E-274C-B2E4-0F4AD6EDD118}" type="presOf" srcId="{4F63B221-E068-D749-8531-B33F466AD0AE}" destId="{40EBD4C6-C4C9-AD4F-A110-FA644F9429D8}" srcOrd="0" destOrd="0" presId="urn:microsoft.com/office/officeart/2005/8/layout/orgChart1"/>
    <dgm:cxn modelId="{0C5AFD9A-997C-6248-A85E-73EF5410205A}" type="presOf" srcId="{81065369-9867-0C4E-B229-9F5B277ED1D0}" destId="{46BE6152-BC20-204C-861C-83368758A5AF}" srcOrd="1" destOrd="0" presId="urn:microsoft.com/office/officeart/2005/8/layout/orgChart1"/>
    <dgm:cxn modelId="{F5CAAE4C-905B-0A49-B7E9-27D5E0903BBC}" srcId="{E0B1A847-DDB6-6948-BEC6-6B93129074AE}" destId="{81065369-9867-0C4E-B229-9F5B277ED1D0}" srcOrd="3" destOrd="0" parTransId="{D6E7438F-0BED-EB49-949C-8A56B8C4709B}" sibTransId="{24A9832E-98D7-5E4A-B057-70B6BCDAA5AB}"/>
    <dgm:cxn modelId="{90D240EA-AE8A-844A-9DC2-5729A6CAAD32}" type="presOf" srcId="{F6D8FBD4-4814-4A44-A1ED-918E4B79E904}" destId="{82DCE9AD-F8BD-5441-AFC8-83E61D05CB9F}" srcOrd="0" destOrd="0" presId="urn:microsoft.com/office/officeart/2005/8/layout/orgChart1"/>
    <dgm:cxn modelId="{5BCA5563-5021-274F-B6F4-FE1B3876FB38}" srcId="{C466F2B9-7624-4047-B23B-FCD527F28440}" destId="{D351CA21-E9D4-2B40-BABF-CB99D0EB2530}" srcOrd="3" destOrd="0" parTransId="{E3A710A6-28D1-DE47-9A72-D2B1AA412F4F}" sibTransId="{D6E4C7E7-7FB1-D24E-AA1F-83AA23C8FA94}"/>
    <dgm:cxn modelId="{7C8C29B9-1C3A-7944-AA52-0FE234BF49C9}" srcId="{6E08B4A4-5782-9E41-9C5B-F323BBD856CB}" destId="{80D86D4B-3416-094A-B28F-867B1CFD6CF1}" srcOrd="1" destOrd="0" parTransId="{92479A3E-4EC1-1044-832F-3533000DA3E9}" sibTransId="{F29A00D7-4983-8D42-A4A2-13A1138017A5}"/>
    <dgm:cxn modelId="{86CD702B-620D-BC48-ABEE-20F8C8AAD249}" srcId="{E0B1A847-DDB6-6948-BEC6-6B93129074AE}" destId="{6B640C9A-2396-644B-BAAF-0A2BA36164E7}" srcOrd="1" destOrd="0" parTransId="{EA07FFCA-7107-634F-AED4-0B7CDAE66818}" sibTransId="{2A236DD1-EF8B-054A-83F1-60C9B34F235D}"/>
    <dgm:cxn modelId="{EA95379F-E8EC-1847-8185-B9B05879DFC1}" type="presOf" srcId="{FA74A735-8782-FE4B-873C-25E32B35E96D}" destId="{7A2A60C0-F614-2A46-8C46-E76D188729C8}" srcOrd="1" destOrd="0" presId="urn:microsoft.com/office/officeart/2005/8/layout/orgChart1"/>
    <dgm:cxn modelId="{C22D5256-81AC-D941-93F1-E051A724EFFE}" type="presOf" srcId="{B6602249-436C-9747-BC80-B1EDC9AF4A4E}" destId="{1B191133-E5F2-E145-ADEE-15F3FDB7E64C}" srcOrd="1" destOrd="0" presId="urn:microsoft.com/office/officeart/2005/8/layout/orgChart1"/>
    <dgm:cxn modelId="{515DAB07-6D83-DC41-A1E8-051F72EB31B2}" srcId="{511D6567-0E52-EA49-A32A-954F38EA9119}" destId="{4DEE5CE7-47FC-994C-AE4D-FCF8DCF5C38D}" srcOrd="0" destOrd="0" parTransId="{87A92CB0-07D0-C44B-B0D9-421D5251963D}" sibTransId="{6A9076A9-31BC-2F4E-9296-7FEEC7D56AE5}"/>
    <dgm:cxn modelId="{9B010918-9E53-6949-9A88-BD7A391D8DC9}" type="presOf" srcId="{92479A3E-4EC1-1044-832F-3533000DA3E9}" destId="{4F93A0BD-82E7-5A49-A07B-06FF4FECC3B2}" srcOrd="0" destOrd="0" presId="urn:microsoft.com/office/officeart/2005/8/layout/orgChart1"/>
    <dgm:cxn modelId="{0FE50AC0-D251-3B42-BEEE-8EF2AD282975}" type="presOf" srcId="{6B640C9A-2396-644B-BAAF-0A2BA36164E7}" destId="{EB5DD97F-9FC0-504B-A85F-4F706F99EC19}" srcOrd="1" destOrd="0" presId="urn:microsoft.com/office/officeart/2005/8/layout/orgChart1"/>
    <dgm:cxn modelId="{47527F98-8686-8243-B8DA-7DD2A85565BB}" srcId="{6075967C-87E7-7E44-A81F-E1285A8C3284}" destId="{3E4A3C92-2C2E-974F-BE26-33766407F693}" srcOrd="0" destOrd="0" parTransId="{5C7D5EDF-55FE-334A-95B5-53F83F7B45D3}" sibTransId="{703DA8CE-BC90-7A40-97CB-940D3D9822F1}"/>
    <dgm:cxn modelId="{DB072454-F51D-7C4A-A60E-8E7DFB047B6B}" srcId="{4DEE5CE7-47FC-994C-AE4D-FCF8DCF5C38D}" destId="{6075967C-87E7-7E44-A81F-E1285A8C3284}" srcOrd="0" destOrd="0" parTransId="{1EED97F4-35DD-144D-AF0F-DBC5027CE5E4}" sibTransId="{CA5ACD41-D4A7-FA45-9714-E73733FB380D}"/>
    <dgm:cxn modelId="{F133685E-07A3-CC40-B751-C6244918055A}" type="presOf" srcId="{41C6B2C7-BF5D-A441-80FE-7B0666BCFC39}" destId="{687FBBB0-5795-934E-AE6A-DDFADF1C1052}" srcOrd="0" destOrd="0" presId="urn:microsoft.com/office/officeart/2005/8/layout/orgChart1"/>
    <dgm:cxn modelId="{33D1028F-906D-3E42-9AE1-A15C8CDA374C}" srcId="{C466F2B9-7624-4047-B23B-FCD527F28440}" destId="{41C6B2C7-BF5D-A441-80FE-7B0666BCFC39}" srcOrd="2" destOrd="0" parTransId="{8D2E7D02-F2B2-8045-91BC-58621D3F35D0}" sibTransId="{4E843562-D814-CA46-B679-48592B588D43}"/>
    <dgm:cxn modelId="{E5FC52A3-E958-E74A-A323-2DDEB4EBBAA0}" type="presOf" srcId="{6B640C9A-2396-644B-BAAF-0A2BA36164E7}" destId="{2D951881-778F-BF4B-97AB-7E6DF48FBDD3}" srcOrd="0" destOrd="0" presId="urn:microsoft.com/office/officeart/2005/8/layout/orgChart1"/>
    <dgm:cxn modelId="{B4BC57DC-36C8-674A-A025-B9B7B589565C}" type="presOf" srcId="{E0B1A847-DDB6-6948-BEC6-6B93129074AE}" destId="{040E38C6-DBC9-B647-B6FE-7A6FC32EF278}" srcOrd="0" destOrd="0" presId="urn:microsoft.com/office/officeart/2005/8/layout/orgChart1"/>
    <dgm:cxn modelId="{1F572742-D81E-0442-A486-39664952C64A}" type="presOf" srcId="{6075967C-87E7-7E44-A81F-E1285A8C3284}" destId="{57917E34-C2C4-8040-B1B6-D9686953D18D}" srcOrd="1" destOrd="0" presId="urn:microsoft.com/office/officeart/2005/8/layout/orgChart1"/>
    <dgm:cxn modelId="{43A631D0-EDE0-C844-9C42-B7E97F79DA7F}" type="presOf" srcId="{41C6B2C7-BF5D-A441-80FE-7B0666BCFC39}" destId="{3CFE5C21-6B4E-1F42-B391-58D5CCDB81F6}" srcOrd="1" destOrd="0" presId="urn:microsoft.com/office/officeart/2005/8/layout/orgChart1"/>
    <dgm:cxn modelId="{B3FB8F33-E025-8046-9C91-18929F6F125B}" srcId="{6E08B4A4-5782-9E41-9C5B-F323BBD856CB}" destId="{67AC8A74-76CE-1449-BE73-CDE65BD86BA3}" srcOrd="2" destOrd="0" parTransId="{4F63B221-E068-D749-8531-B33F466AD0AE}" sibTransId="{2CE23852-CEBB-6846-8FF6-70CCA12C4333}"/>
    <dgm:cxn modelId="{D65DEC57-4AF6-C04D-A738-4BDCF3B54F59}" type="presOf" srcId="{D088BBEB-EDB2-6448-8044-7D7FA56E8DB6}" destId="{8BBD3367-7B59-2B40-AEBD-554AB9C671D9}" srcOrd="0" destOrd="0" presId="urn:microsoft.com/office/officeart/2005/8/layout/orgChart1"/>
    <dgm:cxn modelId="{E43CAC8E-0EFC-9848-B411-C2551D8602E0}" srcId="{6E08B4A4-5782-9E41-9C5B-F323BBD856CB}" destId="{D088BBEB-EDB2-6448-8044-7D7FA56E8DB6}" srcOrd="3" destOrd="0" parTransId="{8EB4E1D9-DEA5-494B-8D44-3DE286B33BF8}" sibTransId="{B6C822CC-E74E-764D-958F-402C152B889D}"/>
    <dgm:cxn modelId="{9BFC1555-945D-7B4C-B535-CD9A81A95279}" type="presOf" srcId="{4FE4356F-6F5E-F841-9459-369EDDB9B4E8}" destId="{A1757E0F-0A66-9642-9597-7C8D36D83C60}" srcOrd="1" destOrd="0" presId="urn:microsoft.com/office/officeart/2005/8/layout/orgChart1"/>
    <dgm:cxn modelId="{F4EA726E-A1BB-8444-A5DB-FB86B9A26588}" type="presParOf" srcId="{0BA3873C-34E6-004A-AD8F-E4E148E4748F}" destId="{138CDD6E-CBBB-4645-A9E6-B95A80119D28}" srcOrd="0" destOrd="0" presId="urn:microsoft.com/office/officeart/2005/8/layout/orgChart1"/>
    <dgm:cxn modelId="{29080B1B-444A-1B4D-AEF6-E70721895958}" type="presParOf" srcId="{138CDD6E-CBBB-4645-A9E6-B95A80119D28}" destId="{1D32C7E5-1850-1242-995A-53536FE71B05}" srcOrd="0" destOrd="0" presId="urn:microsoft.com/office/officeart/2005/8/layout/orgChart1"/>
    <dgm:cxn modelId="{DE8F64F9-D5F9-CC4B-8A59-4C9FDA83893C}" type="presParOf" srcId="{1D32C7E5-1850-1242-995A-53536FE71B05}" destId="{50DCC28D-0AE2-C841-841D-96B7B3132315}" srcOrd="0" destOrd="0" presId="urn:microsoft.com/office/officeart/2005/8/layout/orgChart1"/>
    <dgm:cxn modelId="{ABC930D3-8A4D-A640-B9CA-DDAB60C5342A}" type="presParOf" srcId="{1D32C7E5-1850-1242-995A-53536FE71B05}" destId="{27E642FC-3631-DB40-B6F3-5FF336F6B2F7}" srcOrd="1" destOrd="0" presId="urn:microsoft.com/office/officeart/2005/8/layout/orgChart1"/>
    <dgm:cxn modelId="{7D34A39D-E031-CF40-A43E-66508B77208F}" type="presParOf" srcId="{138CDD6E-CBBB-4645-A9E6-B95A80119D28}" destId="{F4F57946-F5D1-124F-B88E-F745C0909ED4}" srcOrd="1" destOrd="0" presId="urn:microsoft.com/office/officeart/2005/8/layout/orgChart1"/>
    <dgm:cxn modelId="{6D350CDF-4343-4F46-AC0E-D3505BE2B1C1}" type="presParOf" srcId="{F4F57946-F5D1-124F-B88E-F745C0909ED4}" destId="{71694922-49F1-B943-B54A-ED97B0DEEB77}" srcOrd="0" destOrd="0" presId="urn:microsoft.com/office/officeart/2005/8/layout/orgChart1"/>
    <dgm:cxn modelId="{20A8B9E0-1A97-0847-BE7F-6314374EF589}" type="presParOf" srcId="{F4F57946-F5D1-124F-B88E-F745C0909ED4}" destId="{BFC03D1B-2971-6444-B454-EB689067B1A2}" srcOrd="1" destOrd="0" presId="urn:microsoft.com/office/officeart/2005/8/layout/orgChart1"/>
    <dgm:cxn modelId="{CC6D1181-2174-F747-BE69-6BCAB821508A}" type="presParOf" srcId="{BFC03D1B-2971-6444-B454-EB689067B1A2}" destId="{7DBF5A68-3CFA-D94C-92A1-EF872C9D3262}" srcOrd="0" destOrd="0" presId="urn:microsoft.com/office/officeart/2005/8/layout/orgChart1"/>
    <dgm:cxn modelId="{E4E3C0CA-6AE2-1F42-8539-791ADAF17B21}" type="presParOf" srcId="{7DBF5A68-3CFA-D94C-92A1-EF872C9D3262}" destId="{82B1CF36-E796-5748-85E2-CAE1D883F14B}" srcOrd="0" destOrd="0" presId="urn:microsoft.com/office/officeart/2005/8/layout/orgChart1"/>
    <dgm:cxn modelId="{2A90100E-723C-6442-9AA7-812B75B8F14B}" type="presParOf" srcId="{7DBF5A68-3CFA-D94C-92A1-EF872C9D3262}" destId="{57917E34-C2C4-8040-B1B6-D9686953D18D}" srcOrd="1" destOrd="0" presId="urn:microsoft.com/office/officeart/2005/8/layout/orgChart1"/>
    <dgm:cxn modelId="{7014146A-EA51-0644-BD00-2608CF76AE4D}" type="presParOf" srcId="{BFC03D1B-2971-6444-B454-EB689067B1A2}" destId="{5237B1F7-0CE2-D94C-A45A-77F3ECA82218}" srcOrd="1" destOrd="0" presId="urn:microsoft.com/office/officeart/2005/8/layout/orgChart1"/>
    <dgm:cxn modelId="{776BE000-C86E-D84C-A7AB-D05EBAD98D7B}" type="presParOf" srcId="{5237B1F7-0CE2-D94C-A45A-77F3ECA82218}" destId="{83026FE9-632C-A444-975B-E31813619028}" srcOrd="0" destOrd="0" presId="urn:microsoft.com/office/officeart/2005/8/layout/orgChart1"/>
    <dgm:cxn modelId="{09A1FDFE-2BAF-DA46-B06F-6A633B1BBF81}" type="presParOf" srcId="{5237B1F7-0CE2-D94C-A45A-77F3ECA82218}" destId="{AA7349FD-4B02-3648-9E1B-F9A091558173}" srcOrd="1" destOrd="0" presId="urn:microsoft.com/office/officeart/2005/8/layout/orgChart1"/>
    <dgm:cxn modelId="{53B85C59-997D-314B-A9D7-5B0EE121F57D}" type="presParOf" srcId="{AA7349FD-4B02-3648-9E1B-F9A091558173}" destId="{74A728F6-B590-F149-A255-691FE496939A}" srcOrd="0" destOrd="0" presId="urn:microsoft.com/office/officeart/2005/8/layout/orgChart1"/>
    <dgm:cxn modelId="{D7797D16-2D76-6546-B4BD-2A796C497533}" type="presParOf" srcId="{74A728F6-B590-F149-A255-691FE496939A}" destId="{F08E69E2-C990-E449-ABD3-60097380E04F}" srcOrd="0" destOrd="0" presId="urn:microsoft.com/office/officeart/2005/8/layout/orgChart1"/>
    <dgm:cxn modelId="{DD6FB0B6-586B-F143-AA90-156B7153595E}" type="presParOf" srcId="{74A728F6-B590-F149-A255-691FE496939A}" destId="{F049CC04-D0D7-5047-A95C-1644B9C76B1C}" srcOrd="1" destOrd="0" presId="urn:microsoft.com/office/officeart/2005/8/layout/orgChart1"/>
    <dgm:cxn modelId="{D2A581E7-EB1A-3D4A-9741-8C953E128607}" type="presParOf" srcId="{AA7349FD-4B02-3648-9E1B-F9A091558173}" destId="{7039CC33-C731-7C42-B9C3-B29ECC761794}" srcOrd="1" destOrd="0" presId="urn:microsoft.com/office/officeart/2005/8/layout/orgChart1"/>
    <dgm:cxn modelId="{26598050-F853-3A48-B8D4-1C8F68AFEBA0}" type="presParOf" srcId="{AA7349FD-4B02-3648-9E1B-F9A091558173}" destId="{A5CC23CB-C48E-EA4A-BFD6-F38D875C4BC9}" srcOrd="2" destOrd="0" presId="urn:microsoft.com/office/officeart/2005/8/layout/orgChart1"/>
    <dgm:cxn modelId="{3EE0F301-43B6-AB46-8D7B-5F938EBB9C94}" type="presParOf" srcId="{5237B1F7-0CE2-D94C-A45A-77F3ECA82218}" destId="{C557D7BC-4CB2-FA47-8C87-96CD89D90096}" srcOrd="2" destOrd="0" presId="urn:microsoft.com/office/officeart/2005/8/layout/orgChart1"/>
    <dgm:cxn modelId="{1A243F8F-EC6B-3B41-A7B0-37CAD47F2ECE}" type="presParOf" srcId="{5237B1F7-0CE2-D94C-A45A-77F3ECA82218}" destId="{85013624-BD84-4A44-ADC9-178353218E2D}" srcOrd="3" destOrd="0" presId="urn:microsoft.com/office/officeart/2005/8/layout/orgChart1"/>
    <dgm:cxn modelId="{C9D50059-702D-7442-88A2-A35991677664}" type="presParOf" srcId="{85013624-BD84-4A44-ADC9-178353218E2D}" destId="{9EF3F06C-9EB7-034B-B8F6-5AF5C4B70A24}" srcOrd="0" destOrd="0" presId="urn:microsoft.com/office/officeart/2005/8/layout/orgChart1"/>
    <dgm:cxn modelId="{E9B2E91E-BE63-F845-A4CA-CA5C8708B1D9}" type="presParOf" srcId="{9EF3F06C-9EB7-034B-B8F6-5AF5C4B70A24}" destId="{6C2340D2-7139-1049-8E11-388E878366EB}" srcOrd="0" destOrd="0" presId="urn:microsoft.com/office/officeart/2005/8/layout/orgChart1"/>
    <dgm:cxn modelId="{5E845524-A49F-1E4B-A41D-5D0245811F67}" type="presParOf" srcId="{9EF3F06C-9EB7-034B-B8F6-5AF5C4B70A24}" destId="{7A2A60C0-F614-2A46-8C46-E76D188729C8}" srcOrd="1" destOrd="0" presId="urn:microsoft.com/office/officeart/2005/8/layout/orgChart1"/>
    <dgm:cxn modelId="{6F4BD1AB-760F-6F42-9248-FDB5512616B0}" type="presParOf" srcId="{85013624-BD84-4A44-ADC9-178353218E2D}" destId="{08106FE1-654F-414D-AE37-BC41D508E001}" srcOrd="1" destOrd="0" presId="urn:microsoft.com/office/officeart/2005/8/layout/orgChart1"/>
    <dgm:cxn modelId="{242EDB5A-BD96-524D-9737-E9FA674D5D1A}" type="presParOf" srcId="{85013624-BD84-4A44-ADC9-178353218E2D}" destId="{85DC0778-1001-744D-96E3-3EDD9EAB064E}" srcOrd="2" destOrd="0" presId="urn:microsoft.com/office/officeart/2005/8/layout/orgChart1"/>
    <dgm:cxn modelId="{1C92FEA0-4BEF-414E-85FE-0021FB6B958F}" type="presParOf" srcId="{5237B1F7-0CE2-D94C-A45A-77F3ECA82218}" destId="{17CF13F0-8471-1E46-8675-4E0F7D4B9948}" srcOrd="4" destOrd="0" presId="urn:microsoft.com/office/officeart/2005/8/layout/orgChart1"/>
    <dgm:cxn modelId="{781AC4B4-4FD1-1B45-9AC6-847A46411DF1}" type="presParOf" srcId="{5237B1F7-0CE2-D94C-A45A-77F3ECA82218}" destId="{BF09ED56-1692-C14F-A2BD-9410B62AEA87}" srcOrd="5" destOrd="0" presId="urn:microsoft.com/office/officeart/2005/8/layout/orgChart1"/>
    <dgm:cxn modelId="{B10C607E-1906-144F-8448-DCD81613FF93}" type="presParOf" srcId="{BF09ED56-1692-C14F-A2BD-9410B62AEA87}" destId="{FDA00457-1B50-CA44-941E-C634F40DB3E0}" srcOrd="0" destOrd="0" presId="urn:microsoft.com/office/officeart/2005/8/layout/orgChart1"/>
    <dgm:cxn modelId="{4943A75A-CA1A-894A-ABBF-4853ED5E37CD}" type="presParOf" srcId="{FDA00457-1B50-CA44-941E-C634F40DB3E0}" destId="{8C25D845-30AF-DD44-9449-51DAAD0DD24B}" srcOrd="0" destOrd="0" presId="urn:microsoft.com/office/officeart/2005/8/layout/orgChart1"/>
    <dgm:cxn modelId="{A6E3202F-1A66-7B49-A9D3-2FBB707415D9}" type="presParOf" srcId="{FDA00457-1B50-CA44-941E-C634F40DB3E0}" destId="{0C4B8610-4FEC-A14F-8CB7-036A63DF2373}" srcOrd="1" destOrd="0" presId="urn:microsoft.com/office/officeart/2005/8/layout/orgChart1"/>
    <dgm:cxn modelId="{D7D1EA38-9AF1-664B-81B8-AD6B73AEBA45}" type="presParOf" srcId="{BF09ED56-1692-C14F-A2BD-9410B62AEA87}" destId="{C681CDD3-600B-EF45-A8CA-D271D9AAC098}" srcOrd="1" destOrd="0" presId="urn:microsoft.com/office/officeart/2005/8/layout/orgChart1"/>
    <dgm:cxn modelId="{3EA5822F-A357-7E4D-AD96-3F3E1E32E059}" type="presParOf" srcId="{BF09ED56-1692-C14F-A2BD-9410B62AEA87}" destId="{B61CEFF4-475E-FF43-A673-39C83BB1C21B}" srcOrd="2" destOrd="0" presId="urn:microsoft.com/office/officeart/2005/8/layout/orgChart1"/>
    <dgm:cxn modelId="{A7F126C3-3779-9A4A-9281-A2783109EB45}" type="presParOf" srcId="{5237B1F7-0CE2-D94C-A45A-77F3ECA82218}" destId="{9C6C0CDA-439E-854C-974B-EB52D73D9C28}" srcOrd="6" destOrd="0" presId="urn:microsoft.com/office/officeart/2005/8/layout/orgChart1"/>
    <dgm:cxn modelId="{D44D5770-0648-7A42-967B-D771B027730E}" type="presParOf" srcId="{5237B1F7-0CE2-D94C-A45A-77F3ECA82218}" destId="{049ABE69-9450-4348-AF9D-0510775B07B3}" srcOrd="7" destOrd="0" presId="urn:microsoft.com/office/officeart/2005/8/layout/orgChart1"/>
    <dgm:cxn modelId="{FDE08055-4C56-7F4A-A854-85A29EBBE773}" type="presParOf" srcId="{049ABE69-9450-4348-AF9D-0510775B07B3}" destId="{4AE0E0C3-6D4C-2F43-B4D3-700BFEAF0F9A}" srcOrd="0" destOrd="0" presId="urn:microsoft.com/office/officeart/2005/8/layout/orgChart1"/>
    <dgm:cxn modelId="{15FD99D9-210A-9847-9012-A8B5D843E968}" type="presParOf" srcId="{4AE0E0C3-6D4C-2F43-B4D3-700BFEAF0F9A}" destId="{A3149568-94A6-C24C-A27C-BE2C872521BF}" srcOrd="0" destOrd="0" presId="urn:microsoft.com/office/officeart/2005/8/layout/orgChart1"/>
    <dgm:cxn modelId="{FD452E2E-9FA7-3442-9404-98FB4F65ED73}" type="presParOf" srcId="{4AE0E0C3-6D4C-2F43-B4D3-700BFEAF0F9A}" destId="{1B191133-E5F2-E145-ADEE-15F3FDB7E64C}" srcOrd="1" destOrd="0" presId="urn:microsoft.com/office/officeart/2005/8/layout/orgChart1"/>
    <dgm:cxn modelId="{59F0278E-BB76-2645-B9F7-AC0A5F8D661F}" type="presParOf" srcId="{049ABE69-9450-4348-AF9D-0510775B07B3}" destId="{92754A2C-0836-1C4F-8BEB-435C046C8396}" srcOrd="1" destOrd="0" presId="urn:microsoft.com/office/officeart/2005/8/layout/orgChart1"/>
    <dgm:cxn modelId="{2645721A-8A14-0440-B2BF-B26118D33B32}" type="presParOf" srcId="{049ABE69-9450-4348-AF9D-0510775B07B3}" destId="{C2BAA408-BAC8-694C-AF54-0C3BB96B87EC}" srcOrd="2" destOrd="0" presId="urn:microsoft.com/office/officeart/2005/8/layout/orgChart1"/>
    <dgm:cxn modelId="{FFF29837-FF02-9E40-B265-9CCC559F414F}" type="presParOf" srcId="{BFC03D1B-2971-6444-B454-EB689067B1A2}" destId="{2893283E-9FA3-1A48-87E9-6F1C2883D995}" srcOrd="2" destOrd="0" presId="urn:microsoft.com/office/officeart/2005/8/layout/orgChart1"/>
    <dgm:cxn modelId="{CCD9B097-DE25-E04A-AFDF-4EC997A90A56}" type="presParOf" srcId="{F4F57946-F5D1-124F-B88E-F745C0909ED4}" destId="{33FE96F7-0F64-9D49-A4C8-7DA28F1E89ED}" srcOrd="2" destOrd="0" presId="urn:microsoft.com/office/officeart/2005/8/layout/orgChart1"/>
    <dgm:cxn modelId="{2FD2A096-1F74-0747-B0C0-845ACC498D83}" type="presParOf" srcId="{F4F57946-F5D1-124F-B88E-F745C0909ED4}" destId="{78127700-5D46-BB4D-BEBE-7FFB66295DBD}" srcOrd="3" destOrd="0" presId="urn:microsoft.com/office/officeart/2005/8/layout/orgChart1"/>
    <dgm:cxn modelId="{5FF7ACCB-9259-6E49-91BA-10FC07437AB1}" type="presParOf" srcId="{78127700-5D46-BB4D-BEBE-7FFB66295DBD}" destId="{15DD330C-427C-C249-95C6-B4725CFC71B8}" srcOrd="0" destOrd="0" presId="urn:microsoft.com/office/officeart/2005/8/layout/orgChart1"/>
    <dgm:cxn modelId="{E80D9B63-48A7-EA47-B20F-9B59698FC8B0}" type="presParOf" srcId="{15DD330C-427C-C249-95C6-B4725CFC71B8}" destId="{BB176D84-4494-BA4D-BF88-7BDD150179FA}" srcOrd="0" destOrd="0" presId="urn:microsoft.com/office/officeart/2005/8/layout/orgChart1"/>
    <dgm:cxn modelId="{8921EC48-F490-AB45-81FE-64B6B51C234F}" type="presParOf" srcId="{15DD330C-427C-C249-95C6-B4725CFC71B8}" destId="{3AB3575B-0111-4D4A-8C8C-70BB54335EC5}" srcOrd="1" destOrd="0" presId="urn:microsoft.com/office/officeart/2005/8/layout/orgChart1"/>
    <dgm:cxn modelId="{D88AEFA8-6EB6-734D-9EB0-D8ED592FD557}" type="presParOf" srcId="{78127700-5D46-BB4D-BEBE-7FFB66295DBD}" destId="{5971E62F-0FC8-6342-B534-C186213D1512}" srcOrd="1" destOrd="0" presId="urn:microsoft.com/office/officeart/2005/8/layout/orgChart1"/>
    <dgm:cxn modelId="{70102761-407A-E24E-A4AF-B08558EFE832}" type="presParOf" srcId="{5971E62F-0FC8-6342-B534-C186213D1512}" destId="{3743CF69-9529-2F4A-96E8-B5735397DC8A}" srcOrd="0" destOrd="0" presId="urn:microsoft.com/office/officeart/2005/8/layout/orgChart1"/>
    <dgm:cxn modelId="{CB158F49-5288-9C46-B6FC-9E337862965D}" type="presParOf" srcId="{5971E62F-0FC8-6342-B534-C186213D1512}" destId="{8E4EF363-661F-904E-AE9B-7A3601906D31}" srcOrd="1" destOrd="0" presId="urn:microsoft.com/office/officeart/2005/8/layout/orgChart1"/>
    <dgm:cxn modelId="{FC1220F6-A32B-2F4C-A213-08FD856DFD53}" type="presParOf" srcId="{8E4EF363-661F-904E-AE9B-7A3601906D31}" destId="{B34688CE-82BC-7243-9BE9-113E3B958066}" srcOrd="0" destOrd="0" presId="urn:microsoft.com/office/officeart/2005/8/layout/orgChart1"/>
    <dgm:cxn modelId="{59B533CA-C16B-594E-A533-3E85B3336A8C}" type="presParOf" srcId="{B34688CE-82BC-7243-9BE9-113E3B958066}" destId="{EA26F5D9-4BC4-CB43-9190-E308636A1720}" srcOrd="0" destOrd="0" presId="urn:microsoft.com/office/officeart/2005/8/layout/orgChart1"/>
    <dgm:cxn modelId="{DE0D3755-7820-C74E-A1F6-B85AB5B5B7C9}" type="presParOf" srcId="{B34688CE-82BC-7243-9BE9-113E3B958066}" destId="{A1C33CDE-E7FF-2846-94D2-E55797F1DB61}" srcOrd="1" destOrd="0" presId="urn:microsoft.com/office/officeart/2005/8/layout/orgChart1"/>
    <dgm:cxn modelId="{B91206B7-D0F0-F649-B3AE-20DB2E4D3FF5}" type="presParOf" srcId="{8E4EF363-661F-904E-AE9B-7A3601906D31}" destId="{15449AAF-95E7-864D-831F-A95DA2D7AE91}" srcOrd="1" destOrd="0" presId="urn:microsoft.com/office/officeart/2005/8/layout/orgChart1"/>
    <dgm:cxn modelId="{88F55876-67D7-A94D-B1D9-E6EC03311A7B}" type="presParOf" srcId="{8E4EF363-661F-904E-AE9B-7A3601906D31}" destId="{BCF3F0DC-67F4-B241-9DD1-60FC7989CF50}" srcOrd="2" destOrd="0" presId="urn:microsoft.com/office/officeart/2005/8/layout/orgChart1"/>
    <dgm:cxn modelId="{6CDA22F4-BE53-4D2C-9E22-6BB71F12AE3F}" type="presParOf" srcId="{5971E62F-0FC8-6342-B534-C186213D1512}" destId="{22CE978B-542B-47A5-B4D6-AC2AA633168A}" srcOrd="2" destOrd="0" presId="urn:microsoft.com/office/officeart/2005/8/layout/orgChart1"/>
    <dgm:cxn modelId="{04B17A12-12A8-431F-9BF0-EF597BCA2439}" type="presParOf" srcId="{5971E62F-0FC8-6342-B534-C186213D1512}" destId="{3BDAE4C8-7FB9-40A9-A2E5-9AC2777535BF}" srcOrd="3" destOrd="0" presId="urn:microsoft.com/office/officeart/2005/8/layout/orgChart1"/>
    <dgm:cxn modelId="{96A3F25A-EFDC-4B77-B303-F44915A954A2}" type="presParOf" srcId="{3BDAE4C8-7FB9-40A9-A2E5-9AC2777535BF}" destId="{391BF675-538D-4FBC-8057-2DF070085A98}" srcOrd="0" destOrd="0" presId="urn:microsoft.com/office/officeart/2005/8/layout/orgChart1"/>
    <dgm:cxn modelId="{0A40778F-C6BA-47D4-A854-8C994636D448}" type="presParOf" srcId="{391BF675-538D-4FBC-8057-2DF070085A98}" destId="{EC35CF90-2D7B-4D50-9140-6B314A6A1179}" srcOrd="0" destOrd="0" presId="urn:microsoft.com/office/officeart/2005/8/layout/orgChart1"/>
    <dgm:cxn modelId="{FCCD75D2-AF05-4D69-B415-895CE2C1CB26}" type="presParOf" srcId="{391BF675-538D-4FBC-8057-2DF070085A98}" destId="{16A114DA-875C-410F-B5B8-C1036C95FAB2}" srcOrd="1" destOrd="0" presId="urn:microsoft.com/office/officeart/2005/8/layout/orgChart1"/>
    <dgm:cxn modelId="{AC14E6E5-027D-49DC-854A-F30AD5F5BD54}" type="presParOf" srcId="{3BDAE4C8-7FB9-40A9-A2E5-9AC2777535BF}" destId="{79EF04DB-85C4-40CA-90D7-8CEF9F55B1FA}" srcOrd="1" destOrd="0" presId="urn:microsoft.com/office/officeart/2005/8/layout/orgChart1"/>
    <dgm:cxn modelId="{D08C8F63-03FC-410D-B02C-3E21C834B909}" type="presParOf" srcId="{3BDAE4C8-7FB9-40A9-A2E5-9AC2777535BF}" destId="{2A36FC5F-4D1D-4292-A89E-924B25B1AC97}" srcOrd="2" destOrd="0" presId="urn:microsoft.com/office/officeart/2005/8/layout/orgChart1"/>
    <dgm:cxn modelId="{0C6E3B35-2D5D-1F47-A2D5-084D5C5D47DD}" type="presParOf" srcId="{5971E62F-0FC8-6342-B534-C186213D1512}" destId="{A813F7FC-7989-6A45-A0CC-47EA21FE4CE1}" srcOrd="4" destOrd="0" presId="urn:microsoft.com/office/officeart/2005/8/layout/orgChart1"/>
    <dgm:cxn modelId="{8B8C7945-1F86-694C-82AA-FE96302015CD}" type="presParOf" srcId="{5971E62F-0FC8-6342-B534-C186213D1512}" destId="{6F7BA9F1-1A2E-424E-8FE7-BBBA4577048E}" srcOrd="5" destOrd="0" presId="urn:microsoft.com/office/officeart/2005/8/layout/orgChart1"/>
    <dgm:cxn modelId="{548B8D0B-AD34-8247-A897-5E7E0965C2E0}" type="presParOf" srcId="{6F7BA9F1-1A2E-424E-8FE7-BBBA4577048E}" destId="{E328609C-4803-5F4B-B8DE-B3430CFD3706}" srcOrd="0" destOrd="0" presId="urn:microsoft.com/office/officeart/2005/8/layout/orgChart1"/>
    <dgm:cxn modelId="{89E38F54-C64D-2248-8F56-E4AF1BB6ACDA}" type="presParOf" srcId="{E328609C-4803-5F4B-B8DE-B3430CFD3706}" destId="{687FBBB0-5795-934E-AE6A-DDFADF1C1052}" srcOrd="0" destOrd="0" presId="urn:microsoft.com/office/officeart/2005/8/layout/orgChart1"/>
    <dgm:cxn modelId="{36CF6351-656A-D14F-8851-875581530150}" type="presParOf" srcId="{E328609C-4803-5F4B-B8DE-B3430CFD3706}" destId="{3CFE5C21-6B4E-1F42-B391-58D5CCDB81F6}" srcOrd="1" destOrd="0" presId="urn:microsoft.com/office/officeart/2005/8/layout/orgChart1"/>
    <dgm:cxn modelId="{6F5ABC13-686F-9D41-B4D5-505BA8DE22B7}" type="presParOf" srcId="{6F7BA9F1-1A2E-424E-8FE7-BBBA4577048E}" destId="{FF3A6D13-C751-204A-BF3F-8BE906F655D9}" srcOrd="1" destOrd="0" presId="urn:microsoft.com/office/officeart/2005/8/layout/orgChart1"/>
    <dgm:cxn modelId="{8A83F4DA-10D7-B14D-9041-FB34B23F19E2}" type="presParOf" srcId="{6F7BA9F1-1A2E-424E-8FE7-BBBA4577048E}" destId="{813E45ED-67D9-9E4A-A83C-B10E45D98E4C}" srcOrd="2" destOrd="0" presId="urn:microsoft.com/office/officeart/2005/8/layout/orgChart1"/>
    <dgm:cxn modelId="{51B23E6E-B2E6-1D47-9587-6D0C8DC5CBAF}" type="presParOf" srcId="{5971E62F-0FC8-6342-B534-C186213D1512}" destId="{CF245440-55C5-D24C-B9D3-7201644DCB6C}" srcOrd="6" destOrd="0" presId="urn:microsoft.com/office/officeart/2005/8/layout/orgChart1"/>
    <dgm:cxn modelId="{A30BCA85-86F0-264F-85F3-C1D7EA82D5D9}" type="presParOf" srcId="{5971E62F-0FC8-6342-B534-C186213D1512}" destId="{04187E34-C264-DF48-95E0-A6ABB2907ED8}" srcOrd="7" destOrd="0" presId="urn:microsoft.com/office/officeart/2005/8/layout/orgChart1"/>
    <dgm:cxn modelId="{AC387DA4-A8A2-6644-B0CD-C4CD23036702}" type="presParOf" srcId="{04187E34-C264-DF48-95E0-A6ABB2907ED8}" destId="{B940E952-A0CA-EA4A-8146-C11E3C6D18FD}" srcOrd="0" destOrd="0" presId="urn:microsoft.com/office/officeart/2005/8/layout/orgChart1"/>
    <dgm:cxn modelId="{3BB13C91-56A8-2E44-ADF2-E8F570AC7FAF}" type="presParOf" srcId="{B940E952-A0CA-EA4A-8146-C11E3C6D18FD}" destId="{D3F7C522-E487-2F4D-AF03-C04D90BE9EC7}" srcOrd="0" destOrd="0" presId="urn:microsoft.com/office/officeart/2005/8/layout/orgChart1"/>
    <dgm:cxn modelId="{758BE793-6B5D-6E40-BCDD-BAD9BDFCFD32}" type="presParOf" srcId="{B940E952-A0CA-EA4A-8146-C11E3C6D18FD}" destId="{D1D2EC8C-BB80-8A44-9B2B-A1CF3F7879E7}" srcOrd="1" destOrd="0" presId="urn:microsoft.com/office/officeart/2005/8/layout/orgChart1"/>
    <dgm:cxn modelId="{6E65219F-2FF4-4A4D-B132-E78833A6EE81}" type="presParOf" srcId="{04187E34-C264-DF48-95E0-A6ABB2907ED8}" destId="{A6574C19-22E0-D24A-A4C0-8119C431E254}" srcOrd="1" destOrd="0" presId="urn:microsoft.com/office/officeart/2005/8/layout/orgChart1"/>
    <dgm:cxn modelId="{C6CB60F3-C569-2444-AADB-075F737CF097}" type="presParOf" srcId="{04187E34-C264-DF48-95E0-A6ABB2907ED8}" destId="{F39DF4DC-4D68-3D4A-9B26-43DDAD0AC78E}" srcOrd="2" destOrd="0" presId="urn:microsoft.com/office/officeart/2005/8/layout/orgChart1"/>
    <dgm:cxn modelId="{A0E1C676-2081-FA40-B145-34D2C54E1B61}" type="presParOf" srcId="{78127700-5D46-BB4D-BEBE-7FFB66295DBD}" destId="{7983FA7E-A517-A44F-B9E2-1581956A039D}" srcOrd="2" destOrd="0" presId="urn:microsoft.com/office/officeart/2005/8/layout/orgChart1"/>
    <dgm:cxn modelId="{04DA2E5D-8E79-8F4C-8E32-7CEF238580A4}" type="presParOf" srcId="{F4F57946-F5D1-124F-B88E-F745C0909ED4}" destId="{2729072B-E1EB-094B-8C27-EAED5C2ED74E}" srcOrd="4" destOrd="0" presId="urn:microsoft.com/office/officeart/2005/8/layout/orgChart1"/>
    <dgm:cxn modelId="{47463131-EA52-FB4D-8395-0F3DBB015676}" type="presParOf" srcId="{F4F57946-F5D1-124F-B88E-F745C0909ED4}" destId="{3A5272BB-2957-4D4E-ADA9-DCB7BD2B21BB}" srcOrd="5" destOrd="0" presId="urn:microsoft.com/office/officeart/2005/8/layout/orgChart1"/>
    <dgm:cxn modelId="{AD40B3F0-D3D8-F148-A237-CED24F0D564C}" type="presParOf" srcId="{3A5272BB-2957-4D4E-ADA9-DCB7BD2B21BB}" destId="{4B51A841-2E92-0640-B640-EF8EB7F27128}" srcOrd="0" destOrd="0" presId="urn:microsoft.com/office/officeart/2005/8/layout/orgChart1"/>
    <dgm:cxn modelId="{722437F0-31A4-6440-8A9F-27674C449345}" type="presParOf" srcId="{4B51A841-2E92-0640-B640-EF8EB7F27128}" destId="{040E38C6-DBC9-B647-B6FE-7A6FC32EF278}" srcOrd="0" destOrd="0" presId="urn:microsoft.com/office/officeart/2005/8/layout/orgChart1"/>
    <dgm:cxn modelId="{61C71CC5-304E-3A4E-B999-36FF1AF53B50}" type="presParOf" srcId="{4B51A841-2E92-0640-B640-EF8EB7F27128}" destId="{5BF69AF9-FF4C-3543-AC3F-5CD90DAD9C3B}" srcOrd="1" destOrd="0" presId="urn:microsoft.com/office/officeart/2005/8/layout/orgChart1"/>
    <dgm:cxn modelId="{B4B13796-8A78-0D40-BF0D-68CA0F6D0429}" type="presParOf" srcId="{3A5272BB-2957-4D4E-ADA9-DCB7BD2B21BB}" destId="{FD83A35A-E270-9140-8EDB-13A59F840632}" srcOrd="1" destOrd="0" presId="urn:microsoft.com/office/officeart/2005/8/layout/orgChart1"/>
    <dgm:cxn modelId="{E93463A4-414D-514C-89FC-DC1C9C6430B5}" type="presParOf" srcId="{FD83A35A-E270-9140-8EDB-13A59F840632}" destId="{C59E4D34-6640-9847-A02D-8F506151FDF2}" srcOrd="0" destOrd="0" presId="urn:microsoft.com/office/officeart/2005/8/layout/orgChart1"/>
    <dgm:cxn modelId="{A6164638-4052-7743-A0CF-756BFE9A444A}" type="presParOf" srcId="{FD83A35A-E270-9140-8EDB-13A59F840632}" destId="{0ECFFF33-E52F-4F44-8FA0-F0330D7BE59D}" srcOrd="1" destOrd="0" presId="urn:microsoft.com/office/officeart/2005/8/layout/orgChart1"/>
    <dgm:cxn modelId="{EC02CB4E-DDAD-CC40-84A9-BF8E256C6BBB}" type="presParOf" srcId="{0ECFFF33-E52F-4F44-8FA0-F0330D7BE59D}" destId="{20E4E5F1-31F9-514A-8129-21EA73EBC23A}" srcOrd="0" destOrd="0" presId="urn:microsoft.com/office/officeart/2005/8/layout/orgChart1"/>
    <dgm:cxn modelId="{644A23D4-8AFC-1840-80E9-69BE17AA141B}" type="presParOf" srcId="{20E4E5F1-31F9-514A-8129-21EA73EBC23A}" destId="{0D74E372-56B0-0044-8D4B-FDAF03E88C64}" srcOrd="0" destOrd="0" presId="urn:microsoft.com/office/officeart/2005/8/layout/orgChart1"/>
    <dgm:cxn modelId="{9FEBD99A-FA9A-6249-95CB-9457288F35E6}" type="presParOf" srcId="{20E4E5F1-31F9-514A-8129-21EA73EBC23A}" destId="{B8640F32-45C9-9A43-9AAC-EDEFBAAF95DD}" srcOrd="1" destOrd="0" presId="urn:microsoft.com/office/officeart/2005/8/layout/orgChart1"/>
    <dgm:cxn modelId="{569808EE-4FB0-9B4B-8A1C-3CDBA6FCE497}" type="presParOf" srcId="{0ECFFF33-E52F-4F44-8FA0-F0330D7BE59D}" destId="{A3A92223-44DA-734D-B33C-3763EA8B2BB2}" srcOrd="1" destOrd="0" presId="urn:microsoft.com/office/officeart/2005/8/layout/orgChart1"/>
    <dgm:cxn modelId="{EDA8EC55-8181-E842-BCDA-3A3325769457}" type="presParOf" srcId="{0ECFFF33-E52F-4F44-8FA0-F0330D7BE59D}" destId="{B53D09C4-E4DB-A140-AED8-CDA24245430F}" srcOrd="2" destOrd="0" presId="urn:microsoft.com/office/officeart/2005/8/layout/orgChart1"/>
    <dgm:cxn modelId="{22496EAB-60CA-D84C-AAFA-84905E25CEAE}" type="presParOf" srcId="{FD83A35A-E270-9140-8EDB-13A59F840632}" destId="{4EFFA948-90A3-644C-B18D-869BC6E5682D}" srcOrd="2" destOrd="0" presId="urn:microsoft.com/office/officeart/2005/8/layout/orgChart1"/>
    <dgm:cxn modelId="{FF7F6875-C56F-B740-9442-74A41642BDDA}" type="presParOf" srcId="{FD83A35A-E270-9140-8EDB-13A59F840632}" destId="{28C3FEA1-1371-5743-B768-72388AFDC2F3}" srcOrd="3" destOrd="0" presId="urn:microsoft.com/office/officeart/2005/8/layout/orgChart1"/>
    <dgm:cxn modelId="{4D3028F0-3B53-9D45-A533-4AF527BBF6C9}" type="presParOf" srcId="{28C3FEA1-1371-5743-B768-72388AFDC2F3}" destId="{B05167A6-8DA7-A549-B2F6-694BCF4A83C7}" srcOrd="0" destOrd="0" presId="urn:microsoft.com/office/officeart/2005/8/layout/orgChart1"/>
    <dgm:cxn modelId="{27331469-5379-3949-8635-B563DEACEDD2}" type="presParOf" srcId="{B05167A6-8DA7-A549-B2F6-694BCF4A83C7}" destId="{2D951881-778F-BF4B-97AB-7E6DF48FBDD3}" srcOrd="0" destOrd="0" presId="urn:microsoft.com/office/officeart/2005/8/layout/orgChart1"/>
    <dgm:cxn modelId="{5670916E-8E0B-1549-987D-1DB31211123D}" type="presParOf" srcId="{B05167A6-8DA7-A549-B2F6-694BCF4A83C7}" destId="{EB5DD97F-9FC0-504B-A85F-4F706F99EC19}" srcOrd="1" destOrd="0" presId="urn:microsoft.com/office/officeart/2005/8/layout/orgChart1"/>
    <dgm:cxn modelId="{CD478EA8-5DA9-5741-A262-45E26A6135F7}" type="presParOf" srcId="{28C3FEA1-1371-5743-B768-72388AFDC2F3}" destId="{1818A229-2DC2-E74F-8AAC-CDC43FE7B58D}" srcOrd="1" destOrd="0" presId="urn:microsoft.com/office/officeart/2005/8/layout/orgChart1"/>
    <dgm:cxn modelId="{A18B15CF-1172-BF40-A742-BFD7D0A0476C}" type="presParOf" srcId="{28C3FEA1-1371-5743-B768-72388AFDC2F3}" destId="{6F72F2DE-057A-EA44-B9E2-1A849FE69B4F}" srcOrd="2" destOrd="0" presId="urn:microsoft.com/office/officeart/2005/8/layout/orgChart1"/>
    <dgm:cxn modelId="{6F27E905-1739-F645-88F2-2954E8272CE8}" type="presParOf" srcId="{FD83A35A-E270-9140-8EDB-13A59F840632}" destId="{27BFA3E0-ED7D-2F4C-AC90-9BED8D01573E}" srcOrd="4" destOrd="0" presId="urn:microsoft.com/office/officeart/2005/8/layout/orgChart1"/>
    <dgm:cxn modelId="{9E8B0990-BE37-CD4A-8A29-5CAD7CE10CCE}" type="presParOf" srcId="{FD83A35A-E270-9140-8EDB-13A59F840632}" destId="{DABC5E2D-8229-3942-94CD-BC9A65FBCA2F}" srcOrd="5" destOrd="0" presId="urn:microsoft.com/office/officeart/2005/8/layout/orgChart1"/>
    <dgm:cxn modelId="{2664445E-33C6-2547-A98E-360A9CB6E63A}" type="presParOf" srcId="{DABC5E2D-8229-3942-94CD-BC9A65FBCA2F}" destId="{16DE417A-1023-6143-B61C-7CE24E7FD0B8}" srcOrd="0" destOrd="0" presId="urn:microsoft.com/office/officeart/2005/8/layout/orgChart1"/>
    <dgm:cxn modelId="{68E52E91-8AE9-9346-9E01-CF8A3AE7ECA1}" type="presParOf" srcId="{16DE417A-1023-6143-B61C-7CE24E7FD0B8}" destId="{0D8E24C9-4047-FE45-994F-9665B92E0136}" srcOrd="0" destOrd="0" presId="urn:microsoft.com/office/officeart/2005/8/layout/orgChart1"/>
    <dgm:cxn modelId="{2D0C5EFE-70B7-0F4B-9F1E-41EC7319C1EB}" type="presParOf" srcId="{16DE417A-1023-6143-B61C-7CE24E7FD0B8}" destId="{FADB5004-7CBC-614C-A923-986A51CF4B16}" srcOrd="1" destOrd="0" presId="urn:microsoft.com/office/officeart/2005/8/layout/orgChart1"/>
    <dgm:cxn modelId="{E6A2F204-4FF2-7B4D-8024-6C41A189DB24}" type="presParOf" srcId="{DABC5E2D-8229-3942-94CD-BC9A65FBCA2F}" destId="{16F3331A-FBD1-0A48-90A3-4F4357B25036}" srcOrd="1" destOrd="0" presId="urn:microsoft.com/office/officeart/2005/8/layout/orgChart1"/>
    <dgm:cxn modelId="{E724BD43-0C5A-234A-9428-027B9F1439C4}" type="presParOf" srcId="{DABC5E2D-8229-3942-94CD-BC9A65FBCA2F}" destId="{C1046831-790C-0049-8BA5-082A15A70EFB}" srcOrd="2" destOrd="0" presId="urn:microsoft.com/office/officeart/2005/8/layout/orgChart1"/>
    <dgm:cxn modelId="{437335C1-196B-DB45-8AD3-F64EC1548AEF}" type="presParOf" srcId="{FD83A35A-E270-9140-8EDB-13A59F840632}" destId="{448759E3-37E5-024D-A105-BC3D8F2881F8}" srcOrd="6" destOrd="0" presId="urn:microsoft.com/office/officeart/2005/8/layout/orgChart1"/>
    <dgm:cxn modelId="{31B50823-32DC-5945-88E9-682C3EBB97C5}" type="presParOf" srcId="{FD83A35A-E270-9140-8EDB-13A59F840632}" destId="{482AD9B0-B310-2845-AE91-36D834EFBE7F}" srcOrd="7" destOrd="0" presId="urn:microsoft.com/office/officeart/2005/8/layout/orgChart1"/>
    <dgm:cxn modelId="{D2303212-8C90-E140-86AC-2B776820B38F}" type="presParOf" srcId="{482AD9B0-B310-2845-AE91-36D834EFBE7F}" destId="{C3D065B7-8F96-BB48-9F76-6660ED964C70}" srcOrd="0" destOrd="0" presId="urn:microsoft.com/office/officeart/2005/8/layout/orgChart1"/>
    <dgm:cxn modelId="{44F91D58-D8D3-E243-A419-DAF1CAC4C07C}" type="presParOf" srcId="{C3D065B7-8F96-BB48-9F76-6660ED964C70}" destId="{90A3BD98-3164-094D-A481-AD955515B98B}" srcOrd="0" destOrd="0" presId="urn:microsoft.com/office/officeart/2005/8/layout/orgChart1"/>
    <dgm:cxn modelId="{7911CEA2-3828-7743-A304-4495AC8F3311}" type="presParOf" srcId="{C3D065B7-8F96-BB48-9F76-6660ED964C70}" destId="{46BE6152-BC20-204C-861C-83368758A5AF}" srcOrd="1" destOrd="0" presId="urn:microsoft.com/office/officeart/2005/8/layout/orgChart1"/>
    <dgm:cxn modelId="{34943654-63C3-2447-8B5F-5E344072051A}" type="presParOf" srcId="{482AD9B0-B310-2845-AE91-36D834EFBE7F}" destId="{7BCAD4BD-B4D7-E14F-A985-85029EA37022}" srcOrd="1" destOrd="0" presId="urn:microsoft.com/office/officeart/2005/8/layout/orgChart1"/>
    <dgm:cxn modelId="{B2F2A755-85D2-1F49-B473-9BFB2D47941B}" type="presParOf" srcId="{482AD9B0-B310-2845-AE91-36D834EFBE7F}" destId="{7AC06C43-15BA-7B4D-AEC8-F7624EAAD755}" srcOrd="2" destOrd="0" presId="urn:microsoft.com/office/officeart/2005/8/layout/orgChart1"/>
    <dgm:cxn modelId="{98BE4F6F-D87D-8341-92A5-6973C44E9DFF}" type="presParOf" srcId="{3A5272BB-2957-4D4E-ADA9-DCB7BD2B21BB}" destId="{84550184-EC0E-924E-95CF-8B48B0A73B48}" srcOrd="2" destOrd="0" presId="urn:microsoft.com/office/officeart/2005/8/layout/orgChart1"/>
    <dgm:cxn modelId="{E06CE1CB-BE16-5041-A0FF-4BC97C200ADC}" type="presParOf" srcId="{F4F57946-F5D1-124F-B88E-F745C0909ED4}" destId="{D049CD53-D421-5647-85DA-C2A67F850CD8}" srcOrd="6" destOrd="0" presId="urn:microsoft.com/office/officeart/2005/8/layout/orgChart1"/>
    <dgm:cxn modelId="{F47A532D-F004-0B4C-902E-9CDAD1842F01}" type="presParOf" srcId="{F4F57946-F5D1-124F-B88E-F745C0909ED4}" destId="{FA80B9E1-D2D6-CA41-944B-4C7D936EF048}" srcOrd="7" destOrd="0" presId="urn:microsoft.com/office/officeart/2005/8/layout/orgChart1"/>
    <dgm:cxn modelId="{39459948-2C24-B840-9C00-6E89B007C00C}" type="presParOf" srcId="{FA80B9E1-D2D6-CA41-944B-4C7D936EF048}" destId="{15354E00-7776-E04D-B5F3-17F70FC51960}" srcOrd="0" destOrd="0" presId="urn:microsoft.com/office/officeart/2005/8/layout/orgChart1"/>
    <dgm:cxn modelId="{C76C0F7F-BBC7-2540-98CC-AFB319618B23}" type="presParOf" srcId="{15354E00-7776-E04D-B5F3-17F70FC51960}" destId="{34821EEE-18C4-4645-81D2-38FE97014019}" srcOrd="0" destOrd="0" presId="urn:microsoft.com/office/officeart/2005/8/layout/orgChart1"/>
    <dgm:cxn modelId="{1C905704-6838-E24F-AFF2-667581A0FE8A}" type="presParOf" srcId="{15354E00-7776-E04D-B5F3-17F70FC51960}" destId="{3A8B0A48-B768-1D4D-85E2-9696B5D1ED8C}" srcOrd="1" destOrd="0" presId="urn:microsoft.com/office/officeart/2005/8/layout/orgChart1"/>
    <dgm:cxn modelId="{39A8296A-E037-414F-8776-2AE759CA5BC6}" type="presParOf" srcId="{FA80B9E1-D2D6-CA41-944B-4C7D936EF048}" destId="{43AA3698-759B-DF41-9280-CE4103322BD7}" srcOrd="1" destOrd="0" presId="urn:microsoft.com/office/officeart/2005/8/layout/orgChart1"/>
    <dgm:cxn modelId="{EBA26158-B85A-4049-8E02-8568C038FC93}" type="presParOf" srcId="{43AA3698-759B-DF41-9280-CE4103322BD7}" destId="{21C298EC-38CF-F34D-A8EF-F5A2D20BFAF3}" srcOrd="0" destOrd="0" presId="urn:microsoft.com/office/officeart/2005/8/layout/orgChart1"/>
    <dgm:cxn modelId="{FDE6F2D7-5622-A64D-BB47-F200273E4AE1}" type="presParOf" srcId="{43AA3698-759B-DF41-9280-CE4103322BD7}" destId="{3A41EE78-73DB-2746-9ED6-3804A69FC991}" srcOrd="1" destOrd="0" presId="urn:microsoft.com/office/officeart/2005/8/layout/orgChart1"/>
    <dgm:cxn modelId="{0C846F6B-DF72-284B-9AAF-74DAEDEA3E4F}" type="presParOf" srcId="{3A41EE78-73DB-2746-9ED6-3804A69FC991}" destId="{A694869F-F90F-FA49-A28A-5F07B8C643D9}" srcOrd="0" destOrd="0" presId="urn:microsoft.com/office/officeart/2005/8/layout/orgChart1"/>
    <dgm:cxn modelId="{5F679E68-45F8-A842-B852-A0F57BE6CE05}" type="presParOf" srcId="{A694869F-F90F-FA49-A28A-5F07B8C643D9}" destId="{C1CBB071-6D73-0445-853E-761E6EA180CD}" srcOrd="0" destOrd="0" presId="urn:microsoft.com/office/officeart/2005/8/layout/orgChart1"/>
    <dgm:cxn modelId="{1194C8B7-05F2-2E48-992E-EC761FF71875}" type="presParOf" srcId="{A694869F-F90F-FA49-A28A-5F07B8C643D9}" destId="{3F928984-7ACE-EF4B-A92E-7C06B93321C2}" srcOrd="1" destOrd="0" presId="urn:microsoft.com/office/officeart/2005/8/layout/orgChart1"/>
    <dgm:cxn modelId="{CD5D522C-D70C-7648-80E3-A8091586C913}" type="presParOf" srcId="{3A41EE78-73DB-2746-9ED6-3804A69FC991}" destId="{3138EA03-5DB1-DD49-8CD7-D0506BD4C09D}" srcOrd="1" destOrd="0" presId="urn:microsoft.com/office/officeart/2005/8/layout/orgChart1"/>
    <dgm:cxn modelId="{D3A550BB-1B02-7541-8981-48A9708FCCB8}" type="presParOf" srcId="{3A41EE78-73DB-2746-9ED6-3804A69FC991}" destId="{21662E5B-3448-9244-B303-7F77E6B99722}" srcOrd="2" destOrd="0" presId="urn:microsoft.com/office/officeart/2005/8/layout/orgChart1"/>
    <dgm:cxn modelId="{A6DF14E2-641E-3E47-831D-5849378ED152}" type="presParOf" srcId="{43AA3698-759B-DF41-9280-CE4103322BD7}" destId="{6125ED6B-731A-CA43-863E-83BFC4A7AA90}" srcOrd="2" destOrd="0" presId="urn:microsoft.com/office/officeart/2005/8/layout/orgChart1"/>
    <dgm:cxn modelId="{71529B63-BE64-7445-8088-2A799BB49FFF}" type="presParOf" srcId="{43AA3698-759B-DF41-9280-CE4103322BD7}" destId="{2E8FEE46-55E1-9F4F-85A8-22F058FA4D67}" srcOrd="3" destOrd="0" presId="urn:microsoft.com/office/officeart/2005/8/layout/orgChart1"/>
    <dgm:cxn modelId="{DA452FD7-9D9E-9840-9AAE-4B5A13383146}" type="presParOf" srcId="{2E8FEE46-55E1-9F4F-85A8-22F058FA4D67}" destId="{E234B6F1-CE07-C14A-B39C-82B8B2706D9F}" srcOrd="0" destOrd="0" presId="urn:microsoft.com/office/officeart/2005/8/layout/orgChart1"/>
    <dgm:cxn modelId="{06AD3BCA-DC0A-3647-9E5D-F887CEE27BD3}" type="presParOf" srcId="{E234B6F1-CE07-C14A-B39C-82B8B2706D9F}" destId="{F0C59A6E-1A79-864F-9070-57123F67145B}" srcOrd="0" destOrd="0" presId="urn:microsoft.com/office/officeart/2005/8/layout/orgChart1"/>
    <dgm:cxn modelId="{C1E76587-C1E3-D246-A6EE-364D7C002B2E}" type="presParOf" srcId="{E234B6F1-CE07-C14A-B39C-82B8B2706D9F}" destId="{025C668F-36AE-3E44-BD36-7E1AB548CEE2}" srcOrd="1" destOrd="0" presId="urn:microsoft.com/office/officeart/2005/8/layout/orgChart1"/>
    <dgm:cxn modelId="{F16D75EA-3ECB-5941-91FE-84C2B706A6D9}" type="presParOf" srcId="{2E8FEE46-55E1-9F4F-85A8-22F058FA4D67}" destId="{7B601CA8-B707-514D-A476-0D92C26E5DE0}" srcOrd="1" destOrd="0" presId="urn:microsoft.com/office/officeart/2005/8/layout/orgChart1"/>
    <dgm:cxn modelId="{F8C9D5F3-BA8C-3E40-B40E-8AFC5D00A301}" type="presParOf" srcId="{2E8FEE46-55E1-9F4F-85A8-22F058FA4D67}" destId="{BAEC6EBA-14C0-0041-9633-2DFE4478E1B3}" srcOrd="2" destOrd="0" presId="urn:microsoft.com/office/officeart/2005/8/layout/orgChart1"/>
    <dgm:cxn modelId="{789E1286-2729-E74C-BE45-7013458F54F3}" type="presParOf" srcId="{43AA3698-759B-DF41-9280-CE4103322BD7}" destId="{27B529CA-3B71-8D4E-9D7B-403AF623DBFB}" srcOrd="4" destOrd="0" presId="urn:microsoft.com/office/officeart/2005/8/layout/orgChart1"/>
    <dgm:cxn modelId="{8ED178E7-81B1-7141-A8AD-3DC4CD5C3112}" type="presParOf" srcId="{43AA3698-759B-DF41-9280-CE4103322BD7}" destId="{A388E6CA-CF36-6947-8B02-C08843073339}" srcOrd="5" destOrd="0" presId="urn:microsoft.com/office/officeart/2005/8/layout/orgChart1"/>
    <dgm:cxn modelId="{564C3CAD-2958-4B49-96CF-EB2F46CABF8A}" type="presParOf" srcId="{A388E6CA-CF36-6947-8B02-C08843073339}" destId="{12F85620-BD2F-3C4E-B765-28C2B59DD4CD}" srcOrd="0" destOrd="0" presId="urn:microsoft.com/office/officeart/2005/8/layout/orgChart1"/>
    <dgm:cxn modelId="{A56A3231-05FA-A84E-A5CC-D4EC46184913}" type="presParOf" srcId="{12F85620-BD2F-3C4E-B765-28C2B59DD4CD}" destId="{E883B1BA-3907-7949-B7EA-B4F3CF2CA515}" srcOrd="0" destOrd="0" presId="urn:microsoft.com/office/officeart/2005/8/layout/orgChart1"/>
    <dgm:cxn modelId="{F67B5E8C-C4D1-564F-83BF-82FC2085DA94}" type="presParOf" srcId="{12F85620-BD2F-3C4E-B765-28C2B59DD4CD}" destId="{A1757E0F-0A66-9642-9597-7C8D36D83C60}" srcOrd="1" destOrd="0" presId="urn:microsoft.com/office/officeart/2005/8/layout/orgChart1"/>
    <dgm:cxn modelId="{D1DD9687-F15A-4E4C-AC4D-EF1345056591}" type="presParOf" srcId="{A388E6CA-CF36-6947-8B02-C08843073339}" destId="{59495A67-3A27-3241-824B-1463DE91FD70}" srcOrd="1" destOrd="0" presId="urn:microsoft.com/office/officeart/2005/8/layout/orgChart1"/>
    <dgm:cxn modelId="{85E1C5C4-ABE5-6F46-B295-7C47D43A17AB}" type="presParOf" srcId="{A388E6CA-CF36-6947-8B02-C08843073339}" destId="{AC84C8ED-6899-B14A-9B81-16A2ED160947}" srcOrd="2" destOrd="0" presId="urn:microsoft.com/office/officeart/2005/8/layout/orgChart1"/>
    <dgm:cxn modelId="{ADF64794-9037-374B-8A48-6D41F3072901}" type="presParOf" srcId="{43AA3698-759B-DF41-9280-CE4103322BD7}" destId="{3771A816-E5B3-5048-A34C-2D044A1848C5}" srcOrd="6" destOrd="0" presId="urn:microsoft.com/office/officeart/2005/8/layout/orgChart1"/>
    <dgm:cxn modelId="{0225B5D7-B611-6C48-BE52-274EF0C4B762}" type="presParOf" srcId="{43AA3698-759B-DF41-9280-CE4103322BD7}" destId="{C6A0F952-B33D-B042-BF23-7CDE3AF3C6DD}" srcOrd="7" destOrd="0" presId="urn:microsoft.com/office/officeart/2005/8/layout/orgChart1"/>
    <dgm:cxn modelId="{47BC2082-C2A7-4A4E-9E8E-10356A6F5900}" type="presParOf" srcId="{C6A0F952-B33D-B042-BF23-7CDE3AF3C6DD}" destId="{2D89462F-FB84-884E-A3BC-2190F84F6157}" srcOrd="0" destOrd="0" presId="urn:microsoft.com/office/officeart/2005/8/layout/orgChart1"/>
    <dgm:cxn modelId="{8928FF5B-E782-9D4B-850C-E32913645F3E}" type="presParOf" srcId="{2D89462F-FB84-884E-A3BC-2190F84F6157}" destId="{12410D5C-4C54-EF4C-B741-EDDC10DBAFF9}" srcOrd="0" destOrd="0" presId="urn:microsoft.com/office/officeart/2005/8/layout/orgChart1"/>
    <dgm:cxn modelId="{2A18EE8F-4851-CC4E-81FF-D84AD004D8E4}" type="presParOf" srcId="{2D89462F-FB84-884E-A3BC-2190F84F6157}" destId="{6F8C0394-D394-AA48-B0CD-9A5E4EAB7213}" srcOrd="1" destOrd="0" presId="urn:microsoft.com/office/officeart/2005/8/layout/orgChart1"/>
    <dgm:cxn modelId="{26FBCB8E-6BA2-A347-B58B-80F64F61ABEF}" type="presParOf" srcId="{C6A0F952-B33D-B042-BF23-7CDE3AF3C6DD}" destId="{77AE4447-6929-5E49-A200-3AED2A828645}" srcOrd="1" destOrd="0" presId="urn:microsoft.com/office/officeart/2005/8/layout/orgChart1"/>
    <dgm:cxn modelId="{5A1E3755-60CB-FB4A-8D53-DCBC8060A0FF}" type="presParOf" srcId="{C6A0F952-B33D-B042-BF23-7CDE3AF3C6DD}" destId="{6D1EA1C1-9BE0-694B-9C42-20E4F73197C5}" srcOrd="2" destOrd="0" presId="urn:microsoft.com/office/officeart/2005/8/layout/orgChart1"/>
    <dgm:cxn modelId="{29193A76-056C-7D49-A062-EA2F120EC667}" type="presParOf" srcId="{43AA3698-759B-DF41-9280-CE4103322BD7}" destId="{B7A3D30E-0EAD-9445-9D50-8379FF31FF84}" srcOrd="8" destOrd="0" presId="urn:microsoft.com/office/officeart/2005/8/layout/orgChart1"/>
    <dgm:cxn modelId="{960C8264-1039-4146-980F-18D181D1E062}" type="presParOf" srcId="{43AA3698-759B-DF41-9280-CE4103322BD7}" destId="{92B2C54F-1AB5-7A43-BCFD-00E0873D3E1D}" srcOrd="9" destOrd="0" presId="urn:microsoft.com/office/officeart/2005/8/layout/orgChart1"/>
    <dgm:cxn modelId="{8C9CD77B-5ED3-F941-A8E4-7D7BA562222A}" type="presParOf" srcId="{92B2C54F-1AB5-7A43-BCFD-00E0873D3E1D}" destId="{B80099FD-A7A5-754E-B5A5-1069DD3332D9}" srcOrd="0" destOrd="0" presId="urn:microsoft.com/office/officeart/2005/8/layout/orgChart1"/>
    <dgm:cxn modelId="{AFEF6E41-6BBB-2744-9291-AAA27D63638B}" type="presParOf" srcId="{B80099FD-A7A5-754E-B5A5-1069DD3332D9}" destId="{82DCE9AD-F8BD-5441-AFC8-83E61D05CB9F}" srcOrd="0" destOrd="0" presId="urn:microsoft.com/office/officeart/2005/8/layout/orgChart1"/>
    <dgm:cxn modelId="{58777D66-A909-DF46-8063-180326B4E403}" type="presParOf" srcId="{B80099FD-A7A5-754E-B5A5-1069DD3332D9}" destId="{5B92A990-5F0A-5F43-95C9-0AB4910A9935}" srcOrd="1" destOrd="0" presId="urn:microsoft.com/office/officeart/2005/8/layout/orgChart1"/>
    <dgm:cxn modelId="{B2DF4F46-8D0E-0A43-A1A6-5A562DF3730F}" type="presParOf" srcId="{92B2C54F-1AB5-7A43-BCFD-00E0873D3E1D}" destId="{52082100-C613-B243-944B-921675028D4E}" srcOrd="1" destOrd="0" presId="urn:microsoft.com/office/officeart/2005/8/layout/orgChart1"/>
    <dgm:cxn modelId="{CD50B831-7EBF-4241-9A43-F519841B4DAE}" type="presParOf" srcId="{92B2C54F-1AB5-7A43-BCFD-00E0873D3E1D}" destId="{49B31B21-C5DB-7647-BB46-5685B54FB252}" srcOrd="2" destOrd="0" presId="urn:microsoft.com/office/officeart/2005/8/layout/orgChart1"/>
    <dgm:cxn modelId="{068FA2B2-1DD9-804F-A7D6-3C3D4CFE9F87}" type="presParOf" srcId="{FA80B9E1-D2D6-CA41-944B-4C7D936EF048}" destId="{92C8B00E-E172-8440-BA86-95DC355D3AC0}" srcOrd="2" destOrd="0" presId="urn:microsoft.com/office/officeart/2005/8/layout/orgChart1"/>
    <dgm:cxn modelId="{B4E3404E-45F9-0C42-91AD-15D7D92B764E}" type="presParOf" srcId="{F4F57946-F5D1-124F-B88E-F745C0909ED4}" destId="{E714DBBA-3CA3-B841-86F2-B9324E8E671B}" srcOrd="8" destOrd="0" presId="urn:microsoft.com/office/officeart/2005/8/layout/orgChart1"/>
    <dgm:cxn modelId="{5FA0705D-5607-4041-9A33-45F6EB9FD0D5}" type="presParOf" srcId="{F4F57946-F5D1-124F-B88E-F745C0909ED4}" destId="{744012E9-E9A1-8342-AB45-E5760C980BEF}" srcOrd="9" destOrd="0" presId="urn:microsoft.com/office/officeart/2005/8/layout/orgChart1"/>
    <dgm:cxn modelId="{84CAE5FA-F12A-934C-AC7D-27E3B6A66046}" type="presParOf" srcId="{744012E9-E9A1-8342-AB45-E5760C980BEF}" destId="{6D4923A9-630C-0A48-85FF-87147431980C}" srcOrd="0" destOrd="0" presId="urn:microsoft.com/office/officeart/2005/8/layout/orgChart1"/>
    <dgm:cxn modelId="{6EAA342F-10AF-CD4A-A4DA-7A02E45C5214}" type="presParOf" srcId="{6D4923A9-630C-0A48-85FF-87147431980C}" destId="{A79CD5D0-83BE-8543-8646-4235FA4B8F4A}" srcOrd="0" destOrd="0" presId="urn:microsoft.com/office/officeart/2005/8/layout/orgChart1"/>
    <dgm:cxn modelId="{C820BA8F-2F49-EC4B-AD34-F36FBA50CE4E}" type="presParOf" srcId="{6D4923A9-630C-0A48-85FF-87147431980C}" destId="{99A556D9-3BEE-5644-AC1F-DB92ED591466}" srcOrd="1" destOrd="0" presId="urn:microsoft.com/office/officeart/2005/8/layout/orgChart1"/>
    <dgm:cxn modelId="{1D686FC5-F1B1-B544-A321-2E5D59042BE7}" type="presParOf" srcId="{744012E9-E9A1-8342-AB45-E5760C980BEF}" destId="{0F8CFA10-252B-3048-BE59-0252266CD96C}" srcOrd="1" destOrd="0" presId="urn:microsoft.com/office/officeart/2005/8/layout/orgChart1"/>
    <dgm:cxn modelId="{B64F0C40-27B8-294E-BB6F-A4DB2D6BF3A1}" type="presParOf" srcId="{0F8CFA10-252B-3048-BE59-0252266CD96C}" destId="{6F717234-2831-F747-9E38-F0F83E84CABD}" srcOrd="0" destOrd="0" presId="urn:microsoft.com/office/officeart/2005/8/layout/orgChart1"/>
    <dgm:cxn modelId="{F60C6B26-97FE-104D-ABEE-C2C6E06BD063}" type="presParOf" srcId="{0F8CFA10-252B-3048-BE59-0252266CD96C}" destId="{579B1AAE-7820-BF40-8544-21C03510F1A5}" srcOrd="1" destOrd="0" presId="urn:microsoft.com/office/officeart/2005/8/layout/orgChart1"/>
    <dgm:cxn modelId="{6DE4AE01-5244-DA4E-88AE-D16B9251989A}" type="presParOf" srcId="{579B1AAE-7820-BF40-8544-21C03510F1A5}" destId="{5E1DAF5D-79C1-A44F-8D44-4CBED8E024F4}" srcOrd="0" destOrd="0" presId="urn:microsoft.com/office/officeart/2005/8/layout/orgChart1"/>
    <dgm:cxn modelId="{78DA756D-AAEF-E040-9E71-4BC34E0AB775}" type="presParOf" srcId="{5E1DAF5D-79C1-A44F-8D44-4CBED8E024F4}" destId="{DF8D915E-3684-C04A-984E-21A7375C0DC9}" srcOrd="0" destOrd="0" presId="urn:microsoft.com/office/officeart/2005/8/layout/orgChart1"/>
    <dgm:cxn modelId="{78BC05C3-4157-0F44-817B-75A341529197}" type="presParOf" srcId="{5E1DAF5D-79C1-A44F-8D44-4CBED8E024F4}" destId="{E00439E0-7218-0B4E-901D-799386AB45E6}" srcOrd="1" destOrd="0" presId="urn:microsoft.com/office/officeart/2005/8/layout/orgChart1"/>
    <dgm:cxn modelId="{BFE8BBBA-A646-3F4B-9507-88FE6EBE3744}" type="presParOf" srcId="{579B1AAE-7820-BF40-8544-21C03510F1A5}" destId="{94A53D0C-BCC2-2142-9F9A-52F331764748}" srcOrd="1" destOrd="0" presId="urn:microsoft.com/office/officeart/2005/8/layout/orgChart1"/>
    <dgm:cxn modelId="{A7F552C9-FBEF-6A4F-8533-D1ADA5CE3961}" type="presParOf" srcId="{579B1AAE-7820-BF40-8544-21C03510F1A5}" destId="{9653AF38-4E06-0348-B7C5-9095E55C7C21}" srcOrd="2" destOrd="0" presId="urn:microsoft.com/office/officeart/2005/8/layout/orgChart1"/>
    <dgm:cxn modelId="{071DDD87-1EEC-934F-ACA6-105E8B14671B}" type="presParOf" srcId="{0F8CFA10-252B-3048-BE59-0252266CD96C}" destId="{4F93A0BD-82E7-5A49-A07B-06FF4FECC3B2}" srcOrd="2" destOrd="0" presId="urn:microsoft.com/office/officeart/2005/8/layout/orgChart1"/>
    <dgm:cxn modelId="{16DD084F-F6B2-5D47-8DCE-2DF172D4C38E}" type="presParOf" srcId="{0F8CFA10-252B-3048-BE59-0252266CD96C}" destId="{C7DAD5F5-D528-D748-8AFB-C47B226A243C}" srcOrd="3" destOrd="0" presId="urn:microsoft.com/office/officeart/2005/8/layout/orgChart1"/>
    <dgm:cxn modelId="{72E79881-0A3F-1B4B-B30E-CE8CF7394240}" type="presParOf" srcId="{C7DAD5F5-D528-D748-8AFB-C47B226A243C}" destId="{9B340B55-7115-9A46-B7C1-416FECFAED2F}" srcOrd="0" destOrd="0" presId="urn:microsoft.com/office/officeart/2005/8/layout/orgChart1"/>
    <dgm:cxn modelId="{E3C8C733-58DD-474B-8FF9-4F5123407255}" type="presParOf" srcId="{9B340B55-7115-9A46-B7C1-416FECFAED2F}" destId="{C8B03F75-D5D9-0F4C-AE22-BA435A115118}" srcOrd="0" destOrd="0" presId="urn:microsoft.com/office/officeart/2005/8/layout/orgChart1"/>
    <dgm:cxn modelId="{CBC7F6C5-AF4C-4544-8C9A-73C064F16811}" type="presParOf" srcId="{9B340B55-7115-9A46-B7C1-416FECFAED2F}" destId="{7B6B941B-9634-6646-843D-129207DADB8B}" srcOrd="1" destOrd="0" presId="urn:microsoft.com/office/officeart/2005/8/layout/orgChart1"/>
    <dgm:cxn modelId="{D8AE6B30-287F-2C4F-B841-3A86FCB60188}" type="presParOf" srcId="{C7DAD5F5-D528-D748-8AFB-C47B226A243C}" destId="{8ADE79DB-0E39-3245-87DE-2E10E7B762CA}" srcOrd="1" destOrd="0" presId="urn:microsoft.com/office/officeart/2005/8/layout/orgChart1"/>
    <dgm:cxn modelId="{D54F9353-A001-9446-87C2-19A2633AAF5C}" type="presParOf" srcId="{C7DAD5F5-D528-D748-8AFB-C47B226A243C}" destId="{A888CDD2-60BD-1A48-A016-A22362680BBD}" srcOrd="2" destOrd="0" presId="urn:microsoft.com/office/officeart/2005/8/layout/orgChart1"/>
    <dgm:cxn modelId="{09861859-E8F3-104D-BD64-175A03D5FF6A}" type="presParOf" srcId="{0F8CFA10-252B-3048-BE59-0252266CD96C}" destId="{40EBD4C6-C4C9-AD4F-A110-FA644F9429D8}" srcOrd="4" destOrd="0" presId="urn:microsoft.com/office/officeart/2005/8/layout/orgChart1"/>
    <dgm:cxn modelId="{CB110359-3B46-864E-A97E-437DE378CC4A}" type="presParOf" srcId="{0F8CFA10-252B-3048-BE59-0252266CD96C}" destId="{0437CB5C-E144-874C-AD6F-0581664F3B36}" srcOrd="5" destOrd="0" presId="urn:microsoft.com/office/officeart/2005/8/layout/orgChart1"/>
    <dgm:cxn modelId="{39A20BA8-F278-C14A-9613-EC30A5348159}" type="presParOf" srcId="{0437CB5C-E144-874C-AD6F-0581664F3B36}" destId="{CB827BBF-6516-B04C-8971-810C7177FB6E}" srcOrd="0" destOrd="0" presId="urn:microsoft.com/office/officeart/2005/8/layout/orgChart1"/>
    <dgm:cxn modelId="{6569ECD6-EDE4-4444-B6C2-099C86463BE8}" type="presParOf" srcId="{CB827BBF-6516-B04C-8971-810C7177FB6E}" destId="{A04565EA-F61F-454E-A067-90B3D579CFBC}" srcOrd="0" destOrd="0" presId="urn:microsoft.com/office/officeart/2005/8/layout/orgChart1"/>
    <dgm:cxn modelId="{C36E6EA8-2FE2-6547-AE3C-63CB1B4B5E1A}" type="presParOf" srcId="{CB827BBF-6516-B04C-8971-810C7177FB6E}" destId="{D1FDB056-F625-BC4E-BBBE-3A306BCF78BC}" srcOrd="1" destOrd="0" presId="urn:microsoft.com/office/officeart/2005/8/layout/orgChart1"/>
    <dgm:cxn modelId="{1B9042A7-5397-8348-B7F8-34DB12BBE23A}" type="presParOf" srcId="{0437CB5C-E144-874C-AD6F-0581664F3B36}" destId="{2EAA54F8-54D3-2E41-8366-D9999C7222D6}" srcOrd="1" destOrd="0" presId="urn:microsoft.com/office/officeart/2005/8/layout/orgChart1"/>
    <dgm:cxn modelId="{17815672-8E34-564F-9714-35049DB0FEE9}" type="presParOf" srcId="{0437CB5C-E144-874C-AD6F-0581664F3B36}" destId="{083F1259-6FE8-2046-9C46-1B29DB5BB4C1}" srcOrd="2" destOrd="0" presId="urn:microsoft.com/office/officeart/2005/8/layout/orgChart1"/>
    <dgm:cxn modelId="{146E55EE-5FE8-2846-8B4F-D2C85D00F9A2}" type="presParOf" srcId="{0F8CFA10-252B-3048-BE59-0252266CD96C}" destId="{63280023-831D-B840-9296-9708C201D959}" srcOrd="6" destOrd="0" presId="urn:microsoft.com/office/officeart/2005/8/layout/orgChart1"/>
    <dgm:cxn modelId="{057B48F5-E6FC-D14F-886D-11AEFC026555}" type="presParOf" srcId="{0F8CFA10-252B-3048-BE59-0252266CD96C}" destId="{015D5576-57D7-104D-B6F7-C5A8CF4907CF}" srcOrd="7" destOrd="0" presId="urn:microsoft.com/office/officeart/2005/8/layout/orgChart1"/>
    <dgm:cxn modelId="{60BEC988-B295-6D4E-958C-F8615889366C}" type="presParOf" srcId="{015D5576-57D7-104D-B6F7-C5A8CF4907CF}" destId="{07BBF580-B23A-D843-8751-D78CF5E9E154}" srcOrd="0" destOrd="0" presId="urn:microsoft.com/office/officeart/2005/8/layout/orgChart1"/>
    <dgm:cxn modelId="{7BD715F6-A6AE-144C-BD6A-2623D737F007}" type="presParOf" srcId="{07BBF580-B23A-D843-8751-D78CF5E9E154}" destId="{8BBD3367-7B59-2B40-AEBD-554AB9C671D9}" srcOrd="0" destOrd="0" presId="urn:microsoft.com/office/officeart/2005/8/layout/orgChart1"/>
    <dgm:cxn modelId="{1CA22D72-CF34-2C42-A0C8-E28FBE7B7BB8}" type="presParOf" srcId="{07BBF580-B23A-D843-8751-D78CF5E9E154}" destId="{251F0854-55BE-034F-A109-6A505A5EC1AE}" srcOrd="1" destOrd="0" presId="urn:microsoft.com/office/officeart/2005/8/layout/orgChart1"/>
    <dgm:cxn modelId="{B9305E3C-7C6E-F041-B667-01D16E1C82F7}" type="presParOf" srcId="{015D5576-57D7-104D-B6F7-C5A8CF4907CF}" destId="{DBD5C2B1-3E84-8F49-916C-DE2C965D64EE}" srcOrd="1" destOrd="0" presId="urn:microsoft.com/office/officeart/2005/8/layout/orgChart1"/>
    <dgm:cxn modelId="{BAC8104C-A999-5941-8586-D0B3CB1FAD26}" type="presParOf" srcId="{015D5576-57D7-104D-B6F7-C5A8CF4907CF}" destId="{ED8CB624-C329-F14A-AA95-AFB5DF47ED3A}" srcOrd="2" destOrd="0" presId="urn:microsoft.com/office/officeart/2005/8/layout/orgChart1"/>
    <dgm:cxn modelId="{9EEB5394-B13E-B045-B433-545E26EFEEE6}" type="presParOf" srcId="{744012E9-E9A1-8342-AB45-E5760C980BEF}" destId="{9869CCB7-7BE3-E942-B375-F65739775FAE}" srcOrd="2" destOrd="0" presId="urn:microsoft.com/office/officeart/2005/8/layout/orgChart1"/>
    <dgm:cxn modelId="{C3892711-E655-024B-ACA9-8208FCC41B7F}" type="presParOf" srcId="{F4F57946-F5D1-124F-B88E-F745C0909ED4}" destId="{6C9F0202-208C-1740-B8D1-38216AD21F0B}" srcOrd="10" destOrd="0" presId="urn:microsoft.com/office/officeart/2005/8/layout/orgChart1"/>
    <dgm:cxn modelId="{8CE73D99-52F6-A547-9F02-FFCF84DC1E31}" type="presParOf" srcId="{F4F57946-F5D1-124F-B88E-F745C0909ED4}" destId="{35E13509-4A23-B048-85C3-BFE95152A76B}" srcOrd="11" destOrd="0" presId="urn:microsoft.com/office/officeart/2005/8/layout/orgChart1"/>
    <dgm:cxn modelId="{F5FDE7E2-027C-5B48-A46E-58BAAD6E264F}" type="presParOf" srcId="{35E13509-4A23-B048-85C3-BFE95152A76B}" destId="{85A41139-28AE-5944-91F6-88BE43A50FD9}" srcOrd="0" destOrd="0" presId="urn:microsoft.com/office/officeart/2005/8/layout/orgChart1"/>
    <dgm:cxn modelId="{0B56D905-7511-3F40-B404-8A705011C40E}" type="presParOf" srcId="{85A41139-28AE-5944-91F6-88BE43A50FD9}" destId="{60DF87A3-77B5-B741-98E5-5BEF464A2536}" srcOrd="0" destOrd="0" presId="urn:microsoft.com/office/officeart/2005/8/layout/orgChart1"/>
    <dgm:cxn modelId="{2CAFDCD6-0CB7-8248-B9F9-CB9CF808034E}" type="presParOf" srcId="{85A41139-28AE-5944-91F6-88BE43A50FD9}" destId="{C32E1E7E-71AC-3B47-95FE-ACE1F47484CA}" srcOrd="1" destOrd="0" presId="urn:microsoft.com/office/officeart/2005/8/layout/orgChart1"/>
    <dgm:cxn modelId="{D5AD37FE-170E-6547-BC89-3FF379ADC27D}" type="presParOf" srcId="{35E13509-4A23-B048-85C3-BFE95152A76B}" destId="{E77D4084-B95D-EC4A-A574-1684D92DFAAE}" srcOrd="1" destOrd="0" presId="urn:microsoft.com/office/officeart/2005/8/layout/orgChart1"/>
    <dgm:cxn modelId="{FA2E095F-2FF1-194B-A1C4-98D04EFF8D65}" type="presParOf" srcId="{35E13509-4A23-B048-85C3-BFE95152A76B}" destId="{5658B0E3-3CCA-D645-8335-3B8FF7E24AB7}" srcOrd="2" destOrd="0" presId="urn:microsoft.com/office/officeart/2005/8/layout/orgChart1"/>
    <dgm:cxn modelId="{5AB38352-40FA-1F44-9B0E-BCA796F675F8}" type="presParOf" srcId="{138CDD6E-CBBB-4645-A9E6-B95A80119D28}" destId="{5DB1392A-A826-234B-9967-D99BC31EC256}" srcOrd="2" destOrd="0" presId="urn:microsoft.com/office/officeart/2005/8/layout/orgChar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11D6567-0E52-EA49-A32A-954F38EA9119}" type="doc">
      <dgm:prSet loTypeId="urn:microsoft.com/office/officeart/2005/8/layout/orgChart1" loCatId="" qsTypeId="urn:microsoft.com/office/officeart/2005/8/quickstyle/simple1" qsCatId="simple" csTypeId="urn:microsoft.com/office/officeart/2005/8/colors/colorful1#3" csCatId="colorful" phldr="1"/>
      <dgm:spPr/>
      <dgm:t>
        <a:bodyPr/>
        <a:lstStyle/>
        <a:p>
          <a:endParaRPr lang="en-US"/>
        </a:p>
      </dgm:t>
    </dgm:pt>
    <dgm:pt modelId="{4DEE5CE7-47FC-994C-AE4D-FCF8DCF5C38D}">
      <dgm:prSet phldrT="[Text]"/>
      <dgm:spPr/>
      <dgm:t>
        <a:bodyPr/>
        <a:lstStyle/>
        <a:p>
          <a:r>
            <a:rPr lang="en-US" dirty="0" smtClean="0"/>
            <a:t>NMAI</a:t>
          </a:r>
          <a:endParaRPr lang="en-US" dirty="0"/>
        </a:p>
      </dgm:t>
    </dgm:pt>
    <dgm:pt modelId="{87A92CB0-07D0-C44B-B0D9-421D5251963D}" type="parTrans" cxnId="{515DAB07-6D83-DC41-A1E8-051F72EB31B2}">
      <dgm:prSet/>
      <dgm:spPr/>
      <dgm:t>
        <a:bodyPr/>
        <a:lstStyle/>
        <a:p>
          <a:endParaRPr lang="en-US"/>
        </a:p>
      </dgm:t>
    </dgm:pt>
    <dgm:pt modelId="{6A9076A9-31BC-2F4E-9296-7FEEC7D56AE5}" type="sibTrans" cxnId="{515DAB07-6D83-DC41-A1E8-051F72EB31B2}">
      <dgm:prSet/>
      <dgm:spPr/>
      <dgm:t>
        <a:bodyPr/>
        <a:lstStyle/>
        <a:p>
          <a:endParaRPr lang="en-US"/>
        </a:p>
      </dgm:t>
    </dgm:pt>
    <dgm:pt modelId="{6075967C-87E7-7E44-A81F-E1285A8C3284}">
      <dgm:prSet phldrT="[Text]"/>
      <dgm:spPr/>
      <dgm:t>
        <a:bodyPr/>
        <a:lstStyle/>
        <a:p>
          <a:r>
            <a:rPr lang="en-US" dirty="0" smtClean="0"/>
            <a:t>Objects</a:t>
          </a:r>
          <a:endParaRPr lang="en-US" dirty="0"/>
        </a:p>
      </dgm:t>
    </dgm:pt>
    <dgm:pt modelId="{1EED97F4-35DD-144D-AF0F-DBC5027CE5E4}" type="parTrans" cxnId="{DB072454-F51D-7C4A-A60E-8E7DFB047B6B}">
      <dgm:prSet/>
      <dgm:spPr/>
      <dgm:t>
        <a:bodyPr/>
        <a:lstStyle/>
        <a:p>
          <a:endParaRPr lang="en-US"/>
        </a:p>
      </dgm:t>
    </dgm:pt>
    <dgm:pt modelId="{CA5ACD41-D4A7-FA45-9714-E73733FB380D}" type="sibTrans" cxnId="{DB072454-F51D-7C4A-A60E-8E7DFB047B6B}">
      <dgm:prSet/>
      <dgm:spPr/>
      <dgm:t>
        <a:bodyPr/>
        <a:lstStyle/>
        <a:p>
          <a:endParaRPr lang="en-US"/>
        </a:p>
      </dgm:t>
    </dgm:pt>
    <dgm:pt modelId="{2FB172AB-DD20-6A49-A25A-8020AE7A0E5A}">
      <dgm:prSet phldrT="[Text]"/>
      <dgm:spPr/>
      <dgm:t>
        <a:bodyPr/>
        <a:lstStyle/>
        <a:p>
          <a:r>
            <a:rPr lang="en-US" dirty="0" smtClean="0"/>
            <a:t>Café</a:t>
          </a:r>
          <a:endParaRPr lang="en-US" dirty="0"/>
        </a:p>
      </dgm:t>
    </dgm:pt>
    <dgm:pt modelId="{A901742A-B3A2-BF4A-B535-AE756E841998}" type="parTrans" cxnId="{AA2E99A5-EFF9-7448-81E6-D8D25D4EA5F7}">
      <dgm:prSet/>
      <dgm:spPr/>
      <dgm:t>
        <a:bodyPr/>
        <a:lstStyle/>
        <a:p>
          <a:endParaRPr lang="en-US"/>
        </a:p>
      </dgm:t>
    </dgm:pt>
    <dgm:pt modelId="{C745EFA5-7F78-2748-BA44-FF863F35F11F}" type="sibTrans" cxnId="{AA2E99A5-EFF9-7448-81E6-D8D25D4EA5F7}">
      <dgm:prSet/>
      <dgm:spPr/>
      <dgm:t>
        <a:bodyPr/>
        <a:lstStyle/>
        <a:p>
          <a:endParaRPr lang="en-US"/>
        </a:p>
      </dgm:t>
    </dgm:pt>
    <dgm:pt modelId="{C466F2B9-7624-4047-B23B-FCD527F28440}">
      <dgm:prSet phldrT="[Text]"/>
      <dgm:spPr/>
      <dgm:t>
        <a:bodyPr/>
        <a:lstStyle/>
        <a:p>
          <a:r>
            <a:rPr lang="en-US" dirty="0" smtClean="0"/>
            <a:t>Tours</a:t>
          </a:r>
          <a:endParaRPr lang="en-US" dirty="0"/>
        </a:p>
      </dgm:t>
    </dgm:pt>
    <dgm:pt modelId="{BDA126B5-3C45-6C4D-8855-DED2B293DA16}" type="parTrans" cxnId="{6C51D373-7371-054B-8E5D-4271188A1455}">
      <dgm:prSet/>
      <dgm:spPr/>
      <dgm:t>
        <a:bodyPr/>
        <a:lstStyle/>
        <a:p>
          <a:endParaRPr lang="en-US"/>
        </a:p>
      </dgm:t>
    </dgm:pt>
    <dgm:pt modelId="{505AAE01-FD09-A342-B432-2FBE597DFAD3}" type="sibTrans" cxnId="{6C51D373-7371-054B-8E5D-4271188A1455}">
      <dgm:prSet/>
      <dgm:spPr/>
      <dgm:t>
        <a:bodyPr/>
        <a:lstStyle/>
        <a:p>
          <a:endParaRPr lang="en-US"/>
        </a:p>
      </dgm:t>
    </dgm:pt>
    <dgm:pt modelId="{E0B1A847-DDB6-6948-BEC6-6B93129074AE}">
      <dgm:prSet phldrT="[Text]"/>
      <dgm:spPr/>
      <dgm:t>
        <a:bodyPr/>
        <a:lstStyle/>
        <a:p>
          <a:r>
            <a:rPr lang="en-US" dirty="0" smtClean="0"/>
            <a:t>Fun</a:t>
          </a:r>
          <a:endParaRPr lang="en-US" dirty="0"/>
        </a:p>
      </dgm:t>
    </dgm:pt>
    <dgm:pt modelId="{77EA35AA-FB30-EB41-A23A-74958FBDFE5B}" type="parTrans" cxnId="{53C9F73B-F3CC-D646-A6B0-FA192E2C38E2}">
      <dgm:prSet/>
      <dgm:spPr/>
      <dgm:t>
        <a:bodyPr/>
        <a:lstStyle/>
        <a:p>
          <a:endParaRPr lang="en-US"/>
        </a:p>
      </dgm:t>
    </dgm:pt>
    <dgm:pt modelId="{1F3DD565-CA62-064F-8956-26544160D50E}" type="sibTrans" cxnId="{53C9F73B-F3CC-D646-A6B0-FA192E2C38E2}">
      <dgm:prSet/>
      <dgm:spPr/>
      <dgm:t>
        <a:bodyPr/>
        <a:lstStyle/>
        <a:p>
          <a:endParaRPr lang="en-US"/>
        </a:p>
      </dgm:t>
    </dgm:pt>
    <dgm:pt modelId="{6E08B4A4-5782-9E41-9C5B-F323BBD856CB}">
      <dgm:prSet phldrT="[Text]"/>
      <dgm:spPr/>
      <dgm:t>
        <a:bodyPr/>
        <a:lstStyle/>
        <a:p>
          <a:r>
            <a:rPr lang="en-US" dirty="0" smtClean="0"/>
            <a:t>Community</a:t>
          </a:r>
          <a:endParaRPr lang="en-US" dirty="0"/>
        </a:p>
      </dgm:t>
    </dgm:pt>
    <dgm:pt modelId="{031FCFF3-EE21-7949-9B0E-4E41337F7B6A}" type="parTrans" cxnId="{061097E2-3411-114D-9D6D-541554102808}">
      <dgm:prSet/>
      <dgm:spPr/>
      <dgm:t>
        <a:bodyPr/>
        <a:lstStyle/>
        <a:p>
          <a:endParaRPr lang="en-US"/>
        </a:p>
      </dgm:t>
    </dgm:pt>
    <dgm:pt modelId="{6E1B07C2-CD40-BF49-9B24-B92452FF2791}" type="sibTrans" cxnId="{061097E2-3411-114D-9D6D-541554102808}">
      <dgm:prSet/>
      <dgm:spPr/>
      <dgm:t>
        <a:bodyPr/>
        <a:lstStyle/>
        <a:p>
          <a:endParaRPr lang="en-US"/>
        </a:p>
      </dgm:t>
    </dgm:pt>
    <dgm:pt modelId="{E0FE7CA0-1CD8-394D-81ED-DAEF8DFD9550}">
      <dgm:prSet phldrT="[Text]"/>
      <dgm:spPr/>
      <dgm:t>
        <a:bodyPr/>
        <a:lstStyle/>
        <a:p>
          <a:r>
            <a:rPr lang="en-US" dirty="0" smtClean="0"/>
            <a:t>Calendar</a:t>
          </a:r>
          <a:endParaRPr lang="en-US" dirty="0"/>
        </a:p>
      </dgm:t>
    </dgm:pt>
    <dgm:pt modelId="{E35F6236-B980-B540-9F1F-B5F84EB4CE2B}" type="parTrans" cxnId="{5C15C08A-A828-3943-BD62-57762A4EC4DC}">
      <dgm:prSet/>
      <dgm:spPr/>
      <dgm:t>
        <a:bodyPr/>
        <a:lstStyle/>
        <a:p>
          <a:endParaRPr lang="en-US"/>
        </a:p>
      </dgm:t>
    </dgm:pt>
    <dgm:pt modelId="{516F5C63-6101-2E48-B4D4-4A947693BAAC}" type="sibTrans" cxnId="{5C15C08A-A828-3943-BD62-57762A4EC4DC}">
      <dgm:prSet/>
      <dgm:spPr/>
      <dgm:t>
        <a:bodyPr/>
        <a:lstStyle/>
        <a:p>
          <a:endParaRPr lang="en-US"/>
        </a:p>
      </dgm:t>
    </dgm:pt>
    <dgm:pt modelId="{3E4A3C92-2C2E-974F-BE26-33766407F693}">
      <dgm:prSet phldrT="[Text]"/>
      <dgm:spPr/>
      <dgm:t>
        <a:bodyPr/>
        <a:lstStyle/>
        <a:p>
          <a:r>
            <a:rPr lang="en-US" dirty="0" smtClean="0"/>
            <a:t>By Exhibition</a:t>
          </a:r>
          <a:endParaRPr lang="en-US" dirty="0"/>
        </a:p>
      </dgm:t>
    </dgm:pt>
    <dgm:pt modelId="{5C7D5EDF-55FE-334A-95B5-53F83F7B45D3}" type="parTrans" cxnId="{47527F98-8686-8243-B8DA-7DD2A85565BB}">
      <dgm:prSet/>
      <dgm:spPr/>
      <dgm:t>
        <a:bodyPr/>
        <a:lstStyle/>
        <a:p>
          <a:endParaRPr lang="en-US"/>
        </a:p>
      </dgm:t>
    </dgm:pt>
    <dgm:pt modelId="{703DA8CE-BC90-7A40-97CB-940D3D9822F1}" type="sibTrans" cxnId="{47527F98-8686-8243-B8DA-7DD2A85565BB}">
      <dgm:prSet/>
      <dgm:spPr/>
      <dgm:t>
        <a:bodyPr/>
        <a:lstStyle/>
        <a:p>
          <a:endParaRPr lang="en-US"/>
        </a:p>
      </dgm:t>
    </dgm:pt>
    <dgm:pt modelId="{FA74A735-8782-FE4B-873C-25E32B35E96D}">
      <dgm:prSet phldrT="[Text]"/>
      <dgm:spPr/>
      <dgm:t>
        <a:bodyPr/>
        <a:lstStyle/>
        <a:p>
          <a:r>
            <a:rPr lang="en-US" dirty="0" smtClean="0"/>
            <a:t>By Nation</a:t>
          </a:r>
          <a:endParaRPr lang="en-US" dirty="0"/>
        </a:p>
      </dgm:t>
    </dgm:pt>
    <dgm:pt modelId="{7E112C13-BD3D-FE4D-8DA1-0BE96758C29D}" type="parTrans" cxnId="{852282DF-D9AA-5C41-8B60-B3D96999DFC4}">
      <dgm:prSet/>
      <dgm:spPr/>
      <dgm:t>
        <a:bodyPr/>
        <a:lstStyle/>
        <a:p>
          <a:endParaRPr lang="en-US"/>
        </a:p>
      </dgm:t>
    </dgm:pt>
    <dgm:pt modelId="{9091179D-EC40-8A47-90E4-BFC7DF6BEE45}" type="sibTrans" cxnId="{852282DF-D9AA-5C41-8B60-B3D96999DFC4}">
      <dgm:prSet/>
      <dgm:spPr/>
      <dgm:t>
        <a:bodyPr/>
        <a:lstStyle/>
        <a:p>
          <a:endParaRPr lang="en-US"/>
        </a:p>
      </dgm:t>
    </dgm:pt>
    <dgm:pt modelId="{0035E31F-1E22-2943-B907-4FFDA6052290}">
      <dgm:prSet phldrT="[Text]"/>
      <dgm:spPr/>
      <dgm:t>
        <a:bodyPr/>
        <a:lstStyle/>
        <a:p>
          <a:r>
            <a:rPr lang="en-US" dirty="0" smtClean="0"/>
            <a:t>By Region</a:t>
          </a:r>
          <a:endParaRPr lang="en-US" dirty="0"/>
        </a:p>
      </dgm:t>
    </dgm:pt>
    <dgm:pt modelId="{FC072A17-DB88-E54B-9995-DAE99836B0A9}" type="parTrans" cxnId="{4F921636-51C7-C749-AC91-1F5D40093D76}">
      <dgm:prSet/>
      <dgm:spPr/>
      <dgm:t>
        <a:bodyPr/>
        <a:lstStyle/>
        <a:p>
          <a:endParaRPr lang="en-US"/>
        </a:p>
      </dgm:t>
    </dgm:pt>
    <dgm:pt modelId="{E588FB14-9FF2-6B48-9031-F67C139FCC19}" type="sibTrans" cxnId="{4F921636-51C7-C749-AC91-1F5D40093D76}">
      <dgm:prSet/>
      <dgm:spPr/>
      <dgm:t>
        <a:bodyPr/>
        <a:lstStyle/>
        <a:p>
          <a:endParaRPr lang="en-US"/>
        </a:p>
      </dgm:t>
    </dgm:pt>
    <dgm:pt modelId="{B6602249-436C-9747-BC80-B1EDC9AF4A4E}">
      <dgm:prSet phldrT="[Text]"/>
      <dgm:spPr/>
      <dgm:t>
        <a:bodyPr/>
        <a:lstStyle/>
        <a:p>
          <a:r>
            <a:rPr lang="en-US" dirty="0" smtClean="0"/>
            <a:t>All Objects</a:t>
          </a:r>
          <a:endParaRPr lang="en-US" dirty="0"/>
        </a:p>
      </dgm:t>
    </dgm:pt>
    <dgm:pt modelId="{A4E80BC2-5E4B-A24C-8671-211539E69570}" type="parTrans" cxnId="{55A5A8AE-FA01-844E-8233-AC549B5B9082}">
      <dgm:prSet/>
      <dgm:spPr/>
      <dgm:t>
        <a:bodyPr/>
        <a:lstStyle/>
        <a:p>
          <a:endParaRPr lang="en-US"/>
        </a:p>
      </dgm:t>
    </dgm:pt>
    <dgm:pt modelId="{2C6B15DB-F17E-1844-BD9F-D6C7CD8F21DD}" type="sibTrans" cxnId="{55A5A8AE-FA01-844E-8233-AC549B5B9082}">
      <dgm:prSet/>
      <dgm:spPr/>
      <dgm:t>
        <a:bodyPr/>
        <a:lstStyle/>
        <a:p>
          <a:endParaRPr lang="en-US"/>
        </a:p>
      </dgm:t>
    </dgm:pt>
    <dgm:pt modelId="{665CD367-554B-2149-B7A5-0D987ED785E8}">
      <dgm:prSet phldrT="[Text]"/>
      <dgm:spPr>
        <a:solidFill>
          <a:srgbClr val="FF0000"/>
        </a:solidFill>
      </dgm:spPr>
      <dgm:t>
        <a:bodyPr/>
        <a:lstStyle/>
        <a:p>
          <a:r>
            <a:rPr lang="en-US" dirty="0" smtClean="0"/>
            <a:t>My Tour</a:t>
          </a:r>
          <a:endParaRPr lang="en-US" dirty="0"/>
        </a:p>
      </dgm:t>
    </dgm:pt>
    <dgm:pt modelId="{0D18A391-B449-9E4E-93E7-6E665AAB952D}" type="parTrans" cxnId="{9849B36D-93F2-924B-A181-0381F2F4F3A7}">
      <dgm:prSet/>
      <dgm:spPr/>
      <dgm:t>
        <a:bodyPr/>
        <a:lstStyle/>
        <a:p>
          <a:endParaRPr lang="en-US"/>
        </a:p>
      </dgm:t>
    </dgm:pt>
    <dgm:pt modelId="{21BCB667-B806-924E-84B2-F8906C87D754}" type="sibTrans" cxnId="{9849B36D-93F2-924B-A181-0381F2F4F3A7}">
      <dgm:prSet/>
      <dgm:spPr/>
      <dgm:t>
        <a:bodyPr/>
        <a:lstStyle/>
        <a:p>
          <a:endParaRPr lang="en-US"/>
        </a:p>
      </dgm:t>
    </dgm:pt>
    <dgm:pt modelId="{41C6B2C7-BF5D-A441-80FE-7B0666BCFC39}">
      <dgm:prSet phldrT="[Text]"/>
      <dgm:spPr/>
      <dgm:t>
        <a:bodyPr/>
        <a:lstStyle/>
        <a:p>
          <a:r>
            <a:rPr lang="en-US" dirty="0" smtClean="0"/>
            <a:t>Create a New Tour</a:t>
          </a:r>
          <a:endParaRPr lang="en-US" dirty="0"/>
        </a:p>
      </dgm:t>
    </dgm:pt>
    <dgm:pt modelId="{8D2E7D02-F2B2-8045-91BC-58621D3F35D0}" type="parTrans" cxnId="{33D1028F-906D-3E42-9AE1-A15C8CDA374C}">
      <dgm:prSet/>
      <dgm:spPr/>
      <dgm:t>
        <a:bodyPr/>
        <a:lstStyle/>
        <a:p>
          <a:endParaRPr lang="en-US"/>
        </a:p>
      </dgm:t>
    </dgm:pt>
    <dgm:pt modelId="{4E843562-D814-CA46-B679-48592B588D43}" type="sibTrans" cxnId="{33D1028F-906D-3E42-9AE1-A15C8CDA374C}">
      <dgm:prSet/>
      <dgm:spPr/>
      <dgm:t>
        <a:bodyPr/>
        <a:lstStyle/>
        <a:p>
          <a:endParaRPr lang="en-US"/>
        </a:p>
      </dgm:t>
    </dgm:pt>
    <dgm:pt modelId="{D351CA21-E9D4-2B40-BABF-CB99D0EB2530}">
      <dgm:prSet phldrT="[Text]"/>
      <dgm:spPr/>
      <dgm:t>
        <a:bodyPr/>
        <a:lstStyle/>
        <a:p>
          <a:r>
            <a:rPr lang="en-US" dirty="0" smtClean="0"/>
            <a:t>Museum Map</a:t>
          </a:r>
          <a:endParaRPr lang="en-US" dirty="0"/>
        </a:p>
      </dgm:t>
    </dgm:pt>
    <dgm:pt modelId="{E3A710A6-28D1-DE47-9A72-D2B1AA412F4F}" type="parTrans" cxnId="{5BCA5563-5021-274F-B6F4-FE1B3876FB38}">
      <dgm:prSet/>
      <dgm:spPr/>
      <dgm:t>
        <a:bodyPr/>
        <a:lstStyle/>
        <a:p>
          <a:endParaRPr lang="en-US"/>
        </a:p>
      </dgm:t>
    </dgm:pt>
    <dgm:pt modelId="{D6E4C7E7-7FB1-D24E-AA1F-83AA23C8FA94}" type="sibTrans" cxnId="{5BCA5563-5021-274F-B6F4-FE1B3876FB38}">
      <dgm:prSet/>
      <dgm:spPr/>
      <dgm:t>
        <a:bodyPr/>
        <a:lstStyle/>
        <a:p>
          <a:endParaRPr lang="en-US"/>
        </a:p>
      </dgm:t>
    </dgm:pt>
    <dgm:pt modelId="{67801D00-6580-BE47-A46D-8506B9C324DB}">
      <dgm:prSet phldrT="[Text]"/>
      <dgm:spPr/>
      <dgm:t>
        <a:bodyPr/>
        <a:lstStyle/>
        <a:p>
          <a:r>
            <a:rPr lang="en-US" dirty="0" smtClean="0"/>
            <a:t>Scavenger Hunt</a:t>
          </a:r>
          <a:endParaRPr lang="en-US" dirty="0"/>
        </a:p>
      </dgm:t>
    </dgm:pt>
    <dgm:pt modelId="{11559D89-AF3D-CE49-ACF7-727BFDD1426F}" type="parTrans" cxnId="{AB79E02A-AED8-9E4A-8863-D94F95047D47}">
      <dgm:prSet/>
      <dgm:spPr/>
      <dgm:t>
        <a:bodyPr/>
        <a:lstStyle/>
        <a:p>
          <a:endParaRPr lang="en-US"/>
        </a:p>
      </dgm:t>
    </dgm:pt>
    <dgm:pt modelId="{E7D5A87A-6680-4A48-8BCE-B14D455D50CB}" type="sibTrans" cxnId="{AB79E02A-AED8-9E4A-8863-D94F95047D47}">
      <dgm:prSet/>
      <dgm:spPr/>
      <dgm:t>
        <a:bodyPr/>
        <a:lstStyle/>
        <a:p>
          <a:endParaRPr lang="en-US"/>
        </a:p>
      </dgm:t>
    </dgm:pt>
    <dgm:pt modelId="{6B640C9A-2396-644B-BAAF-0A2BA36164E7}">
      <dgm:prSet phldrT="[Text]"/>
      <dgm:spPr/>
      <dgm:t>
        <a:bodyPr/>
        <a:lstStyle/>
        <a:p>
          <a:r>
            <a:rPr lang="en-US" dirty="0" smtClean="0"/>
            <a:t>imagiNATIONS Activity Center</a:t>
          </a:r>
          <a:endParaRPr lang="en-US" dirty="0"/>
        </a:p>
      </dgm:t>
    </dgm:pt>
    <dgm:pt modelId="{EA07FFCA-7107-634F-AED4-0B7CDAE66818}" type="parTrans" cxnId="{86CD702B-620D-BC48-ABEE-20F8C8AAD249}">
      <dgm:prSet/>
      <dgm:spPr/>
      <dgm:t>
        <a:bodyPr/>
        <a:lstStyle/>
        <a:p>
          <a:endParaRPr lang="en-US"/>
        </a:p>
      </dgm:t>
    </dgm:pt>
    <dgm:pt modelId="{2A236DD1-EF8B-054A-83F1-60C9B34F235D}" type="sibTrans" cxnId="{86CD702B-620D-BC48-ABEE-20F8C8AAD249}">
      <dgm:prSet/>
      <dgm:spPr/>
      <dgm:t>
        <a:bodyPr/>
        <a:lstStyle/>
        <a:p>
          <a:endParaRPr lang="en-US"/>
        </a:p>
      </dgm:t>
    </dgm:pt>
    <dgm:pt modelId="{5060D7EB-AD7D-6D4F-B968-442D09AAD388}">
      <dgm:prSet phldrT="[Text]"/>
      <dgm:spPr/>
      <dgm:t>
        <a:bodyPr/>
        <a:lstStyle/>
        <a:p>
          <a:r>
            <a:rPr lang="en-US" dirty="0" smtClean="0"/>
            <a:t>Theaters</a:t>
          </a:r>
          <a:endParaRPr lang="en-US" dirty="0"/>
        </a:p>
      </dgm:t>
    </dgm:pt>
    <dgm:pt modelId="{51D4F123-E4CF-884E-A6A5-99928825FD02}" type="parTrans" cxnId="{CB86A720-066F-3C4D-AB76-9ABC7397949B}">
      <dgm:prSet/>
      <dgm:spPr/>
      <dgm:t>
        <a:bodyPr/>
        <a:lstStyle/>
        <a:p>
          <a:endParaRPr lang="en-US"/>
        </a:p>
      </dgm:t>
    </dgm:pt>
    <dgm:pt modelId="{32D23519-B506-6040-AA38-5304B3FBF19A}" type="sibTrans" cxnId="{CB86A720-066F-3C4D-AB76-9ABC7397949B}">
      <dgm:prSet/>
      <dgm:spPr/>
      <dgm:t>
        <a:bodyPr/>
        <a:lstStyle/>
        <a:p>
          <a:endParaRPr lang="en-US"/>
        </a:p>
      </dgm:t>
    </dgm:pt>
    <dgm:pt modelId="{81065369-9867-0C4E-B229-9F5B277ED1D0}">
      <dgm:prSet phldrT="[Text]"/>
      <dgm:spPr/>
      <dgm:t>
        <a:bodyPr/>
        <a:lstStyle/>
        <a:p>
          <a:r>
            <a:rPr lang="en-US" dirty="0" smtClean="0"/>
            <a:t>Museum Store</a:t>
          </a:r>
          <a:endParaRPr lang="en-US" dirty="0"/>
        </a:p>
      </dgm:t>
    </dgm:pt>
    <dgm:pt modelId="{D6E7438F-0BED-EB49-949C-8A56B8C4709B}" type="parTrans" cxnId="{F5CAAE4C-905B-0A49-B7E9-27D5E0903BBC}">
      <dgm:prSet/>
      <dgm:spPr/>
      <dgm:t>
        <a:bodyPr/>
        <a:lstStyle/>
        <a:p>
          <a:endParaRPr lang="en-US"/>
        </a:p>
      </dgm:t>
    </dgm:pt>
    <dgm:pt modelId="{24A9832E-98D7-5E4A-B057-70B6BCDAA5AB}" type="sibTrans" cxnId="{F5CAAE4C-905B-0A49-B7E9-27D5E0903BBC}">
      <dgm:prSet/>
      <dgm:spPr/>
      <dgm:t>
        <a:bodyPr/>
        <a:lstStyle/>
        <a:p>
          <a:endParaRPr lang="en-US"/>
        </a:p>
      </dgm:t>
    </dgm:pt>
    <dgm:pt modelId="{BBFA5B9E-0F36-8843-AB83-C17BA2B4845B}">
      <dgm:prSet phldrT="[Text]"/>
      <dgm:spPr/>
      <dgm:t>
        <a:bodyPr/>
        <a:lstStyle/>
        <a:p>
          <a:r>
            <a:rPr lang="en-US" dirty="0" smtClean="0"/>
            <a:t>Food by Region</a:t>
          </a:r>
          <a:endParaRPr lang="en-US" dirty="0"/>
        </a:p>
      </dgm:t>
    </dgm:pt>
    <dgm:pt modelId="{49FA0814-F1A4-6C42-A601-E28A14CE68F4}" type="parTrans" cxnId="{22A648F9-5ACD-5C4A-90FA-643A41A5D44B}">
      <dgm:prSet/>
      <dgm:spPr/>
      <dgm:t>
        <a:bodyPr/>
        <a:lstStyle/>
        <a:p>
          <a:endParaRPr lang="en-US"/>
        </a:p>
      </dgm:t>
    </dgm:pt>
    <dgm:pt modelId="{90CBEC5B-1554-F24B-8DD3-359E50129C42}" type="sibTrans" cxnId="{22A648F9-5ACD-5C4A-90FA-643A41A5D44B}">
      <dgm:prSet/>
      <dgm:spPr/>
      <dgm:t>
        <a:bodyPr/>
        <a:lstStyle/>
        <a:p>
          <a:endParaRPr lang="en-US"/>
        </a:p>
      </dgm:t>
    </dgm:pt>
    <dgm:pt modelId="{C0CCEA92-CB4A-E447-88B1-99197542972D}">
      <dgm:prSet phldrT="[Text]"/>
      <dgm:spPr/>
      <dgm:t>
        <a:bodyPr/>
        <a:lstStyle/>
        <a:p>
          <a:r>
            <a:rPr lang="en-US" dirty="0" smtClean="0"/>
            <a:t>Map of Café</a:t>
          </a:r>
          <a:endParaRPr lang="en-US" dirty="0"/>
        </a:p>
      </dgm:t>
    </dgm:pt>
    <dgm:pt modelId="{9C8962C3-9852-4744-B200-767D90FA1795}" type="parTrans" cxnId="{2594FBD0-04E3-4D4F-9530-6F358E7A7976}">
      <dgm:prSet/>
      <dgm:spPr/>
      <dgm:t>
        <a:bodyPr/>
        <a:lstStyle/>
        <a:p>
          <a:endParaRPr lang="en-US"/>
        </a:p>
      </dgm:t>
    </dgm:pt>
    <dgm:pt modelId="{1AE1F357-4828-414B-9DA5-7833C59E3F8C}" type="sibTrans" cxnId="{2594FBD0-04E3-4D4F-9530-6F358E7A7976}">
      <dgm:prSet/>
      <dgm:spPr/>
      <dgm:t>
        <a:bodyPr/>
        <a:lstStyle/>
        <a:p>
          <a:endParaRPr lang="en-US"/>
        </a:p>
      </dgm:t>
    </dgm:pt>
    <dgm:pt modelId="{4FE4356F-6F5E-F841-9459-369EDDB9B4E8}">
      <dgm:prSet phldrT="[Text]"/>
      <dgm:spPr/>
      <dgm:t>
        <a:bodyPr/>
        <a:lstStyle/>
        <a:p>
          <a:r>
            <a:rPr lang="en-US" dirty="0" smtClean="0"/>
            <a:t>Save it to My Tour</a:t>
          </a:r>
          <a:endParaRPr lang="en-US" dirty="0"/>
        </a:p>
      </dgm:t>
    </dgm:pt>
    <dgm:pt modelId="{4139CE89-4E64-B545-8091-123D71A8090D}" type="parTrans" cxnId="{E1FD1C5F-C5DC-9B4A-9C7B-C5C967CD4BDE}">
      <dgm:prSet/>
      <dgm:spPr/>
      <dgm:t>
        <a:bodyPr/>
        <a:lstStyle/>
        <a:p>
          <a:endParaRPr lang="en-US"/>
        </a:p>
      </dgm:t>
    </dgm:pt>
    <dgm:pt modelId="{1E36C1BE-3672-124B-B131-419469D5F92A}" type="sibTrans" cxnId="{E1FD1C5F-C5DC-9B4A-9C7B-C5C967CD4BDE}">
      <dgm:prSet/>
      <dgm:spPr/>
      <dgm:t>
        <a:bodyPr/>
        <a:lstStyle/>
        <a:p>
          <a:endParaRPr lang="en-US"/>
        </a:p>
      </dgm:t>
    </dgm:pt>
    <dgm:pt modelId="{260DE858-D03B-2442-979A-8BFE87BE0F90}">
      <dgm:prSet phldrT="[Text]"/>
      <dgm:spPr/>
      <dgm:t>
        <a:bodyPr/>
        <a:lstStyle/>
        <a:p>
          <a:r>
            <a:rPr lang="en-US" dirty="0" smtClean="0"/>
            <a:t>Route to Café</a:t>
          </a:r>
          <a:endParaRPr lang="en-US" dirty="0"/>
        </a:p>
      </dgm:t>
    </dgm:pt>
    <dgm:pt modelId="{3427185B-8962-5545-AE6C-2B93C75077F1}" type="parTrans" cxnId="{4D9A3E76-7CA6-C144-9F01-3BDDDC7F9465}">
      <dgm:prSet/>
      <dgm:spPr/>
      <dgm:t>
        <a:bodyPr/>
        <a:lstStyle/>
        <a:p>
          <a:endParaRPr lang="en-US"/>
        </a:p>
      </dgm:t>
    </dgm:pt>
    <dgm:pt modelId="{1CDE3827-C6CD-9848-904F-1FC809BADDAC}" type="sibTrans" cxnId="{4D9A3E76-7CA6-C144-9F01-3BDDDC7F9465}">
      <dgm:prSet/>
      <dgm:spPr/>
      <dgm:t>
        <a:bodyPr/>
        <a:lstStyle/>
        <a:p>
          <a:endParaRPr lang="en-US"/>
        </a:p>
      </dgm:t>
    </dgm:pt>
    <dgm:pt modelId="{F6D8FBD4-4814-4A44-A1ED-918E4B79E904}">
      <dgm:prSet phldrT="[Text]"/>
      <dgm:spPr/>
      <dgm:t>
        <a:bodyPr/>
        <a:lstStyle/>
        <a:p>
          <a:r>
            <a:rPr lang="en-US" dirty="0" smtClean="0"/>
            <a:t>More Information</a:t>
          </a:r>
          <a:endParaRPr lang="en-US" dirty="0"/>
        </a:p>
      </dgm:t>
    </dgm:pt>
    <dgm:pt modelId="{3FABE590-1AA2-EC47-A3C4-322236FECDC1}" type="parTrans" cxnId="{236EF195-42F1-E545-AF5A-9A8B7EFBCDF1}">
      <dgm:prSet/>
      <dgm:spPr/>
      <dgm:t>
        <a:bodyPr/>
        <a:lstStyle/>
        <a:p>
          <a:endParaRPr lang="en-US"/>
        </a:p>
      </dgm:t>
    </dgm:pt>
    <dgm:pt modelId="{5EFC4D08-18C7-3F4B-8DB7-D8E8D270858F}" type="sibTrans" cxnId="{236EF195-42F1-E545-AF5A-9A8B7EFBCDF1}">
      <dgm:prSet/>
      <dgm:spPr/>
      <dgm:t>
        <a:bodyPr/>
        <a:lstStyle/>
        <a:p>
          <a:endParaRPr lang="en-US"/>
        </a:p>
      </dgm:t>
    </dgm:pt>
    <dgm:pt modelId="{97CB344B-66F6-7648-A92F-36D4070B25A1}">
      <dgm:prSet phldrT="[Text]"/>
      <dgm:spPr/>
      <dgm:t>
        <a:bodyPr/>
        <a:lstStyle/>
        <a:p>
          <a:r>
            <a:rPr lang="en-US" dirty="0" smtClean="0"/>
            <a:t>Like us on Facebook</a:t>
          </a:r>
          <a:endParaRPr lang="en-US" dirty="0"/>
        </a:p>
      </dgm:t>
    </dgm:pt>
    <dgm:pt modelId="{6CB9C76D-5C38-1A4B-883C-2B018A7F0210}" type="parTrans" cxnId="{DF530EA2-AF15-4F42-BB5C-A78F042F558A}">
      <dgm:prSet/>
      <dgm:spPr/>
      <dgm:t>
        <a:bodyPr/>
        <a:lstStyle/>
        <a:p>
          <a:endParaRPr lang="en-US"/>
        </a:p>
      </dgm:t>
    </dgm:pt>
    <dgm:pt modelId="{DD69A0BD-DAA7-824D-8571-99461D91D078}" type="sibTrans" cxnId="{DF530EA2-AF15-4F42-BB5C-A78F042F558A}">
      <dgm:prSet/>
      <dgm:spPr/>
      <dgm:t>
        <a:bodyPr/>
        <a:lstStyle/>
        <a:p>
          <a:endParaRPr lang="en-US"/>
        </a:p>
      </dgm:t>
    </dgm:pt>
    <dgm:pt modelId="{80D86D4B-3416-094A-B28F-867B1CFD6CF1}">
      <dgm:prSet phldrT="[Text]"/>
      <dgm:spPr/>
      <dgm:t>
        <a:bodyPr/>
        <a:lstStyle/>
        <a:p>
          <a:r>
            <a:rPr lang="en-US" dirty="0" smtClean="0"/>
            <a:t>Follow us on Twitter</a:t>
          </a:r>
          <a:endParaRPr lang="en-US" dirty="0"/>
        </a:p>
      </dgm:t>
    </dgm:pt>
    <dgm:pt modelId="{92479A3E-4EC1-1044-832F-3533000DA3E9}" type="parTrans" cxnId="{7C8C29B9-1C3A-7944-AA52-0FE234BF49C9}">
      <dgm:prSet/>
      <dgm:spPr/>
      <dgm:t>
        <a:bodyPr/>
        <a:lstStyle/>
        <a:p>
          <a:endParaRPr lang="en-US"/>
        </a:p>
      </dgm:t>
    </dgm:pt>
    <dgm:pt modelId="{F29A00D7-4983-8D42-A4A2-13A1138017A5}" type="sibTrans" cxnId="{7C8C29B9-1C3A-7944-AA52-0FE234BF49C9}">
      <dgm:prSet/>
      <dgm:spPr/>
      <dgm:t>
        <a:bodyPr/>
        <a:lstStyle/>
        <a:p>
          <a:endParaRPr lang="en-US"/>
        </a:p>
      </dgm:t>
    </dgm:pt>
    <dgm:pt modelId="{67AC8A74-76CE-1449-BE73-CDE65BD86BA3}">
      <dgm:prSet phldrT="[Text]"/>
      <dgm:spPr/>
      <dgm:t>
        <a:bodyPr/>
        <a:lstStyle/>
        <a:p>
          <a:r>
            <a:rPr lang="en-US" dirty="0" smtClean="0"/>
            <a:t>Add us on Google+</a:t>
          </a:r>
          <a:endParaRPr lang="en-US" dirty="0"/>
        </a:p>
      </dgm:t>
    </dgm:pt>
    <dgm:pt modelId="{4F63B221-E068-D749-8531-B33F466AD0AE}" type="parTrans" cxnId="{B3FB8F33-E025-8046-9C91-18929F6F125B}">
      <dgm:prSet/>
      <dgm:spPr/>
      <dgm:t>
        <a:bodyPr/>
        <a:lstStyle/>
        <a:p>
          <a:endParaRPr lang="en-US"/>
        </a:p>
      </dgm:t>
    </dgm:pt>
    <dgm:pt modelId="{2CE23852-CEBB-6846-8FF6-70CCA12C4333}" type="sibTrans" cxnId="{B3FB8F33-E025-8046-9C91-18929F6F125B}">
      <dgm:prSet/>
      <dgm:spPr/>
      <dgm:t>
        <a:bodyPr/>
        <a:lstStyle/>
        <a:p>
          <a:endParaRPr lang="en-US"/>
        </a:p>
      </dgm:t>
    </dgm:pt>
    <dgm:pt modelId="{D088BBEB-EDB2-6448-8044-7D7FA56E8DB6}">
      <dgm:prSet phldrT="[Text]"/>
      <dgm:spPr/>
      <dgm:t>
        <a:bodyPr/>
        <a:lstStyle/>
        <a:p>
          <a:r>
            <a:rPr lang="en-US" dirty="0" smtClean="0"/>
            <a:t>Visit our Blog</a:t>
          </a:r>
          <a:endParaRPr lang="en-US" dirty="0"/>
        </a:p>
      </dgm:t>
    </dgm:pt>
    <dgm:pt modelId="{8EB4E1D9-DEA5-494B-8D44-3DE286B33BF8}" type="parTrans" cxnId="{E43CAC8E-0EFC-9848-B411-C2551D8602E0}">
      <dgm:prSet/>
      <dgm:spPr/>
      <dgm:t>
        <a:bodyPr/>
        <a:lstStyle/>
        <a:p>
          <a:endParaRPr lang="en-US"/>
        </a:p>
      </dgm:t>
    </dgm:pt>
    <dgm:pt modelId="{B6C822CC-E74E-764D-958F-402C152B889D}" type="sibTrans" cxnId="{E43CAC8E-0EFC-9848-B411-C2551D8602E0}">
      <dgm:prSet/>
      <dgm:spPr/>
      <dgm:t>
        <a:bodyPr/>
        <a:lstStyle/>
        <a:p>
          <a:endParaRPr lang="en-US"/>
        </a:p>
      </dgm:t>
    </dgm:pt>
    <dgm:pt modelId="{4BEA1980-7F76-43D2-A1F0-CB308DFE4FDB}">
      <dgm:prSet phldrT="[Text]"/>
      <dgm:spPr/>
      <dgm:t>
        <a:bodyPr/>
        <a:lstStyle/>
        <a:p>
          <a:r>
            <a:rPr lang="en-US" dirty="0" smtClean="0"/>
            <a:t>Suggested Tours</a:t>
          </a:r>
          <a:endParaRPr lang="en-US" dirty="0"/>
        </a:p>
      </dgm:t>
    </dgm:pt>
    <dgm:pt modelId="{CC5A0DD3-BA76-45EA-B4C5-D61505EB9132}" type="parTrans" cxnId="{597E6934-D890-4D3E-88B0-32397EC27D1E}">
      <dgm:prSet/>
      <dgm:spPr/>
      <dgm:t>
        <a:bodyPr/>
        <a:lstStyle/>
        <a:p>
          <a:endParaRPr lang="en-US"/>
        </a:p>
      </dgm:t>
    </dgm:pt>
    <dgm:pt modelId="{79BB44F4-330A-4F83-A43C-7753568BE567}" type="sibTrans" cxnId="{597E6934-D890-4D3E-88B0-32397EC27D1E}">
      <dgm:prSet/>
      <dgm:spPr/>
      <dgm:t>
        <a:bodyPr/>
        <a:lstStyle/>
        <a:p>
          <a:endParaRPr lang="en-US"/>
        </a:p>
      </dgm:t>
    </dgm:pt>
    <dgm:pt modelId="{0BA3873C-34E6-004A-AD8F-E4E148E4748F}" type="pres">
      <dgm:prSet presAssocID="{511D6567-0E52-EA49-A32A-954F38EA9119}" presName="hierChild1" presStyleCnt="0">
        <dgm:presLayoutVars>
          <dgm:orgChart val="1"/>
          <dgm:chPref val="1"/>
          <dgm:dir/>
          <dgm:animOne val="branch"/>
          <dgm:animLvl val="lvl"/>
          <dgm:resizeHandles/>
        </dgm:presLayoutVars>
      </dgm:prSet>
      <dgm:spPr/>
      <dgm:t>
        <a:bodyPr/>
        <a:lstStyle/>
        <a:p>
          <a:endParaRPr lang="en-US"/>
        </a:p>
      </dgm:t>
    </dgm:pt>
    <dgm:pt modelId="{138CDD6E-CBBB-4645-A9E6-B95A80119D28}" type="pres">
      <dgm:prSet presAssocID="{4DEE5CE7-47FC-994C-AE4D-FCF8DCF5C38D}" presName="hierRoot1" presStyleCnt="0">
        <dgm:presLayoutVars>
          <dgm:hierBranch val="init"/>
        </dgm:presLayoutVars>
      </dgm:prSet>
      <dgm:spPr/>
      <dgm:t>
        <a:bodyPr/>
        <a:lstStyle/>
        <a:p>
          <a:endParaRPr lang="en-US"/>
        </a:p>
      </dgm:t>
    </dgm:pt>
    <dgm:pt modelId="{1D32C7E5-1850-1242-995A-53536FE71B05}" type="pres">
      <dgm:prSet presAssocID="{4DEE5CE7-47FC-994C-AE4D-FCF8DCF5C38D}" presName="rootComposite1" presStyleCnt="0"/>
      <dgm:spPr/>
      <dgm:t>
        <a:bodyPr/>
        <a:lstStyle/>
        <a:p>
          <a:endParaRPr lang="en-US"/>
        </a:p>
      </dgm:t>
    </dgm:pt>
    <dgm:pt modelId="{50DCC28D-0AE2-C841-841D-96B7B3132315}" type="pres">
      <dgm:prSet presAssocID="{4DEE5CE7-47FC-994C-AE4D-FCF8DCF5C38D}" presName="rootText1" presStyleLbl="node0" presStyleIdx="0" presStyleCnt="1">
        <dgm:presLayoutVars>
          <dgm:chPref val="3"/>
        </dgm:presLayoutVars>
      </dgm:prSet>
      <dgm:spPr/>
      <dgm:t>
        <a:bodyPr/>
        <a:lstStyle/>
        <a:p>
          <a:endParaRPr lang="en-US"/>
        </a:p>
      </dgm:t>
    </dgm:pt>
    <dgm:pt modelId="{27E642FC-3631-DB40-B6F3-5FF336F6B2F7}" type="pres">
      <dgm:prSet presAssocID="{4DEE5CE7-47FC-994C-AE4D-FCF8DCF5C38D}" presName="rootConnector1" presStyleLbl="node1" presStyleIdx="0" presStyleCnt="0"/>
      <dgm:spPr/>
      <dgm:t>
        <a:bodyPr/>
        <a:lstStyle/>
        <a:p>
          <a:endParaRPr lang="en-US"/>
        </a:p>
      </dgm:t>
    </dgm:pt>
    <dgm:pt modelId="{F4F57946-F5D1-124F-B88E-F745C0909ED4}" type="pres">
      <dgm:prSet presAssocID="{4DEE5CE7-47FC-994C-AE4D-FCF8DCF5C38D}" presName="hierChild2" presStyleCnt="0"/>
      <dgm:spPr/>
      <dgm:t>
        <a:bodyPr/>
        <a:lstStyle/>
        <a:p>
          <a:endParaRPr lang="en-US"/>
        </a:p>
      </dgm:t>
    </dgm:pt>
    <dgm:pt modelId="{71694922-49F1-B943-B54A-ED97B0DEEB77}" type="pres">
      <dgm:prSet presAssocID="{1EED97F4-35DD-144D-AF0F-DBC5027CE5E4}" presName="Name37" presStyleLbl="parChTrans1D2" presStyleIdx="0" presStyleCnt="6"/>
      <dgm:spPr/>
      <dgm:t>
        <a:bodyPr/>
        <a:lstStyle/>
        <a:p>
          <a:endParaRPr lang="en-US"/>
        </a:p>
      </dgm:t>
    </dgm:pt>
    <dgm:pt modelId="{BFC03D1B-2971-6444-B454-EB689067B1A2}" type="pres">
      <dgm:prSet presAssocID="{6075967C-87E7-7E44-A81F-E1285A8C3284}" presName="hierRoot2" presStyleCnt="0">
        <dgm:presLayoutVars>
          <dgm:hierBranch val="init"/>
        </dgm:presLayoutVars>
      </dgm:prSet>
      <dgm:spPr/>
      <dgm:t>
        <a:bodyPr/>
        <a:lstStyle/>
        <a:p>
          <a:endParaRPr lang="en-US"/>
        </a:p>
      </dgm:t>
    </dgm:pt>
    <dgm:pt modelId="{7DBF5A68-3CFA-D94C-92A1-EF872C9D3262}" type="pres">
      <dgm:prSet presAssocID="{6075967C-87E7-7E44-A81F-E1285A8C3284}" presName="rootComposite" presStyleCnt="0"/>
      <dgm:spPr/>
      <dgm:t>
        <a:bodyPr/>
        <a:lstStyle/>
        <a:p>
          <a:endParaRPr lang="en-US"/>
        </a:p>
      </dgm:t>
    </dgm:pt>
    <dgm:pt modelId="{82B1CF36-E796-5748-85E2-CAE1D883F14B}" type="pres">
      <dgm:prSet presAssocID="{6075967C-87E7-7E44-A81F-E1285A8C3284}" presName="rootText" presStyleLbl="node2" presStyleIdx="0" presStyleCnt="6">
        <dgm:presLayoutVars>
          <dgm:chPref val="3"/>
        </dgm:presLayoutVars>
      </dgm:prSet>
      <dgm:spPr/>
      <dgm:t>
        <a:bodyPr/>
        <a:lstStyle/>
        <a:p>
          <a:endParaRPr lang="en-US"/>
        </a:p>
      </dgm:t>
    </dgm:pt>
    <dgm:pt modelId="{57917E34-C2C4-8040-B1B6-D9686953D18D}" type="pres">
      <dgm:prSet presAssocID="{6075967C-87E7-7E44-A81F-E1285A8C3284}" presName="rootConnector" presStyleLbl="node2" presStyleIdx="0" presStyleCnt="6"/>
      <dgm:spPr/>
      <dgm:t>
        <a:bodyPr/>
        <a:lstStyle/>
        <a:p>
          <a:endParaRPr lang="en-US"/>
        </a:p>
      </dgm:t>
    </dgm:pt>
    <dgm:pt modelId="{5237B1F7-0CE2-D94C-A45A-77F3ECA82218}" type="pres">
      <dgm:prSet presAssocID="{6075967C-87E7-7E44-A81F-E1285A8C3284}" presName="hierChild4" presStyleCnt="0"/>
      <dgm:spPr/>
      <dgm:t>
        <a:bodyPr/>
        <a:lstStyle/>
        <a:p>
          <a:endParaRPr lang="en-US"/>
        </a:p>
      </dgm:t>
    </dgm:pt>
    <dgm:pt modelId="{83026FE9-632C-A444-975B-E31813619028}" type="pres">
      <dgm:prSet presAssocID="{5C7D5EDF-55FE-334A-95B5-53F83F7B45D3}" presName="Name37" presStyleLbl="parChTrans1D3" presStyleIdx="0" presStyleCnt="21"/>
      <dgm:spPr/>
      <dgm:t>
        <a:bodyPr/>
        <a:lstStyle/>
        <a:p>
          <a:endParaRPr lang="en-US"/>
        </a:p>
      </dgm:t>
    </dgm:pt>
    <dgm:pt modelId="{AA7349FD-4B02-3648-9E1B-F9A091558173}" type="pres">
      <dgm:prSet presAssocID="{3E4A3C92-2C2E-974F-BE26-33766407F693}" presName="hierRoot2" presStyleCnt="0">
        <dgm:presLayoutVars>
          <dgm:hierBranch val="init"/>
        </dgm:presLayoutVars>
      </dgm:prSet>
      <dgm:spPr/>
      <dgm:t>
        <a:bodyPr/>
        <a:lstStyle/>
        <a:p>
          <a:endParaRPr lang="en-US"/>
        </a:p>
      </dgm:t>
    </dgm:pt>
    <dgm:pt modelId="{74A728F6-B590-F149-A255-691FE496939A}" type="pres">
      <dgm:prSet presAssocID="{3E4A3C92-2C2E-974F-BE26-33766407F693}" presName="rootComposite" presStyleCnt="0"/>
      <dgm:spPr/>
      <dgm:t>
        <a:bodyPr/>
        <a:lstStyle/>
        <a:p>
          <a:endParaRPr lang="en-US"/>
        </a:p>
      </dgm:t>
    </dgm:pt>
    <dgm:pt modelId="{F08E69E2-C990-E449-ABD3-60097380E04F}" type="pres">
      <dgm:prSet presAssocID="{3E4A3C92-2C2E-974F-BE26-33766407F693}" presName="rootText" presStyleLbl="node3" presStyleIdx="0" presStyleCnt="21">
        <dgm:presLayoutVars>
          <dgm:chPref val="3"/>
        </dgm:presLayoutVars>
      </dgm:prSet>
      <dgm:spPr/>
      <dgm:t>
        <a:bodyPr/>
        <a:lstStyle/>
        <a:p>
          <a:endParaRPr lang="en-US"/>
        </a:p>
      </dgm:t>
    </dgm:pt>
    <dgm:pt modelId="{F049CC04-D0D7-5047-A95C-1644B9C76B1C}" type="pres">
      <dgm:prSet presAssocID="{3E4A3C92-2C2E-974F-BE26-33766407F693}" presName="rootConnector" presStyleLbl="node3" presStyleIdx="0" presStyleCnt="21"/>
      <dgm:spPr/>
      <dgm:t>
        <a:bodyPr/>
        <a:lstStyle/>
        <a:p>
          <a:endParaRPr lang="en-US"/>
        </a:p>
      </dgm:t>
    </dgm:pt>
    <dgm:pt modelId="{7039CC33-C731-7C42-B9C3-B29ECC761794}" type="pres">
      <dgm:prSet presAssocID="{3E4A3C92-2C2E-974F-BE26-33766407F693}" presName="hierChild4" presStyleCnt="0"/>
      <dgm:spPr/>
      <dgm:t>
        <a:bodyPr/>
        <a:lstStyle/>
        <a:p>
          <a:endParaRPr lang="en-US"/>
        </a:p>
      </dgm:t>
    </dgm:pt>
    <dgm:pt modelId="{A5CC23CB-C48E-EA4A-BFD6-F38D875C4BC9}" type="pres">
      <dgm:prSet presAssocID="{3E4A3C92-2C2E-974F-BE26-33766407F693}" presName="hierChild5" presStyleCnt="0"/>
      <dgm:spPr/>
      <dgm:t>
        <a:bodyPr/>
        <a:lstStyle/>
        <a:p>
          <a:endParaRPr lang="en-US"/>
        </a:p>
      </dgm:t>
    </dgm:pt>
    <dgm:pt modelId="{C557D7BC-4CB2-FA47-8C87-96CD89D90096}" type="pres">
      <dgm:prSet presAssocID="{7E112C13-BD3D-FE4D-8DA1-0BE96758C29D}" presName="Name37" presStyleLbl="parChTrans1D3" presStyleIdx="1" presStyleCnt="21"/>
      <dgm:spPr/>
      <dgm:t>
        <a:bodyPr/>
        <a:lstStyle/>
        <a:p>
          <a:endParaRPr lang="en-US"/>
        </a:p>
      </dgm:t>
    </dgm:pt>
    <dgm:pt modelId="{85013624-BD84-4A44-ADC9-178353218E2D}" type="pres">
      <dgm:prSet presAssocID="{FA74A735-8782-FE4B-873C-25E32B35E96D}" presName="hierRoot2" presStyleCnt="0">
        <dgm:presLayoutVars>
          <dgm:hierBranch val="init"/>
        </dgm:presLayoutVars>
      </dgm:prSet>
      <dgm:spPr/>
      <dgm:t>
        <a:bodyPr/>
        <a:lstStyle/>
        <a:p>
          <a:endParaRPr lang="en-US"/>
        </a:p>
      </dgm:t>
    </dgm:pt>
    <dgm:pt modelId="{9EF3F06C-9EB7-034B-B8F6-5AF5C4B70A24}" type="pres">
      <dgm:prSet presAssocID="{FA74A735-8782-FE4B-873C-25E32B35E96D}" presName="rootComposite" presStyleCnt="0"/>
      <dgm:spPr/>
      <dgm:t>
        <a:bodyPr/>
        <a:lstStyle/>
        <a:p>
          <a:endParaRPr lang="en-US"/>
        </a:p>
      </dgm:t>
    </dgm:pt>
    <dgm:pt modelId="{6C2340D2-7139-1049-8E11-388E878366EB}" type="pres">
      <dgm:prSet presAssocID="{FA74A735-8782-FE4B-873C-25E32B35E96D}" presName="rootText" presStyleLbl="node3" presStyleIdx="1" presStyleCnt="21">
        <dgm:presLayoutVars>
          <dgm:chPref val="3"/>
        </dgm:presLayoutVars>
      </dgm:prSet>
      <dgm:spPr/>
      <dgm:t>
        <a:bodyPr/>
        <a:lstStyle/>
        <a:p>
          <a:endParaRPr lang="en-US"/>
        </a:p>
      </dgm:t>
    </dgm:pt>
    <dgm:pt modelId="{7A2A60C0-F614-2A46-8C46-E76D188729C8}" type="pres">
      <dgm:prSet presAssocID="{FA74A735-8782-FE4B-873C-25E32B35E96D}" presName="rootConnector" presStyleLbl="node3" presStyleIdx="1" presStyleCnt="21"/>
      <dgm:spPr/>
      <dgm:t>
        <a:bodyPr/>
        <a:lstStyle/>
        <a:p>
          <a:endParaRPr lang="en-US"/>
        </a:p>
      </dgm:t>
    </dgm:pt>
    <dgm:pt modelId="{08106FE1-654F-414D-AE37-BC41D508E001}" type="pres">
      <dgm:prSet presAssocID="{FA74A735-8782-FE4B-873C-25E32B35E96D}" presName="hierChild4" presStyleCnt="0"/>
      <dgm:spPr/>
      <dgm:t>
        <a:bodyPr/>
        <a:lstStyle/>
        <a:p>
          <a:endParaRPr lang="en-US"/>
        </a:p>
      </dgm:t>
    </dgm:pt>
    <dgm:pt modelId="{85DC0778-1001-744D-96E3-3EDD9EAB064E}" type="pres">
      <dgm:prSet presAssocID="{FA74A735-8782-FE4B-873C-25E32B35E96D}" presName="hierChild5" presStyleCnt="0"/>
      <dgm:spPr/>
      <dgm:t>
        <a:bodyPr/>
        <a:lstStyle/>
        <a:p>
          <a:endParaRPr lang="en-US"/>
        </a:p>
      </dgm:t>
    </dgm:pt>
    <dgm:pt modelId="{17CF13F0-8471-1E46-8675-4E0F7D4B9948}" type="pres">
      <dgm:prSet presAssocID="{FC072A17-DB88-E54B-9995-DAE99836B0A9}" presName="Name37" presStyleLbl="parChTrans1D3" presStyleIdx="2" presStyleCnt="21"/>
      <dgm:spPr/>
      <dgm:t>
        <a:bodyPr/>
        <a:lstStyle/>
        <a:p>
          <a:endParaRPr lang="en-US"/>
        </a:p>
      </dgm:t>
    </dgm:pt>
    <dgm:pt modelId="{BF09ED56-1692-C14F-A2BD-9410B62AEA87}" type="pres">
      <dgm:prSet presAssocID="{0035E31F-1E22-2943-B907-4FFDA6052290}" presName="hierRoot2" presStyleCnt="0">
        <dgm:presLayoutVars>
          <dgm:hierBranch val="init"/>
        </dgm:presLayoutVars>
      </dgm:prSet>
      <dgm:spPr/>
      <dgm:t>
        <a:bodyPr/>
        <a:lstStyle/>
        <a:p>
          <a:endParaRPr lang="en-US"/>
        </a:p>
      </dgm:t>
    </dgm:pt>
    <dgm:pt modelId="{FDA00457-1B50-CA44-941E-C634F40DB3E0}" type="pres">
      <dgm:prSet presAssocID="{0035E31F-1E22-2943-B907-4FFDA6052290}" presName="rootComposite" presStyleCnt="0"/>
      <dgm:spPr/>
      <dgm:t>
        <a:bodyPr/>
        <a:lstStyle/>
        <a:p>
          <a:endParaRPr lang="en-US"/>
        </a:p>
      </dgm:t>
    </dgm:pt>
    <dgm:pt modelId="{8C25D845-30AF-DD44-9449-51DAAD0DD24B}" type="pres">
      <dgm:prSet presAssocID="{0035E31F-1E22-2943-B907-4FFDA6052290}" presName="rootText" presStyleLbl="node3" presStyleIdx="2" presStyleCnt="21">
        <dgm:presLayoutVars>
          <dgm:chPref val="3"/>
        </dgm:presLayoutVars>
      </dgm:prSet>
      <dgm:spPr/>
      <dgm:t>
        <a:bodyPr/>
        <a:lstStyle/>
        <a:p>
          <a:endParaRPr lang="en-US"/>
        </a:p>
      </dgm:t>
    </dgm:pt>
    <dgm:pt modelId="{0C4B8610-4FEC-A14F-8CB7-036A63DF2373}" type="pres">
      <dgm:prSet presAssocID="{0035E31F-1E22-2943-B907-4FFDA6052290}" presName="rootConnector" presStyleLbl="node3" presStyleIdx="2" presStyleCnt="21"/>
      <dgm:spPr/>
      <dgm:t>
        <a:bodyPr/>
        <a:lstStyle/>
        <a:p>
          <a:endParaRPr lang="en-US"/>
        </a:p>
      </dgm:t>
    </dgm:pt>
    <dgm:pt modelId="{C681CDD3-600B-EF45-A8CA-D271D9AAC098}" type="pres">
      <dgm:prSet presAssocID="{0035E31F-1E22-2943-B907-4FFDA6052290}" presName="hierChild4" presStyleCnt="0"/>
      <dgm:spPr/>
      <dgm:t>
        <a:bodyPr/>
        <a:lstStyle/>
        <a:p>
          <a:endParaRPr lang="en-US"/>
        </a:p>
      </dgm:t>
    </dgm:pt>
    <dgm:pt modelId="{B61CEFF4-475E-FF43-A673-39C83BB1C21B}" type="pres">
      <dgm:prSet presAssocID="{0035E31F-1E22-2943-B907-4FFDA6052290}" presName="hierChild5" presStyleCnt="0"/>
      <dgm:spPr/>
      <dgm:t>
        <a:bodyPr/>
        <a:lstStyle/>
        <a:p>
          <a:endParaRPr lang="en-US"/>
        </a:p>
      </dgm:t>
    </dgm:pt>
    <dgm:pt modelId="{9C6C0CDA-439E-854C-974B-EB52D73D9C28}" type="pres">
      <dgm:prSet presAssocID="{A4E80BC2-5E4B-A24C-8671-211539E69570}" presName="Name37" presStyleLbl="parChTrans1D3" presStyleIdx="3" presStyleCnt="21"/>
      <dgm:spPr/>
      <dgm:t>
        <a:bodyPr/>
        <a:lstStyle/>
        <a:p>
          <a:endParaRPr lang="en-US"/>
        </a:p>
      </dgm:t>
    </dgm:pt>
    <dgm:pt modelId="{049ABE69-9450-4348-AF9D-0510775B07B3}" type="pres">
      <dgm:prSet presAssocID="{B6602249-436C-9747-BC80-B1EDC9AF4A4E}" presName="hierRoot2" presStyleCnt="0">
        <dgm:presLayoutVars>
          <dgm:hierBranch val="init"/>
        </dgm:presLayoutVars>
      </dgm:prSet>
      <dgm:spPr/>
      <dgm:t>
        <a:bodyPr/>
        <a:lstStyle/>
        <a:p>
          <a:endParaRPr lang="en-US"/>
        </a:p>
      </dgm:t>
    </dgm:pt>
    <dgm:pt modelId="{4AE0E0C3-6D4C-2F43-B4D3-700BFEAF0F9A}" type="pres">
      <dgm:prSet presAssocID="{B6602249-436C-9747-BC80-B1EDC9AF4A4E}" presName="rootComposite" presStyleCnt="0"/>
      <dgm:spPr/>
      <dgm:t>
        <a:bodyPr/>
        <a:lstStyle/>
        <a:p>
          <a:endParaRPr lang="en-US"/>
        </a:p>
      </dgm:t>
    </dgm:pt>
    <dgm:pt modelId="{A3149568-94A6-C24C-A27C-BE2C872521BF}" type="pres">
      <dgm:prSet presAssocID="{B6602249-436C-9747-BC80-B1EDC9AF4A4E}" presName="rootText" presStyleLbl="node3" presStyleIdx="3" presStyleCnt="21">
        <dgm:presLayoutVars>
          <dgm:chPref val="3"/>
        </dgm:presLayoutVars>
      </dgm:prSet>
      <dgm:spPr/>
      <dgm:t>
        <a:bodyPr/>
        <a:lstStyle/>
        <a:p>
          <a:endParaRPr lang="en-US"/>
        </a:p>
      </dgm:t>
    </dgm:pt>
    <dgm:pt modelId="{1B191133-E5F2-E145-ADEE-15F3FDB7E64C}" type="pres">
      <dgm:prSet presAssocID="{B6602249-436C-9747-BC80-B1EDC9AF4A4E}" presName="rootConnector" presStyleLbl="node3" presStyleIdx="3" presStyleCnt="21"/>
      <dgm:spPr/>
      <dgm:t>
        <a:bodyPr/>
        <a:lstStyle/>
        <a:p>
          <a:endParaRPr lang="en-US"/>
        </a:p>
      </dgm:t>
    </dgm:pt>
    <dgm:pt modelId="{92754A2C-0836-1C4F-8BEB-435C046C8396}" type="pres">
      <dgm:prSet presAssocID="{B6602249-436C-9747-BC80-B1EDC9AF4A4E}" presName="hierChild4" presStyleCnt="0"/>
      <dgm:spPr/>
      <dgm:t>
        <a:bodyPr/>
        <a:lstStyle/>
        <a:p>
          <a:endParaRPr lang="en-US"/>
        </a:p>
      </dgm:t>
    </dgm:pt>
    <dgm:pt modelId="{C2BAA408-BAC8-694C-AF54-0C3BB96B87EC}" type="pres">
      <dgm:prSet presAssocID="{B6602249-436C-9747-BC80-B1EDC9AF4A4E}" presName="hierChild5" presStyleCnt="0"/>
      <dgm:spPr/>
      <dgm:t>
        <a:bodyPr/>
        <a:lstStyle/>
        <a:p>
          <a:endParaRPr lang="en-US"/>
        </a:p>
      </dgm:t>
    </dgm:pt>
    <dgm:pt modelId="{2893283E-9FA3-1A48-87E9-6F1C2883D995}" type="pres">
      <dgm:prSet presAssocID="{6075967C-87E7-7E44-A81F-E1285A8C3284}" presName="hierChild5" presStyleCnt="0"/>
      <dgm:spPr/>
      <dgm:t>
        <a:bodyPr/>
        <a:lstStyle/>
        <a:p>
          <a:endParaRPr lang="en-US"/>
        </a:p>
      </dgm:t>
    </dgm:pt>
    <dgm:pt modelId="{33FE96F7-0F64-9D49-A4C8-7DA28F1E89ED}" type="pres">
      <dgm:prSet presAssocID="{BDA126B5-3C45-6C4D-8855-DED2B293DA16}" presName="Name37" presStyleLbl="parChTrans1D2" presStyleIdx="1" presStyleCnt="6"/>
      <dgm:spPr/>
      <dgm:t>
        <a:bodyPr/>
        <a:lstStyle/>
        <a:p>
          <a:endParaRPr lang="en-US"/>
        </a:p>
      </dgm:t>
    </dgm:pt>
    <dgm:pt modelId="{78127700-5D46-BB4D-BEBE-7FFB66295DBD}" type="pres">
      <dgm:prSet presAssocID="{C466F2B9-7624-4047-B23B-FCD527F28440}" presName="hierRoot2" presStyleCnt="0">
        <dgm:presLayoutVars>
          <dgm:hierBranch val="init"/>
        </dgm:presLayoutVars>
      </dgm:prSet>
      <dgm:spPr/>
      <dgm:t>
        <a:bodyPr/>
        <a:lstStyle/>
        <a:p>
          <a:endParaRPr lang="en-US"/>
        </a:p>
      </dgm:t>
    </dgm:pt>
    <dgm:pt modelId="{15DD330C-427C-C249-95C6-B4725CFC71B8}" type="pres">
      <dgm:prSet presAssocID="{C466F2B9-7624-4047-B23B-FCD527F28440}" presName="rootComposite" presStyleCnt="0"/>
      <dgm:spPr/>
      <dgm:t>
        <a:bodyPr/>
        <a:lstStyle/>
        <a:p>
          <a:endParaRPr lang="en-US"/>
        </a:p>
      </dgm:t>
    </dgm:pt>
    <dgm:pt modelId="{BB176D84-4494-BA4D-BF88-7BDD150179FA}" type="pres">
      <dgm:prSet presAssocID="{C466F2B9-7624-4047-B23B-FCD527F28440}" presName="rootText" presStyleLbl="node2" presStyleIdx="1" presStyleCnt="6">
        <dgm:presLayoutVars>
          <dgm:chPref val="3"/>
        </dgm:presLayoutVars>
      </dgm:prSet>
      <dgm:spPr/>
      <dgm:t>
        <a:bodyPr/>
        <a:lstStyle/>
        <a:p>
          <a:endParaRPr lang="en-US"/>
        </a:p>
      </dgm:t>
    </dgm:pt>
    <dgm:pt modelId="{3AB3575B-0111-4D4A-8C8C-70BB54335EC5}" type="pres">
      <dgm:prSet presAssocID="{C466F2B9-7624-4047-B23B-FCD527F28440}" presName="rootConnector" presStyleLbl="node2" presStyleIdx="1" presStyleCnt="6"/>
      <dgm:spPr/>
      <dgm:t>
        <a:bodyPr/>
        <a:lstStyle/>
        <a:p>
          <a:endParaRPr lang="en-US"/>
        </a:p>
      </dgm:t>
    </dgm:pt>
    <dgm:pt modelId="{5971E62F-0FC8-6342-B534-C186213D1512}" type="pres">
      <dgm:prSet presAssocID="{C466F2B9-7624-4047-B23B-FCD527F28440}" presName="hierChild4" presStyleCnt="0"/>
      <dgm:spPr/>
      <dgm:t>
        <a:bodyPr/>
        <a:lstStyle/>
        <a:p>
          <a:endParaRPr lang="en-US"/>
        </a:p>
      </dgm:t>
    </dgm:pt>
    <dgm:pt modelId="{3743CF69-9529-2F4A-96E8-B5735397DC8A}" type="pres">
      <dgm:prSet presAssocID="{0D18A391-B449-9E4E-93E7-6E665AAB952D}" presName="Name37" presStyleLbl="parChTrans1D3" presStyleIdx="4" presStyleCnt="21"/>
      <dgm:spPr/>
      <dgm:t>
        <a:bodyPr/>
        <a:lstStyle/>
        <a:p>
          <a:endParaRPr lang="en-US"/>
        </a:p>
      </dgm:t>
    </dgm:pt>
    <dgm:pt modelId="{8E4EF363-661F-904E-AE9B-7A3601906D31}" type="pres">
      <dgm:prSet presAssocID="{665CD367-554B-2149-B7A5-0D987ED785E8}" presName="hierRoot2" presStyleCnt="0">
        <dgm:presLayoutVars>
          <dgm:hierBranch val="init"/>
        </dgm:presLayoutVars>
      </dgm:prSet>
      <dgm:spPr/>
      <dgm:t>
        <a:bodyPr/>
        <a:lstStyle/>
        <a:p>
          <a:endParaRPr lang="en-US"/>
        </a:p>
      </dgm:t>
    </dgm:pt>
    <dgm:pt modelId="{B34688CE-82BC-7243-9BE9-113E3B958066}" type="pres">
      <dgm:prSet presAssocID="{665CD367-554B-2149-B7A5-0D987ED785E8}" presName="rootComposite" presStyleCnt="0"/>
      <dgm:spPr/>
      <dgm:t>
        <a:bodyPr/>
        <a:lstStyle/>
        <a:p>
          <a:endParaRPr lang="en-US"/>
        </a:p>
      </dgm:t>
    </dgm:pt>
    <dgm:pt modelId="{EA26F5D9-4BC4-CB43-9190-E308636A1720}" type="pres">
      <dgm:prSet presAssocID="{665CD367-554B-2149-B7A5-0D987ED785E8}" presName="rootText" presStyleLbl="node3" presStyleIdx="4" presStyleCnt="21">
        <dgm:presLayoutVars>
          <dgm:chPref val="3"/>
        </dgm:presLayoutVars>
      </dgm:prSet>
      <dgm:spPr/>
      <dgm:t>
        <a:bodyPr/>
        <a:lstStyle/>
        <a:p>
          <a:endParaRPr lang="en-US"/>
        </a:p>
      </dgm:t>
    </dgm:pt>
    <dgm:pt modelId="{A1C33CDE-E7FF-2846-94D2-E55797F1DB61}" type="pres">
      <dgm:prSet presAssocID="{665CD367-554B-2149-B7A5-0D987ED785E8}" presName="rootConnector" presStyleLbl="node3" presStyleIdx="4" presStyleCnt="21"/>
      <dgm:spPr/>
      <dgm:t>
        <a:bodyPr/>
        <a:lstStyle/>
        <a:p>
          <a:endParaRPr lang="en-US"/>
        </a:p>
      </dgm:t>
    </dgm:pt>
    <dgm:pt modelId="{15449AAF-95E7-864D-831F-A95DA2D7AE91}" type="pres">
      <dgm:prSet presAssocID="{665CD367-554B-2149-B7A5-0D987ED785E8}" presName="hierChild4" presStyleCnt="0"/>
      <dgm:spPr/>
      <dgm:t>
        <a:bodyPr/>
        <a:lstStyle/>
        <a:p>
          <a:endParaRPr lang="en-US"/>
        </a:p>
      </dgm:t>
    </dgm:pt>
    <dgm:pt modelId="{BCF3F0DC-67F4-B241-9DD1-60FC7989CF50}" type="pres">
      <dgm:prSet presAssocID="{665CD367-554B-2149-B7A5-0D987ED785E8}" presName="hierChild5" presStyleCnt="0"/>
      <dgm:spPr/>
      <dgm:t>
        <a:bodyPr/>
        <a:lstStyle/>
        <a:p>
          <a:endParaRPr lang="en-US"/>
        </a:p>
      </dgm:t>
    </dgm:pt>
    <dgm:pt modelId="{A813F7FC-7989-6A45-A0CC-47EA21FE4CE1}" type="pres">
      <dgm:prSet presAssocID="{8D2E7D02-F2B2-8045-91BC-58621D3F35D0}" presName="Name37" presStyleLbl="parChTrans1D3" presStyleIdx="5" presStyleCnt="21"/>
      <dgm:spPr/>
      <dgm:t>
        <a:bodyPr/>
        <a:lstStyle/>
        <a:p>
          <a:endParaRPr lang="en-US"/>
        </a:p>
      </dgm:t>
    </dgm:pt>
    <dgm:pt modelId="{6F7BA9F1-1A2E-424E-8FE7-BBBA4577048E}" type="pres">
      <dgm:prSet presAssocID="{41C6B2C7-BF5D-A441-80FE-7B0666BCFC39}" presName="hierRoot2" presStyleCnt="0">
        <dgm:presLayoutVars>
          <dgm:hierBranch val="init"/>
        </dgm:presLayoutVars>
      </dgm:prSet>
      <dgm:spPr/>
      <dgm:t>
        <a:bodyPr/>
        <a:lstStyle/>
        <a:p>
          <a:endParaRPr lang="en-US"/>
        </a:p>
      </dgm:t>
    </dgm:pt>
    <dgm:pt modelId="{E328609C-4803-5F4B-B8DE-B3430CFD3706}" type="pres">
      <dgm:prSet presAssocID="{41C6B2C7-BF5D-A441-80FE-7B0666BCFC39}" presName="rootComposite" presStyleCnt="0"/>
      <dgm:spPr/>
      <dgm:t>
        <a:bodyPr/>
        <a:lstStyle/>
        <a:p>
          <a:endParaRPr lang="en-US"/>
        </a:p>
      </dgm:t>
    </dgm:pt>
    <dgm:pt modelId="{687FBBB0-5795-934E-AE6A-DDFADF1C1052}" type="pres">
      <dgm:prSet presAssocID="{41C6B2C7-BF5D-A441-80FE-7B0666BCFC39}" presName="rootText" presStyleLbl="node3" presStyleIdx="5" presStyleCnt="21">
        <dgm:presLayoutVars>
          <dgm:chPref val="3"/>
        </dgm:presLayoutVars>
      </dgm:prSet>
      <dgm:spPr/>
      <dgm:t>
        <a:bodyPr/>
        <a:lstStyle/>
        <a:p>
          <a:endParaRPr lang="en-US"/>
        </a:p>
      </dgm:t>
    </dgm:pt>
    <dgm:pt modelId="{3CFE5C21-6B4E-1F42-B391-58D5CCDB81F6}" type="pres">
      <dgm:prSet presAssocID="{41C6B2C7-BF5D-A441-80FE-7B0666BCFC39}" presName="rootConnector" presStyleLbl="node3" presStyleIdx="5" presStyleCnt="21"/>
      <dgm:spPr/>
      <dgm:t>
        <a:bodyPr/>
        <a:lstStyle/>
        <a:p>
          <a:endParaRPr lang="en-US"/>
        </a:p>
      </dgm:t>
    </dgm:pt>
    <dgm:pt modelId="{FF3A6D13-C751-204A-BF3F-8BE906F655D9}" type="pres">
      <dgm:prSet presAssocID="{41C6B2C7-BF5D-A441-80FE-7B0666BCFC39}" presName="hierChild4" presStyleCnt="0"/>
      <dgm:spPr/>
      <dgm:t>
        <a:bodyPr/>
        <a:lstStyle/>
        <a:p>
          <a:endParaRPr lang="en-US"/>
        </a:p>
      </dgm:t>
    </dgm:pt>
    <dgm:pt modelId="{813E45ED-67D9-9E4A-A83C-B10E45D98E4C}" type="pres">
      <dgm:prSet presAssocID="{41C6B2C7-BF5D-A441-80FE-7B0666BCFC39}" presName="hierChild5" presStyleCnt="0"/>
      <dgm:spPr/>
      <dgm:t>
        <a:bodyPr/>
        <a:lstStyle/>
        <a:p>
          <a:endParaRPr lang="en-US"/>
        </a:p>
      </dgm:t>
    </dgm:pt>
    <dgm:pt modelId="{6A6A6676-3543-4F7A-8083-B164C524A8B1}" type="pres">
      <dgm:prSet presAssocID="{CC5A0DD3-BA76-45EA-B4C5-D61505EB9132}" presName="Name37" presStyleLbl="parChTrans1D3" presStyleIdx="6" presStyleCnt="21"/>
      <dgm:spPr/>
      <dgm:t>
        <a:bodyPr/>
        <a:lstStyle/>
        <a:p>
          <a:endParaRPr lang="en-US"/>
        </a:p>
      </dgm:t>
    </dgm:pt>
    <dgm:pt modelId="{379A854D-CD80-4354-AD8E-AED7DC0FA018}" type="pres">
      <dgm:prSet presAssocID="{4BEA1980-7F76-43D2-A1F0-CB308DFE4FDB}" presName="hierRoot2" presStyleCnt="0">
        <dgm:presLayoutVars>
          <dgm:hierBranch val="init"/>
        </dgm:presLayoutVars>
      </dgm:prSet>
      <dgm:spPr/>
    </dgm:pt>
    <dgm:pt modelId="{5C6DDD6D-7366-406F-B85D-94BBB2BC1421}" type="pres">
      <dgm:prSet presAssocID="{4BEA1980-7F76-43D2-A1F0-CB308DFE4FDB}" presName="rootComposite" presStyleCnt="0"/>
      <dgm:spPr/>
    </dgm:pt>
    <dgm:pt modelId="{6C9B56C5-521E-4D4C-88BE-B7A2176181D8}" type="pres">
      <dgm:prSet presAssocID="{4BEA1980-7F76-43D2-A1F0-CB308DFE4FDB}" presName="rootText" presStyleLbl="node3" presStyleIdx="6" presStyleCnt="21">
        <dgm:presLayoutVars>
          <dgm:chPref val="3"/>
        </dgm:presLayoutVars>
      </dgm:prSet>
      <dgm:spPr/>
      <dgm:t>
        <a:bodyPr/>
        <a:lstStyle/>
        <a:p>
          <a:endParaRPr lang="en-US"/>
        </a:p>
      </dgm:t>
    </dgm:pt>
    <dgm:pt modelId="{EDA8C638-9DB0-4D38-B626-59110C11E4A8}" type="pres">
      <dgm:prSet presAssocID="{4BEA1980-7F76-43D2-A1F0-CB308DFE4FDB}" presName="rootConnector" presStyleLbl="node3" presStyleIdx="6" presStyleCnt="21"/>
      <dgm:spPr/>
      <dgm:t>
        <a:bodyPr/>
        <a:lstStyle/>
        <a:p>
          <a:endParaRPr lang="en-US"/>
        </a:p>
      </dgm:t>
    </dgm:pt>
    <dgm:pt modelId="{694CEC09-EBB9-41AD-B84C-5E6AB9958A3C}" type="pres">
      <dgm:prSet presAssocID="{4BEA1980-7F76-43D2-A1F0-CB308DFE4FDB}" presName="hierChild4" presStyleCnt="0"/>
      <dgm:spPr/>
    </dgm:pt>
    <dgm:pt modelId="{F3466943-A2B3-48E0-BCE2-F0AA30BA3B10}" type="pres">
      <dgm:prSet presAssocID="{4BEA1980-7F76-43D2-A1F0-CB308DFE4FDB}" presName="hierChild5" presStyleCnt="0"/>
      <dgm:spPr/>
    </dgm:pt>
    <dgm:pt modelId="{CF245440-55C5-D24C-B9D3-7201644DCB6C}" type="pres">
      <dgm:prSet presAssocID="{E3A710A6-28D1-DE47-9A72-D2B1AA412F4F}" presName="Name37" presStyleLbl="parChTrans1D3" presStyleIdx="7" presStyleCnt="21"/>
      <dgm:spPr/>
      <dgm:t>
        <a:bodyPr/>
        <a:lstStyle/>
        <a:p>
          <a:endParaRPr lang="en-US"/>
        </a:p>
      </dgm:t>
    </dgm:pt>
    <dgm:pt modelId="{04187E34-C264-DF48-95E0-A6ABB2907ED8}" type="pres">
      <dgm:prSet presAssocID="{D351CA21-E9D4-2B40-BABF-CB99D0EB2530}" presName="hierRoot2" presStyleCnt="0">
        <dgm:presLayoutVars>
          <dgm:hierBranch val="init"/>
        </dgm:presLayoutVars>
      </dgm:prSet>
      <dgm:spPr/>
      <dgm:t>
        <a:bodyPr/>
        <a:lstStyle/>
        <a:p>
          <a:endParaRPr lang="en-US"/>
        </a:p>
      </dgm:t>
    </dgm:pt>
    <dgm:pt modelId="{B940E952-A0CA-EA4A-8146-C11E3C6D18FD}" type="pres">
      <dgm:prSet presAssocID="{D351CA21-E9D4-2B40-BABF-CB99D0EB2530}" presName="rootComposite" presStyleCnt="0"/>
      <dgm:spPr/>
      <dgm:t>
        <a:bodyPr/>
        <a:lstStyle/>
        <a:p>
          <a:endParaRPr lang="en-US"/>
        </a:p>
      </dgm:t>
    </dgm:pt>
    <dgm:pt modelId="{D3F7C522-E487-2F4D-AF03-C04D90BE9EC7}" type="pres">
      <dgm:prSet presAssocID="{D351CA21-E9D4-2B40-BABF-CB99D0EB2530}" presName="rootText" presStyleLbl="node3" presStyleIdx="7" presStyleCnt="21">
        <dgm:presLayoutVars>
          <dgm:chPref val="3"/>
        </dgm:presLayoutVars>
      </dgm:prSet>
      <dgm:spPr/>
      <dgm:t>
        <a:bodyPr/>
        <a:lstStyle/>
        <a:p>
          <a:endParaRPr lang="en-US"/>
        </a:p>
      </dgm:t>
    </dgm:pt>
    <dgm:pt modelId="{D1D2EC8C-BB80-8A44-9B2B-A1CF3F7879E7}" type="pres">
      <dgm:prSet presAssocID="{D351CA21-E9D4-2B40-BABF-CB99D0EB2530}" presName="rootConnector" presStyleLbl="node3" presStyleIdx="7" presStyleCnt="21"/>
      <dgm:spPr/>
      <dgm:t>
        <a:bodyPr/>
        <a:lstStyle/>
        <a:p>
          <a:endParaRPr lang="en-US"/>
        </a:p>
      </dgm:t>
    </dgm:pt>
    <dgm:pt modelId="{A6574C19-22E0-D24A-A4C0-8119C431E254}" type="pres">
      <dgm:prSet presAssocID="{D351CA21-E9D4-2B40-BABF-CB99D0EB2530}" presName="hierChild4" presStyleCnt="0"/>
      <dgm:spPr/>
      <dgm:t>
        <a:bodyPr/>
        <a:lstStyle/>
        <a:p>
          <a:endParaRPr lang="en-US"/>
        </a:p>
      </dgm:t>
    </dgm:pt>
    <dgm:pt modelId="{F39DF4DC-4D68-3D4A-9B26-43DDAD0AC78E}" type="pres">
      <dgm:prSet presAssocID="{D351CA21-E9D4-2B40-BABF-CB99D0EB2530}" presName="hierChild5" presStyleCnt="0"/>
      <dgm:spPr/>
      <dgm:t>
        <a:bodyPr/>
        <a:lstStyle/>
        <a:p>
          <a:endParaRPr lang="en-US"/>
        </a:p>
      </dgm:t>
    </dgm:pt>
    <dgm:pt modelId="{7983FA7E-A517-A44F-B9E2-1581956A039D}" type="pres">
      <dgm:prSet presAssocID="{C466F2B9-7624-4047-B23B-FCD527F28440}" presName="hierChild5" presStyleCnt="0"/>
      <dgm:spPr/>
      <dgm:t>
        <a:bodyPr/>
        <a:lstStyle/>
        <a:p>
          <a:endParaRPr lang="en-US"/>
        </a:p>
      </dgm:t>
    </dgm:pt>
    <dgm:pt modelId="{2729072B-E1EB-094B-8C27-EAED5C2ED74E}" type="pres">
      <dgm:prSet presAssocID="{77EA35AA-FB30-EB41-A23A-74958FBDFE5B}" presName="Name37" presStyleLbl="parChTrans1D2" presStyleIdx="2" presStyleCnt="6"/>
      <dgm:spPr/>
      <dgm:t>
        <a:bodyPr/>
        <a:lstStyle/>
        <a:p>
          <a:endParaRPr lang="en-US"/>
        </a:p>
      </dgm:t>
    </dgm:pt>
    <dgm:pt modelId="{3A5272BB-2957-4D4E-ADA9-DCB7BD2B21BB}" type="pres">
      <dgm:prSet presAssocID="{E0B1A847-DDB6-6948-BEC6-6B93129074AE}" presName="hierRoot2" presStyleCnt="0">
        <dgm:presLayoutVars>
          <dgm:hierBranch val="init"/>
        </dgm:presLayoutVars>
      </dgm:prSet>
      <dgm:spPr/>
      <dgm:t>
        <a:bodyPr/>
        <a:lstStyle/>
        <a:p>
          <a:endParaRPr lang="en-US"/>
        </a:p>
      </dgm:t>
    </dgm:pt>
    <dgm:pt modelId="{4B51A841-2E92-0640-B640-EF8EB7F27128}" type="pres">
      <dgm:prSet presAssocID="{E0B1A847-DDB6-6948-BEC6-6B93129074AE}" presName="rootComposite" presStyleCnt="0"/>
      <dgm:spPr/>
      <dgm:t>
        <a:bodyPr/>
        <a:lstStyle/>
        <a:p>
          <a:endParaRPr lang="en-US"/>
        </a:p>
      </dgm:t>
    </dgm:pt>
    <dgm:pt modelId="{040E38C6-DBC9-B647-B6FE-7A6FC32EF278}" type="pres">
      <dgm:prSet presAssocID="{E0B1A847-DDB6-6948-BEC6-6B93129074AE}" presName="rootText" presStyleLbl="node2" presStyleIdx="2" presStyleCnt="6">
        <dgm:presLayoutVars>
          <dgm:chPref val="3"/>
        </dgm:presLayoutVars>
      </dgm:prSet>
      <dgm:spPr/>
      <dgm:t>
        <a:bodyPr/>
        <a:lstStyle/>
        <a:p>
          <a:endParaRPr lang="en-US"/>
        </a:p>
      </dgm:t>
    </dgm:pt>
    <dgm:pt modelId="{5BF69AF9-FF4C-3543-AC3F-5CD90DAD9C3B}" type="pres">
      <dgm:prSet presAssocID="{E0B1A847-DDB6-6948-BEC6-6B93129074AE}" presName="rootConnector" presStyleLbl="node2" presStyleIdx="2" presStyleCnt="6"/>
      <dgm:spPr/>
      <dgm:t>
        <a:bodyPr/>
        <a:lstStyle/>
        <a:p>
          <a:endParaRPr lang="en-US"/>
        </a:p>
      </dgm:t>
    </dgm:pt>
    <dgm:pt modelId="{FD83A35A-E270-9140-8EDB-13A59F840632}" type="pres">
      <dgm:prSet presAssocID="{E0B1A847-DDB6-6948-BEC6-6B93129074AE}" presName="hierChild4" presStyleCnt="0"/>
      <dgm:spPr/>
      <dgm:t>
        <a:bodyPr/>
        <a:lstStyle/>
        <a:p>
          <a:endParaRPr lang="en-US"/>
        </a:p>
      </dgm:t>
    </dgm:pt>
    <dgm:pt modelId="{C59E4D34-6640-9847-A02D-8F506151FDF2}" type="pres">
      <dgm:prSet presAssocID="{11559D89-AF3D-CE49-ACF7-727BFDD1426F}" presName="Name37" presStyleLbl="parChTrans1D3" presStyleIdx="8" presStyleCnt="21"/>
      <dgm:spPr/>
      <dgm:t>
        <a:bodyPr/>
        <a:lstStyle/>
        <a:p>
          <a:endParaRPr lang="en-US"/>
        </a:p>
      </dgm:t>
    </dgm:pt>
    <dgm:pt modelId="{0ECFFF33-E52F-4F44-8FA0-F0330D7BE59D}" type="pres">
      <dgm:prSet presAssocID="{67801D00-6580-BE47-A46D-8506B9C324DB}" presName="hierRoot2" presStyleCnt="0">
        <dgm:presLayoutVars>
          <dgm:hierBranch val="init"/>
        </dgm:presLayoutVars>
      </dgm:prSet>
      <dgm:spPr/>
      <dgm:t>
        <a:bodyPr/>
        <a:lstStyle/>
        <a:p>
          <a:endParaRPr lang="en-US"/>
        </a:p>
      </dgm:t>
    </dgm:pt>
    <dgm:pt modelId="{20E4E5F1-31F9-514A-8129-21EA73EBC23A}" type="pres">
      <dgm:prSet presAssocID="{67801D00-6580-BE47-A46D-8506B9C324DB}" presName="rootComposite" presStyleCnt="0"/>
      <dgm:spPr/>
      <dgm:t>
        <a:bodyPr/>
        <a:lstStyle/>
        <a:p>
          <a:endParaRPr lang="en-US"/>
        </a:p>
      </dgm:t>
    </dgm:pt>
    <dgm:pt modelId="{0D74E372-56B0-0044-8D4B-FDAF03E88C64}" type="pres">
      <dgm:prSet presAssocID="{67801D00-6580-BE47-A46D-8506B9C324DB}" presName="rootText" presStyleLbl="node3" presStyleIdx="8" presStyleCnt="21">
        <dgm:presLayoutVars>
          <dgm:chPref val="3"/>
        </dgm:presLayoutVars>
      </dgm:prSet>
      <dgm:spPr/>
      <dgm:t>
        <a:bodyPr/>
        <a:lstStyle/>
        <a:p>
          <a:endParaRPr lang="en-US"/>
        </a:p>
      </dgm:t>
    </dgm:pt>
    <dgm:pt modelId="{B8640F32-45C9-9A43-9AAC-EDEFBAAF95DD}" type="pres">
      <dgm:prSet presAssocID="{67801D00-6580-BE47-A46D-8506B9C324DB}" presName="rootConnector" presStyleLbl="node3" presStyleIdx="8" presStyleCnt="21"/>
      <dgm:spPr/>
      <dgm:t>
        <a:bodyPr/>
        <a:lstStyle/>
        <a:p>
          <a:endParaRPr lang="en-US"/>
        </a:p>
      </dgm:t>
    </dgm:pt>
    <dgm:pt modelId="{A3A92223-44DA-734D-B33C-3763EA8B2BB2}" type="pres">
      <dgm:prSet presAssocID="{67801D00-6580-BE47-A46D-8506B9C324DB}" presName="hierChild4" presStyleCnt="0"/>
      <dgm:spPr/>
      <dgm:t>
        <a:bodyPr/>
        <a:lstStyle/>
        <a:p>
          <a:endParaRPr lang="en-US"/>
        </a:p>
      </dgm:t>
    </dgm:pt>
    <dgm:pt modelId="{B53D09C4-E4DB-A140-AED8-CDA24245430F}" type="pres">
      <dgm:prSet presAssocID="{67801D00-6580-BE47-A46D-8506B9C324DB}" presName="hierChild5" presStyleCnt="0"/>
      <dgm:spPr/>
      <dgm:t>
        <a:bodyPr/>
        <a:lstStyle/>
        <a:p>
          <a:endParaRPr lang="en-US"/>
        </a:p>
      </dgm:t>
    </dgm:pt>
    <dgm:pt modelId="{4EFFA948-90A3-644C-B18D-869BC6E5682D}" type="pres">
      <dgm:prSet presAssocID="{EA07FFCA-7107-634F-AED4-0B7CDAE66818}" presName="Name37" presStyleLbl="parChTrans1D3" presStyleIdx="9" presStyleCnt="21"/>
      <dgm:spPr/>
      <dgm:t>
        <a:bodyPr/>
        <a:lstStyle/>
        <a:p>
          <a:endParaRPr lang="en-US"/>
        </a:p>
      </dgm:t>
    </dgm:pt>
    <dgm:pt modelId="{28C3FEA1-1371-5743-B768-72388AFDC2F3}" type="pres">
      <dgm:prSet presAssocID="{6B640C9A-2396-644B-BAAF-0A2BA36164E7}" presName="hierRoot2" presStyleCnt="0">
        <dgm:presLayoutVars>
          <dgm:hierBranch val="init"/>
        </dgm:presLayoutVars>
      </dgm:prSet>
      <dgm:spPr/>
      <dgm:t>
        <a:bodyPr/>
        <a:lstStyle/>
        <a:p>
          <a:endParaRPr lang="en-US"/>
        </a:p>
      </dgm:t>
    </dgm:pt>
    <dgm:pt modelId="{B05167A6-8DA7-A549-B2F6-694BCF4A83C7}" type="pres">
      <dgm:prSet presAssocID="{6B640C9A-2396-644B-BAAF-0A2BA36164E7}" presName="rootComposite" presStyleCnt="0"/>
      <dgm:spPr/>
      <dgm:t>
        <a:bodyPr/>
        <a:lstStyle/>
        <a:p>
          <a:endParaRPr lang="en-US"/>
        </a:p>
      </dgm:t>
    </dgm:pt>
    <dgm:pt modelId="{2D951881-778F-BF4B-97AB-7E6DF48FBDD3}" type="pres">
      <dgm:prSet presAssocID="{6B640C9A-2396-644B-BAAF-0A2BA36164E7}" presName="rootText" presStyleLbl="node3" presStyleIdx="9" presStyleCnt="21">
        <dgm:presLayoutVars>
          <dgm:chPref val="3"/>
        </dgm:presLayoutVars>
      </dgm:prSet>
      <dgm:spPr/>
      <dgm:t>
        <a:bodyPr/>
        <a:lstStyle/>
        <a:p>
          <a:endParaRPr lang="en-US"/>
        </a:p>
      </dgm:t>
    </dgm:pt>
    <dgm:pt modelId="{EB5DD97F-9FC0-504B-A85F-4F706F99EC19}" type="pres">
      <dgm:prSet presAssocID="{6B640C9A-2396-644B-BAAF-0A2BA36164E7}" presName="rootConnector" presStyleLbl="node3" presStyleIdx="9" presStyleCnt="21"/>
      <dgm:spPr/>
      <dgm:t>
        <a:bodyPr/>
        <a:lstStyle/>
        <a:p>
          <a:endParaRPr lang="en-US"/>
        </a:p>
      </dgm:t>
    </dgm:pt>
    <dgm:pt modelId="{1818A229-2DC2-E74F-8AAC-CDC43FE7B58D}" type="pres">
      <dgm:prSet presAssocID="{6B640C9A-2396-644B-BAAF-0A2BA36164E7}" presName="hierChild4" presStyleCnt="0"/>
      <dgm:spPr/>
      <dgm:t>
        <a:bodyPr/>
        <a:lstStyle/>
        <a:p>
          <a:endParaRPr lang="en-US"/>
        </a:p>
      </dgm:t>
    </dgm:pt>
    <dgm:pt modelId="{6F72F2DE-057A-EA44-B9E2-1A849FE69B4F}" type="pres">
      <dgm:prSet presAssocID="{6B640C9A-2396-644B-BAAF-0A2BA36164E7}" presName="hierChild5" presStyleCnt="0"/>
      <dgm:spPr/>
      <dgm:t>
        <a:bodyPr/>
        <a:lstStyle/>
        <a:p>
          <a:endParaRPr lang="en-US"/>
        </a:p>
      </dgm:t>
    </dgm:pt>
    <dgm:pt modelId="{27BFA3E0-ED7D-2F4C-AC90-9BED8D01573E}" type="pres">
      <dgm:prSet presAssocID="{51D4F123-E4CF-884E-A6A5-99928825FD02}" presName="Name37" presStyleLbl="parChTrans1D3" presStyleIdx="10" presStyleCnt="21"/>
      <dgm:spPr/>
      <dgm:t>
        <a:bodyPr/>
        <a:lstStyle/>
        <a:p>
          <a:endParaRPr lang="en-US"/>
        </a:p>
      </dgm:t>
    </dgm:pt>
    <dgm:pt modelId="{DABC5E2D-8229-3942-94CD-BC9A65FBCA2F}" type="pres">
      <dgm:prSet presAssocID="{5060D7EB-AD7D-6D4F-B968-442D09AAD388}" presName="hierRoot2" presStyleCnt="0">
        <dgm:presLayoutVars>
          <dgm:hierBranch val="init"/>
        </dgm:presLayoutVars>
      </dgm:prSet>
      <dgm:spPr/>
      <dgm:t>
        <a:bodyPr/>
        <a:lstStyle/>
        <a:p>
          <a:endParaRPr lang="en-US"/>
        </a:p>
      </dgm:t>
    </dgm:pt>
    <dgm:pt modelId="{16DE417A-1023-6143-B61C-7CE24E7FD0B8}" type="pres">
      <dgm:prSet presAssocID="{5060D7EB-AD7D-6D4F-B968-442D09AAD388}" presName="rootComposite" presStyleCnt="0"/>
      <dgm:spPr/>
      <dgm:t>
        <a:bodyPr/>
        <a:lstStyle/>
        <a:p>
          <a:endParaRPr lang="en-US"/>
        </a:p>
      </dgm:t>
    </dgm:pt>
    <dgm:pt modelId="{0D8E24C9-4047-FE45-994F-9665B92E0136}" type="pres">
      <dgm:prSet presAssocID="{5060D7EB-AD7D-6D4F-B968-442D09AAD388}" presName="rootText" presStyleLbl="node3" presStyleIdx="10" presStyleCnt="21">
        <dgm:presLayoutVars>
          <dgm:chPref val="3"/>
        </dgm:presLayoutVars>
      </dgm:prSet>
      <dgm:spPr/>
      <dgm:t>
        <a:bodyPr/>
        <a:lstStyle/>
        <a:p>
          <a:endParaRPr lang="en-US"/>
        </a:p>
      </dgm:t>
    </dgm:pt>
    <dgm:pt modelId="{FADB5004-7CBC-614C-A923-986A51CF4B16}" type="pres">
      <dgm:prSet presAssocID="{5060D7EB-AD7D-6D4F-B968-442D09AAD388}" presName="rootConnector" presStyleLbl="node3" presStyleIdx="10" presStyleCnt="21"/>
      <dgm:spPr/>
      <dgm:t>
        <a:bodyPr/>
        <a:lstStyle/>
        <a:p>
          <a:endParaRPr lang="en-US"/>
        </a:p>
      </dgm:t>
    </dgm:pt>
    <dgm:pt modelId="{16F3331A-FBD1-0A48-90A3-4F4357B25036}" type="pres">
      <dgm:prSet presAssocID="{5060D7EB-AD7D-6D4F-B968-442D09AAD388}" presName="hierChild4" presStyleCnt="0"/>
      <dgm:spPr/>
      <dgm:t>
        <a:bodyPr/>
        <a:lstStyle/>
        <a:p>
          <a:endParaRPr lang="en-US"/>
        </a:p>
      </dgm:t>
    </dgm:pt>
    <dgm:pt modelId="{C1046831-790C-0049-8BA5-082A15A70EFB}" type="pres">
      <dgm:prSet presAssocID="{5060D7EB-AD7D-6D4F-B968-442D09AAD388}" presName="hierChild5" presStyleCnt="0"/>
      <dgm:spPr/>
      <dgm:t>
        <a:bodyPr/>
        <a:lstStyle/>
        <a:p>
          <a:endParaRPr lang="en-US"/>
        </a:p>
      </dgm:t>
    </dgm:pt>
    <dgm:pt modelId="{448759E3-37E5-024D-A105-BC3D8F2881F8}" type="pres">
      <dgm:prSet presAssocID="{D6E7438F-0BED-EB49-949C-8A56B8C4709B}" presName="Name37" presStyleLbl="parChTrans1D3" presStyleIdx="11" presStyleCnt="21"/>
      <dgm:spPr/>
      <dgm:t>
        <a:bodyPr/>
        <a:lstStyle/>
        <a:p>
          <a:endParaRPr lang="en-US"/>
        </a:p>
      </dgm:t>
    </dgm:pt>
    <dgm:pt modelId="{482AD9B0-B310-2845-AE91-36D834EFBE7F}" type="pres">
      <dgm:prSet presAssocID="{81065369-9867-0C4E-B229-9F5B277ED1D0}" presName="hierRoot2" presStyleCnt="0">
        <dgm:presLayoutVars>
          <dgm:hierBranch val="init"/>
        </dgm:presLayoutVars>
      </dgm:prSet>
      <dgm:spPr/>
      <dgm:t>
        <a:bodyPr/>
        <a:lstStyle/>
        <a:p>
          <a:endParaRPr lang="en-US"/>
        </a:p>
      </dgm:t>
    </dgm:pt>
    <dgm:pt modelId="{C3D065B7-8F96-BB48-9F76-6660ED964C70}" type="pres">
      <dgm:prSet presAssocID="{81065369-9867-0C4E-B229-9F5B277ED1D0}" presName="rootComposite" presStyleCnt="0"/>
      <dgm:spPr/>
      <dgm:t>
        <a:bodyPr/>
        <a:lstStyle/>
        <a:p>
          <a:endParaRPr lang="en-US"/>
        </a:p>
      </dgm:t>
    </dgm:pt>
    <dgm:pt modelId="{90A3BD98-3164-094D-A481-AD955515B98B}" type="pres">
      <dgm:prSet presAssocID="{81065369-9867-0C4E-B229-9F5B277ED1D0}" presName="rootText" presStyleLbl="node3" presStyleIdx="11" presStyleCnt="21">
        <dgm:presLayoutVars>
          <dgm:chPref val="3"/>
        </dgm:presLayoutVars>
      </dgm:prSet>
      <dgm:spPr/>
      <dgm:t>
        <a:bodyPr/>
        <a:lstStyle/>
        <a:p>
          <a:endParaRPr lang="en-US"/>
        </a:p>
      </dgm:t>
    </dgm:pt>
    <dgm:pt modelId="{46BE6152-BC20-204C-861C-83368758A5AF}" type="pres">
      <dgm:prSet presAssocID="{81065369-9867-0C4E-B229-9F5B277ED1D0}" presName="rootConnector" presStyleLbl="node3" presStyleIdx="11" presStyleCnt="21"/>
      <dgm:spPr/>
      <dgm:t>
        <a:bodyPr/>
        <a:lstStyle/>
        <a:p>
          <a:endParaRPr lang="en-US"/>
        </a:p>
      </dgm:t>
    </dgm:pt>
    <dgm:pt modelId="{7BCAD4BD-B4D7-E14F-A985-85029EA37022}" type="pres">
      <dgm:prSet presAssocID="{81065369-9867-0C4E-B229-9F5B277ED1D0}" presName="hierChild4" presStyleCnt="0"/>
      <dgm:spPr/>
      <dgm:t>
        <a:bodyPr/>
        <a:lstStyle/>
        <a:p>
          <a:endParaRPr lang="en-US"/>
        </a:p>
      </dgm:t>
    </dgm:pt>
    <dgm:pt modelId="{7AC06C43-15BA-7B4D-AEC8-F7624EAAD755}" type="pres">
      <dgm:prSet presAssocID="{81065369-9867-0C4E-B229-9F5B277ED1D0}" presName="hierChild5" presStyleCnt="0"/>
      <dgm:spPr/>
      <dgm:t>
        <a:bodyPr/>
        <a:lstStyle/>
        <a:p>
          <a:endParaRPr lang="en-US"/>
        </a:p>
      </dgm:t>
    </dgm:pt>
    <dgm:pt modelId="{84550184-EC0E-924E-95CF-8B48B0A73B48}" type="pres">
      <dgm:prSet presAssocID="{E0B1A847-DDB6-6948-BEC6-6B93129074AE}" presName="hierChild5" presStyleCnt="0"/>
      <dgm:spPr/>
      <dgm:t>
        <a:bodyPr/>
        <a:lstStyle/>
        <a:p>
          <a:endParaRPr lang="en-US"/>
        </a:p>
      </dgm:t>
    </dgm:pt>
    <dgm:pt modelId="{D049CD53-D421-5647-85DA-C2A67F850CD8}" type="pres">
      <dgm:prSet presAssocID="{A901742A-B3A2-BF4A-B535-AE756E841998}" presName="Name37" presStyleLbl="parChTrans1D2" presStyleIdx="3" presStyleCnt="6"/>
      <dgm:spPr/>
      <dgm:t>
        <a:bodyPr/>
        <a:lstStyle/>
        <a:p>
          <a:endParaRPr lang="en-US"/>
        </a:p>
      </dgm:t>
    </dgm:pt>
    <dgm:pt modelId="{FA80B9E1-D2D6-CA41-944B-4C7D936EF048}" type="pres">
      <dgm:prSet presAssocID="{2FB172AB-DD20-6A49-A25A-8020AE7A0E5A}" presName="hierRoot2" presStyleCnt="0">
        <dgm:presLayoutVars>
          <dgm:hierBranch val="init"/>
        </dgm:presLayoutVars>
      </dgm:prSet>
      <dgm:spPr/>
      <dgm:t>
        <a:bodyPr/>
        <a:lstStyle/>
        <a:p>
          <a:endParaRPr lang="en-US"/>
        </a:p>
      </dgm:t>
    </dgm:pt>
    <dgm:pt modelId="{15354E00-7776-E04D-B5F3-17F70FC51960}" type="pres">
      <dgm:prSet presAssocID="{2FB172AB-DD20-6A49-A25A-8020AE7A0E5A}" presName="rootComposite" presStyleCnt="0"/>
      <dgm:spPr/>
      <dgm:t>
        <a:bodyPr/>
        <a:lstStyle/>
        <a:p>
          <a:endParaRPr lang="en-US"/>
        </a:p>
      </dgm:t>
    </dgm:pt>
    <dgm:pt modelId="{34821EEE-18C4-4645-81D2-38FE97014019}" type="pres">
      <dgm:prSet presAssocID="{2FB172AB-DD20-6A49-A25A-8020AE7A0E5A}" presName="rootText" presStyleLbl="node2" presStyleIdx="3" presStyleCnt="6">
        <dgm:presLayoutVars>
          <dgm:chPref val="3"/>
        </dgm:presLayoutVars>
      </dgm:prSet>
      <dgm:spPr/>
      <dgm:t>
        <a:bodyPr/>
        <a:lstStyle/>
        <a:p>
          <a:endParaRPr lang="en-US"/>
        </a:p>
      </dgm:t>
    </dgm:pt>
    <dgm:pt modelId="{3A8B0A48-B768-1D4D-85E2-9696B5D1ED8C}" type="pres">
      <dgm:prSet presAssocID="{2FB172AB-DD20-6A49-A25A-8020AE7A0E5A}" presName="rootConnector" presStyleLbl="node2" presStyleIdx="3" presStyleCnt="6"/>
      <dgm:spPr/>
      <dgm:t>
        <a:bodyPr/>
        <a:lstStyle/>
        <a:p>
          <a:endParaRPr lang="en-US"/>
        </a:p>
      </dgm:t>
    </dgm:pt>
    <dgm:pt modelId="{43AA3698-759B-DF41-9280-CE4103322BD7}" type="pres">
      <dgm:prSet presAssocID="{2FB172AB-DD20-6A49-A25A-8020AE7A0E5A}" presName="hierChild4" presStyleCnt="0"/>
      <dgm:spPr/>
      <dgm:t>
        <a:bodyPr/>
        <a:lstStyle/>
        <a:p>
          <a:endParaRPr lang="en-US"/>
        </a:p>
      </dgm:t>
    </dgm:pt>
    <dgm:pt modelId="{21C298EC-38CF-F34D-A8EF-F5A2D20BFAF3}" type="pres">
      <dgm:prSet presAssocID="{49FA0814-F1A4-6C42-A601-E28A14CE68F4}" presName="Name37" presStyleLbl="parChTrans1D3" presStyleIdx="12" presStyleCnt="21"/>
      <dgm:spPr/>
      <dgm:t>
        <a:bodyPr/>
        <a:lstStyle/>
        <a:p>
          <a:endParaRPr lang="en-US"/>
        </a:p>
      </dgm:t>
    </dgm:pt>
    <dgm:pt modelId="{3A41EE78-73DB-2746-9ED6-3804A69FC991}" type="pres">
      <dgm:prSet presAssocID="{BBFA5B9E-0F36-8843-AB83-C17BA2B4845B}" presName="hierRoot2" presStyleCnt="0">
        <dgm:presLayoutVars>
          <dgm:hierBranch val="init"/>
        </dgm:presLayoutVars>
      </dgm:prSet>
      <dgm:spPr/>
      <dgm:t>
        <a:bodyPr/>
        <a:lstStyle/>
        <a:p>
          <a:endParaRPr lang="en-US"/>
        </a:p>
      </dgm:t>
    </dgm:pt>
    <dgm:pt modelId="{A694869F-F90F-FA49-A28A-5F07B8C643D9}" type="pres">
      <dgm:prSet presAssocID="{BBFA5B9E-0F36-8843-AB83-C17BA2B4845B}" presName="rootComposite" presStyleCnt="0"/>
      <dgm:spPr/>
      <dgm:t>
        <a:bodyPr/>
        <a:lstStyle/>
        <a:p>
          <a:endParaRPr lang="en-US"/>
        </a:p>
      </dgm:t>
    </dgm:pt>
    <dgm:pt modelId="{C1CBB071-6D73-0445-853E-761E6EA180CD}" type="pres">
      <dgm:prSet presAssocID="{BBFA5B9E-0F36-8843-AB83-C17BA2B4845B}" presName="rootText" presStyleLbl="node3" presStyleIdx="12" presStyleCnt="21">
        <dgm:presLayoutVars>
          <dgm:chPref val="3"/>
        </dgm:presLayoutVars>
      </dgm:prSet>
      <dgm:spPr/>
      <dgm:t>
        <a:bodyPr/>
        <a:lstStyle/>
        <a:p>
          <a:endParaRPr lang="en-US"/>
        </a:p>
      </dgm:t>
    </dgm:pt>
    <dgm:pt modelId="{3F928984-7ACE-EF4B-A92E-7C06B93321C2}" type="pres">
      <dgm:prSet presAssocID="{BBFA5B9E-0F36-8843-AB83-C17BA2B4845B}" presName="rootConnector" presStyleLbl="node3" presStyleIdx="12" presStyleCnt="21"/>
      <dgm:spPr/>
      <dgm:t>
        <a:bodyPr/>
        <a:lstStyle/>
        <a:p>
          <a:endParaRPr lang="en-US"/>
        </a:p>
      </dgm:t>
    </dgm:pt>
    <dgm:pt modelId="{3138EA03-5DB1-DD49-8CD7-D0506BD4C09D}" type="pres">
      <dgm:prSet presAssocID="{BBFA5B9E-0F36-8843-AB83-C17BA2B4845B}" presName="hierChild4" presStyleCnt="0"/>
      <dgm:spPr/>
      <dgm:t>
        <a:bodyPr/>
        <a:lstStyle/>
        <a:p>
          <a:endParaRPr lang="en-US"/>
        </a:p>
      </dgm:t>
    </dgm:pt>
    <dgm:pt modelId="{21662E5B-3448-9244-B303-7F77E6B99722}" type="pres">
      <dgm:prSet presAssocID="{BBFA5B9E-0F36-8843-AB83-C17BA2B4845B}" presName="hierChild5" presStyleCnt="0"/>
      <dgm:spPr/>
      <dgm:t>
        <a:bodyPr/>
        <a:lstStyle/>
        <a:p>
          <a:endParaRPr lang="en-US"/>
        </a:p>
      </dgm:t>
    </dgm:pt>
    <dgm:pt modelId="{6125ED6B-731A-CA43-863E-83BFC4A7AA90}" type="pres">
      <dgm:prSet presAssocID="{9C8962C3-9852-4744-B200-767D90FA1795}" presName="Name37" presStyleLbl="parChTrans1D3" presStyleIdx="13" presStyleCnt="21"/>
      <dgm:spPr/>
      <dgm:t>
        <a:bodyPr/>
        <a:lstStyle/>
        <a:p>
          <a:endParaRPr lang="en-US"/>
        </a:p>
      </dgm:t>
    </dgm:pt>
    <dgm:pt modelId="{2E8FEE46-55E1-9F4F-85A8-22F058FA4D67}" type="pres">
      <dgm:prSet presAssocID="{C0CCEA92-CB4A-E447-88B1-99197542972D}" presName="hierRoot2" presStyleCnt="0">
        <dgm:presLayoutVars>
          <dgm:hierBranch val="init"/>
        </dgm:presLayoutVars>
      </dgm:prSet>
      <dgm:spPr/>
      <dgm:t>
        <a:bodyPr/>
        <a:lstStyle/>
        <a:p>
          <a:endParaRPr lang="en-US"/>
        </a:p>
      </dgm:t>
    </dgm:pt>
    <dgm:pt modelId="{E234B6F1-CE07-C14A-B39C-82B8B2706D9F}" type="pres">
      <dgm:prSet presAssocID="{C0CCEA92-CB4A-E447-88B1-99197542972D}" presName="rootComposite" presStyleCnt="0"/>
      <dgm:spPr/>
      <dgm:t>
        <a:bodyPr/>
        <a:lstStyle/>
        <a:p>
          <a:endParaRPr lang="en-US"/>
        </a:p>
      </dgm:t>
    </dgm:pt>
    <dgm:pt modelId="{F0C59A6E-1A79-864F-9070-57123F67145B}" type="pres">
      <dgm:prSet presAssocID="{C0CCEA92-CB4A-E447-88B1-99197542972D}" presName="rootText" presStyleLbl="node3" presStyleIdx="13" presStyleCnt="21">
        <dgm:presLayoutVars>
          <dgm:chPref val="3"/>
        </dgm:presLayoutVars>
      </dgm:prSet>
      <dgm:spPr/>
      <dgm:t>
        <a:bodyPr/>
        <a:lstStyle/>
        <a:p>
          <a:endParaRPr lang="en-US"/>
        </a:p>
      </dgm:t>
    </dgm:pt>
    <dgm:pt modelId="{025C668F-36AE-3E44-BD36-7E1AB548CEE2}" type="pres">
      <dgm:prSet presAssocID="{C0CCEA92-CB4A-E447-88B1-99197542972D}" presName="rootConnector" presStyleLbl="node3" presStyleIdx="13" presStyleCnt="21"/>
      <dgm:spPr/>
      <dgm:t>
        <a:bodyPr/>
        <a:lstStyle/>
        <a:p>
          <a:endParaRPr lang="en-US"/>
        </a:p>
      </dgm:t>
    </dgm:pt>
    <dgm:pt modelId="{7B601CA8-B707-514D-A476-0D92C26E5DE0}" type="pres">
      <dgm:prSet presAssocID="{C0CCEA92-CB4A-E447-88B1-99197542972D}" presName="hierChild4" presStyleCnt="0"/>
      <dgm:spPr/>
      <dgm:t>
        <a:bodyPr/>
        <a:lstStyle/>
        <a:p>
          <a:endParaRPr lang="en-US"/>
        </a:p>
      </dgm:t>
    </dgm:pt>
    <dgm:pt modelId="{BAEC6EBA-14C0-0041-9633-2DFE4478E1B3}" type="pres">
      <dgm:prSet presAssocID="{C0CCEA92-CB4A-E447-88B1-99197542972D}" presName="hierChild5" presStyleCnt="0"/>
      <dgm:spPr/>
      <dgm:t>
        <a:bodyPr/>
        <a:lstStyle/>
        <a:p>
          <a:endParaRPr lang="en-US"/>
        </a:p>
      </dgm:t>
    </dgm:pt>
    <dgm:pt modelId="{27B529CA-3B71-8D4E-9D7B-403AF623DBFB}" type="pres">
      <dgm:prSet presAssocID="{4139CE89-4E64-B545-8091-123D71A8090D}" presName="Name37" presStyleLbl="parChTrans1D3" presStyleIdx="14" presStyleCnt="21"/>
      <dgm:spPr/>
      <dgm:t>
        <a:bodyPr/>
        <a:lstStyle/>
        <a:p>
          <a:endParaRPr lang="en-US"/>
        </a:p>
      </dgm:t>
    </dgm:pt>
    <dgm:pt modelId="{A388E6CA-CF36-6947-8B02-C08843073339}" type="pres">
      <dgm:prSet presAssocID="{4FE4356F-6F5E-F841-9459-369EDDB9B4E8}" presName="hierRoot2" presStyleCnt="0">
        <dgm:presLayoutVars>
          <dgm:hierBranch val="init"/>
        </dgm:presLayoutVars>
      </dgm:prSet>
      <dgm:spPr/>
      <dgm:t>
        <a:bodyPr/>
        <a:lstStyle/>
        <a:p>
          <a:endParaRPr lang="en-US"/>
        </a:p>
      </dgm:t>
    </dgm:pt>
    <dgm:pt modelId="{12F85620-BD2F-3C4E-B765-28C2B59DD4CD}" type="pres">
      <dgm:prSet presAssocID="{4FE4356F-6F5E-F841-9459-369EDDB9B4E8}" presName="rootComposite" presStyleCnt="0"/>
      <dgm:spPr/>
      <dgm:t>
        <a:bodyPr/>
        <a:lstStyle/>
        <a:p>
          <a:endParaRPr lang="en-US"/>
        </a:p>
      </dgm:t>
    </dgm:pt>
    <dgm:pt modelId="{E883B1BA-3907-7949-B7EA-B4F3CF2CA515}" type="pres">
      <dgm:prSet presAssocID="{4FE4356F-6F5E-F841-9459-369EDDB9B4E8}" presName="rootText" presStyleLbl="node3" presStyleIdx="14" presStyleCnt="21">
        <dgm:presLayoutVars>
          <dgm:chPref val="3"/>
        </dgm:presLayoutVars>
      </dgm:prSet>
      <dgm:spPr/>
      <dgm:t>
        <a:bodyPr/>
        <a:lstStyle/>
        <a:p>
          <a:endParaRPr lang="en-US"/>
        </a:p>
      </dgm:t>
    </dgm:pt>
    <dgm:pt modelId="{A1757E0F-0A66-9642-9597-7C8D36D83C60}" type="pres">
      <dgm:prSet presAssocID="{4FE4356F-6F5E-F841-9459-369EDDB9B4E8}" presName="rootConnector" presStyleLbl="node3" presStyleIdx="14" presStyleCnt="21"/>
      <dgm:spPr/>
      <dgm:t>
        <a:bodyPr/>
        <a:lstStyle/>
        <a:p>
          <a:endParaRPr lang="en-US"/>
        </a:p>
      </dgm:t>
    </dgm:pt>
    <dgm:pt modelId="{59495A67-3A27-3241-824B-1463DE91FD70}" type="pres">
      <dgm:prSet presAssocID="{4FE4356F-6F5E-F841-9459-369EDDB9B4E8}" presName="hierChild4" presStyleCnt="0"/>
      <dgm:spPr/>
      <dgm:t>
        <a:bodyPr/>
        <a:lstStyle/>
        <a:p>
          <a:endParaRPr lang="en-US"/>
        </a:p>
      </dgm:t>
    </dgm:pt>
    <dgm:pt modelId="{AC84C8ED-6899-B14A-9B81-16A2ED160947}" type="pres">
      <dgm:prSet presAssocID="{4FE4356F-6F5E-F841-9459-369EDDB9B4E8}" presName="hierChild5" presStyleCnt="0"/>
      <dgm:spPr/>
      <dgm:t>
        <a:bodyPr/>
        <a:lstStyle/>
        <a:p>
          <a:endParaRPr lang="en-US"/>
        </a:p>
      </dgm:t>
    </dgm:pt>
    <dgm:pt modelId="{3771A816-E5B3-5048-A34C-2D044A1848C5}" type="pres">
      <dgm:prSet presAssocID="{3427185B-8962-5545-AE6C-2B93C75077F1}" presName="Name37" presStyleLbl="parChTrans1D3" presStyleIdx="15" presStyleCnt="21"/>
      <dgm:spPr/>
      <dgm:t>
        <a:bodyPr/>
        <a:lstStyle/>
        <a:p>
          <a:endParaRPr lang="en-US"/>
        </a:p>
      </dgm:t>
    </dgm:pt>
    <dgm:pt modelId="{C6A0F952-B33D-B042-BF23-7CDE3AF3C6DD}" type="pres">
      <dgm:prSet presAssocID="{260DE858-D03B-2442-979A-8BFE87BE0F90}" presName="hierRoot2" presStyleCnt="0">
        <dgm:presLayoutVars>
          <dgm:hierBranch val="init"/>
        </dgm:presLayoutVars>
      </dgm:prSet>
      <dgm:spPr/>
      <dgm:t>
        <a:bodyPr/>
        <a:lstStyle/>
        <a:p>
          <a:endParaRPr lang="en-US"/>
        </a:p>
      </dgm:t>
    </dgm:pt>
    <dgm:pt modelId="{2D89462F-FB84-884E-A3BC-2190F84F6157}" type="pres">
      <dgm:prSet presAssocID="{260DE858-D03B-2442-979A-8BFE87BE0F90}" presName="rootComposite" presStyleCnt="0"/>
      <dgm:spPr/>
      <dgm:t>
        <a:bodyPr/>
        <a:lstStyle/>
        <a:p>
          <a:endParaRPr lang="en-US"/>
        </a:p>
      </dgm:t>
    </dgm:pt>
    <dgm:pt modelId="{12410D5C-4C54-EF4C-B741-EDDC10DBAFF9}" type="pres">
      <dgm:prSet presAssocID="{260DE858-D03B-2442-979A-8BFE87BE0F90}" presName="rootText" presStyleLbl="node3" presStyleIdx="15" presStyleCnt="21">
        <dgm:presLayoutVars>
          <dgm:chPref val="3"/>
        </dgm:presLayoutVars>
      </dgm:prSet>
      <dgm:spPr/>
      <dgm:t>
        <a:bodyPr/>
        <a:lstStyle/>
        <a:p>
          <a:endParaRPr lang="en-US"/>
        </a:p>
      </dgm:t>
    </dgm:pt>
    <dgm:pt modelId="{6F8C0394-D394-AA48-B0CD-9A5E4EAB7213}" type="pres">
      <dgm:prSet presAssocID="{260DE858-D03B-2442-979A-8BFE87BE0F90}" presName="rootConnector" presStyleLbl="node3" presStyleIdx="15" presStyleCnt="21"/>
      <dgm:spPr/>
      <dgm:t>
        <a:bodyPr/>
        <a:lstStyle/>
        <a:p>
          <a:endParaRPr lang="en-US"/>
        </a:p>
      </dgm:t>
    </dgm:pt>
    <dgm:pt modelId="{77AE4447-6929-5E49-A200-3AED2A828645}" type="pres">
      <dgm:prSet presAssocID="{260DE858-D03B-2442-979A-8BFE87BE0F90}" presName="hierChild4" presStyleCnt="0"/>
      <dgm:spPr/>
      <dgm:t>
        <a:bodyPr/>
        <a:lstStyle/>
        <a:p>
          <a:endParaRPr lang="en-US"/>
        </a:p>
      </dgm:t>
    </dgm:pt>
    <dgm:pt modelId="{6D1EA1C1-9BE0-694B-9C42-20E4F73197C5}" type="pres">
      <dgm:prSet presAssocID="{260DE858-D03B-2442-979A-8BFE87BE0F90}" presName="hierChild5" presStyleCnt="0"/>
      <dgm:spPr/>
      <dgm:t>
        <a:bodyPr/>
        <a:lstStyle/>
        <a:p>
          <a:endParaRPr lang="en-US"/>
        </a:p>
      </dgm:t>
    </dgm:pt>
    <dgm:pt modelId="{B7A3D30E-0EAD-9445-9D50-8379FF31FF84}" type="pres">
      <dgm:prSet presAssocID="{3FABE590-1AA2-EC47-A3C4-322236FECDC1}" presName="Name37" presStyleLbl="parChTrans1D3" presStyleIdx="16" presStyleCnt="21"/>
      <dgm:spPr/>
      <dgm:t>
        <a:bodyPr/>
        <a:lstStyle/>
        <a:p>
          <a:endParaRPr lang="en-US"/>
        </a:p>
      </dgm:t>
    </dgm:pt>
    <dgm:pt modelId="{92B2C54F-1AB5-7A43-BCFD-00E0873D3E1D}" type="pres">
      <dgm:prSet presAssocID="{F6D8FBD4-4814-4A44-A1ED-918E4B79E904}" presName="hierRoot2" presStyleCnt="0">
        <dgm:presLayoutVars>
          <dgm:hierBranch val="init"/>
        </dgm:presLayoutVars>
      </dgm:prSet>
      <dgm:spPr/>
      <dgm:t>
        <a:bodyPr/>
        <a:lstStyle/>
        <a:p>
          <a:endParaRPr lang="en-US"/>
        </a:p>
      </dgm:t>
    </dgm:pt>
    <dgm:pt modelId="{B80099FD-A7A5-754E-B5A5-1069DD3332D9}" type="pres">
      <dgm:prSet presAssocID="{F6D8FBD4-4814-4A44-A1ED-918E4B79E904}" presName="rootComposite" presStyleCnt="0"/>
      <dgm:spPr/>
      <dgm:t>
        <a:bodyPr/>
        <a:lstStyle/>
        <a:p>
          <a:endParaRPr lang="en-US"/>
        </a:p>
      </dgm:t>
    </dgm:pt>
    <dgm:pt modelId="{82DCE9AD-F8BD-5441-AFC8-83E61D05CB9F}" type="pres">
      <dgm:prSet presAssocID="{F6D8FBD4-4814-4A44-A1ED-918E4B79E904}" presName="rootText" presStyleLbl="node3" presStyleIdx="16" presStyleCnt="21">
        <dgm:presLayoutVars>
          <dgm:chPref val="3"/>
        </dgm:presLayoutVars>
      </dgm:prSet>
      <dgm:spPr/>
      <dgm:t>
        <a:bodyPr/>
        <a:lstStyle/>
        <a:p>
          <a:endParaRPr lang="en-US"/>
        </a:p>
      </dgm:t>
    </dgm:pt>
    <dgm:pt modelId="{5B92A990-5F0A-5F43-95C9-0AB4910A9935}" type="pres">
      <dgm:prSet presAssocID="{F6D8FBD4-4814-4A44-A1ED-918E4B79E904}" presName="rootConnector" presStyleLbl="node3" presStyleIdx="16" presStyleCnt="21"/>
      <dgm:spPr/>
      <dgm:t>
        <a:bodyPr/>
        <a:lstStyle/>
        <a:p>
          <a:endParaRPr lang="en-US"/>
        </a:p>
      </dgm:t>
    </dgm:pt>
    <dgm:pt modelId="{52082100-C613-B243-944B-921675028D4E}" type="pres">
      <dgm:prSet presAssocID="{F6D8FBD4-4814-4A44-A1ED-918E4B79E904}" presName="hierChild4" presStyleCnt="0"/>
      <dgm:spPr/>
      <dgm:t>
        <a:bodyPr/>
        <a:lstStyle/>
        <a:p>
          <a:endParaRPr lang="en-US"/>
        </a:p>
      </dgm:t>
    </dgm:pt>
    <dgm:pt modelId="{49B31B21-C5DB-7647-BB46-5685B54FB252}" type="pres">
      <dgm:prSet presAssocID="{F6D8FBD4-4814-4A44-A1ED-918E4B79E904}" presName="hierChild5" presStyleCnt="0"/>
      <dgm:spPr/>
      <dgm:t>
        <a:bodyPr/>
        <a:lstStyle/>
        <a:p>
          <a:endParaRPr lang="en-US"/>
        </a:p>
      </dgm:t>
    </dgm:pt>
    <dgm:pt modelId="{92C8B00E-E172-8440-BA86-95DC355D3AC0}" type="pres">
      <dgm:prSet presAssocID="{2FB172AB-DD20-6A49-A25A-8020AE7A0E5A}" presName="hierChild5" presStyleCnt="0"/>
      <dgm:spPr/>
      <dgm:t>
        <a:bodyPr/>
        <a:lstStyle/>
        <a:p>
          <a:endParaRPr lang="en-US"/>
        </a:p>
      </dgm:t>
    </dgm:pt>
    <dgm:pt modelId="{E714DBBA-3CA3-B841-86F2-B9324E8E671B}" type="pres">
      <dgm:prSet presAssocID="{031FCFF3-EE21-7949-9B0E-4E41337F7B6A}" presName="Name37" presStyleLbl="parChTrans1D2" presStyleIdx="4" presStyleCnt="6"/>
      <dgm:spPr/>
      <dgm:t>
        <a:bodyPr/>
        <a:lstStyle/>
        <a:p>
          <a:endParaRPr lang="en-US"/>
        </a:p>
      </dgm:t>
    </dgm:pt>
    <dgm:pt modelId="{744012E9-E9A1-8342-AB45-E5760C980BEF}" type="pres">
      <dgm:prSet presAssocID="{6E08B4A4-5782-9E41-9C5B-F323BBD856CB}" presName="hierRoot2" presStyleCnt="0">
        <dgm:presLayoutVars>
          <dgm:hierBranch val="init"/>
        </dgm:presLayoutVars>
      </dgm:prSet>
      <dgm:spPr/>
      <dgm:t>
        <a:bodyPr/>
        <a:lstStyle/>
        <a:p>
          <a:endParaRPr lang="en-US"/>
        </a:p>
      </dgm:t>
    </dgm:pt>
    <dgm:pt modelId="{6D4923A9-630C-0A48-85FF-87147431980C}" type="pres">
      <dgm:prSet presAssocID="{6E08B4A4-5782-9E41-9C5B-F323BBD856CB}" presName="rootComposite" presStyleCnt="0"/>
      <dgm:spPr/>
      <dgm:t>
        <a:bodyPr/>
        <a:lstStyle/>
        <a:p>
          <a:endParaRPr lang="en-US"/>
        </a:p>
      </dgm:t>
    </dgm:pt>
    <dgm:pt modelId="{A79CD5D0-83BE-8543-8646-4235FA4B8F4A}" type="pres">
      <dgm:prSet presAssocID="{6E08B4A4-5782-9E41-9C5B-F323BBD856CB}" presName="rootText" presStyleLbl="node2" presStyleIdx="4" presStyleCnt="6">
        <dgm:presLayoutVars>
          <dgm:chPref val="3"/>
        </dgm:presLayoutVars>
      </dgm:prSet>
      <dgm:spPr/>
      <dgm:t>
        <a:bodyPr/>
        <a:lstStyle/>
        <a:p>
          <a:endParaRPr lang="en-US"/>
        </a:p>
      </dgm:t>
    </dgm:pt>
    <dgm:pt modelId="{99A556D9-3BEE-5644-AC1F-DB92ED591466}" type="pres">
      <dgm:prSet presAssocID="{6E08B4A4-5782-9E41-9C5B-F323BBD856CB}" presName="rootConnector" presStyleLbl="node2" presStyleIdx="4" presStyleCnt="6"/>
      <dgm:spPr/>
      <dgm:t>
        <a:bodyPr/>
        <a:lstStyle/>
        <a:p>
          <a:endParaRPr lang="en-US"/>
        </a:p>
      </dgm:t>
    </dgm:pt>
    <dgm:pt modelId="{0F8CFA10-252B-3048-BE59-0252266CD96C}" type="pres">
      <dgm:prSet presAssocID="{6E08B4A4-5782-9E41-9C5B-F323BBD856CB}" presName="hierChild4" presStyleCnt="0"/>
      <dgm:spPr/>
      <dgm:t>
        <a:bodyPr/>
        <a:lstStyle/>
        <a:p>
          <a:endParaRPr lang="en-US"/>
        </a:p>
      </dgm:t>
    </dgm:pt>
    <dgm:pt modelId="{6F717234-2831-F747-9E38-F0F83E84CABD}" type="pres">
      <dgm:prSet presAssocID="{6CB9C76D-5C38-1A4B-883C-2B018A7F0210}" presName="Name37" presStyleLbl="parChTrans1D3" presStyleIdx="17" presStyleCnt="21"/>
      <dgm:spPr/>
      <dgm:t>
        <a:bodyPr/>
        <a:lstStyle/>
        <a:p>
          <a:endParaRPr lang="en-US"/>
        </a:p>
      </dgm:t>
    </dgm:pt>
    <dgm:pt modelId="{579B1AAE-7820-BF40-8544-21C03510F1A5}" type="pres">
      <dgm:prSet presAssocID="{97CB344B-66F6-7648-A92F-36D4070B25A1}" presName="hierRoot2" presStyleCnt="0">
        <dgm:presLayoutVars>
          <dgm:hierBranch val="init"/>
        </dgm:presLayoutVars>
      </dgm:prSet>
      <dgm:spPr/>
      <dgm:t>
        <a:bodyPr/>
        <a:lstStyle/>
        <a:p>
          <a:endParaRPr lang="en-US"/>
        </a:p>
      </dgm:t>
    </dgm:pt>
    <dgm:pt modelId="{5E1DAF5D-79C1-A44F-8D44-4CBED8E024F4}" type="pres">
      <dgm:prSet presAssocID="{97CB344B-66F6-7648-A92F-36D4070B25A1}" presName="rootComposite" presStyleCnt="0"/>
      <dgm:spPr/>
      <dgm:t>
        <a:bodyPr/>
        <a:lstStyle/>
        <a:p>
          <a:endParaRPr lang="en-US"/>
        </a:p>
      </dgm:t>
    </dgm:pt>
    <dgm:pt modelId="{DF8D915E-3684-C04A-984E-21A7375C0DC9}" type="pres">
      <dgm:prSet presAssocID="{97CB344B-66F6-7648-A92F-36D4070B25A1}" presName="rootText" presStyleLbl="node3" presStyleIdx="17" presStyleCnt="21">
        <dgm:presLayoutVars>
          <dgm:chPref val="3"/>
        </dgm:presLayoutVars>
      </dgm:prSet>
      <dgm:spPr/>
      <dgm:t>
        <a:bodyPr/>
        <a:lstStyle/>
        <a:p>
          <a:endParaRPr lang="en-US"/>
        </a:p>
      </dgm:t>
    </dgm:pt>
    <dgm:pt modelId="{E00439E0-7218-0B4E-901D-799386AB45E6}" type="pres">
      <dgm:prSet presAssocID="{97CB344B-66F6-7648-A92F-36D4070B25A1}" presName="rootConnector" presStyleLbl="node3" presStyleIdx="17" presStyleCnt="21"/>
      <dgm:spPr/>
      <dgm:t>
        <a:bodyPr/>
        <a:lstStyle/>
        <a:p>
          <a:endParaRPr lang="en-US"/>
        </a:p>
      </dgm:t>
    </dgm:pt>
    <dgm:pt modelId="{94A53D0C-BCC2-2142-9F9A-52F331764748}" type="pres">
      <dgm:prSet presAssocID="{97CB344B-66F6-7648-A92F-36D4070B25A1}" presName="hierChild4" presStyleCnt="0"/>
      <dgm:spPr/>
      <dgm:t>
        <a:bodyPr/>
        <a:lstStyle/>
        <a:p>
          <a:endParaRPr lang="en-US"/>
        </a:p>
      </dgm:t>
    </dgm:pt>
    <dgm:pt modelId="{9653AF38-4E06-0348-B7C5-9095E55C7C21}" type="pres">
      <dgm:prSet presAssocID="{97CB344B-66F6-7648-A92F-36D4070B25A1}" presName="hierChild5" presStyleCnt="0"/>
      <dgm:spPr/>
      <dgm:t>
        <a:bodyPr/>
        <a:lstStyle/>
        <a:p>
          <a:endParaRPr lang="en-US"/>
        </a:p>
      </dgm:t>
    </dgm:pt>
    <dgm:pt modelId="{4F93A0BD-82E7-5A49-A07B-06FF4FECC3B2}" type="pres">
      <dgm:prSet presAssocID="{92479A3E-4EC1-1044-832F-3533000DA3E9}" presName="Name37" presStyleLbl="parChTrans1D3" presStyleIdx="18" presStyleCnt="21"/>
      <dgm:spPr/>
      <dgm:t>
        <a:bodyPr/>
        <a:lstStyle/>
        <a:p>
          <a:endParaRPr lang="en-US"/>
        </a:p>
      </dgm:t>
    </dgm:pt>
    <dgm:pt modelId="{C7DAD5F5-D528-D748-8AFB-C47B226A243C}" type="pres">
      <dgm:prSet presAssocID="{80D86D4B-3416-094A-B28F-867B1CFD6CF1}" presName="hierRoot2" presStyleCnt="0">
        <dgm:presLayoutVars>
          <dgm:hierBranch val="init"/>
        </dgm:presLayoutVars>
      </dgm:prSet>
      <dgm:spPr/>
      <dgm:t>
        <a:bodyPr/>
        <a:lstStyle/>
        <a:p>
          <a:endParaRPr lang="en-US"/>
        </a:p>
      </dgm:t>
    </dgm:pt>
    <dgm:pt modelId="{9B340B55-7115-9A46-B7C1-416FECFAED2F}" type="pres">
      <dgm:prSet presAssocID="{80D86D4B-3416-094A-B28F-867B1CFD6CF1}" presName="rootComposite" presStyleCnt="0"/>
      <dgm:spPr/>
      <dgm:t>
        <a:bodyPr/>
        <a:lstStyle/>
        <a:p>
          <a:endParaRPr lang="en-US"/>
        </a:p>
      </dgm:t>
    </dgm:pt>
    <dgm:pt modelId="{C8B03F75-D5D9-0F4C-AE22-BA435A115118}" type="pres">
      <dgm:prSet presAssocID="{80D86D4B-3416-094A-B28F-867B1CFD6CF1}" presName="rootText" presStyleLbl="node3" presStyleIdx="18" presStyleCnt="21">
        <dgm:presLayoutVars>
          <dgm:chPref val="3"/>
        </dgm:presLayoutVars>
      </dgm:prSet>
      <dgm:spPr/>
      <dgm:t>
        <a:bodyPr/>
        <a:lstStyle/>
        <a:p>
          <a:endParaRPr lang="en-US"/>
        </a:p>
      </dgm:t>
    </dgm:pt>
    <dgm:pt modelId="{7B6B941B-9634-6646-843D-129207DADB8B}" type="pres">
      <dgm:prSet presAssocID="{80D86D4B-3416-094A-B28F-867B1CFD6CF1}" presName="rootConnector" presStyleLbl="node3" presStyleIdx="18" presStyleCnt="21"/>
      <dgm:spPr/>
      <dgm:t>
        <a:bodyPr/>
        <a:lstStyle/>
        <a:p>
          <a:endParaRPr lang="en-US"/>
        </a:p>
      </dgm:t>
    </dgm:pt>
    <dgm:pt modelId="{8ADE79DB-0E39-3245-87DE-2E10E7B762CA}" type="pres">
      <dgm:prSet presAssocID="{80D86D4B-3416-094A-B28F-867B1CFD6CF1}" presName="hierChild4" presStyleCnt="0"/>
      <dgm:spPr/>
      <dgm:t>
        <a:bodyPr/>
        <a:lstStyle/>
        <a:p>
          <a:endParaRPr lang="en-US"/>
        </a:p>
      </dgm:t>
    </dgm:pt>
    <dgm:pt modelId="{A888CDD2-60BD-1A48-A016-A22362680BBD}" type="pres">
      <dgm:prSet presAssocID="{80D86D4B-3416-094A-B28F-867B1CFD6CF1}" presName="hierChild5" presStyleCnt="0"/>
      <dgm:spPr/>
      <dgm:t>
        <a:bodyPr/>
        <a:lstStyle/>
        <a:p>
          <a:endParaRPr lang="en-US"/>
        </a:p>
      </dgm:t>
    </dgm:pt>
    <dgm:pt modelId="{40EBD4C6-C4C9-AD4F-A110-FA644F9429D8}" type="pres">
      <dgm:prSet presAssocID="{4F63B221-E068-D749-8531-B33F466AD0AE}" presName="Name37" presStyleLbl="parChTrans1D3" presStyleIdx="19" presStyleCnt="21"/>
      <dgm:spPr/>
      <dgm:t>
        <a:bodyPr/>
        <a:lstStyle/>
        <a:p>
          <a:endParaRPr lang="en-US"/>
        </a:p>
      </dgm:t>
    </dgm:pt>
    <dgm:pt modelId="{0437CB5C-E144-874C-AD6F-0581664F3B36}" type="pres">
      <dgm:prSet presAssocID="{67AC8A74-76CE-1449-BE73-CDE65BD86BA3}" presName="hierRoot2" presStyleCnt="0">
        <dgm:presLayoutVars>
          <dgm:hierBranch val="init"/>
        </dgm:presLayoutVars>
      </dgm:prSet>
      <dgm:spPr/>
      <dgm:t>
        <a:bodyPr/>
        <a:lstStyle/>
        <a:p>
          <a:endParaRPr lang="en-US"/>
        </a:p>
      </dgm:t>
    </dgm:pt>
    <dgm:pt modelId="{CB827BBF-6516-B04C-8971-810C7177FB6E}" type="pres">
      <dgm:prSet presAssocID="{67AC8A74-76CE-1449-BE73-CDE65BD86BA3}" presName="rootComposite" presStyleCnt="0"/>
      <dgm:spPr/>
      <dgm:t>
        <a:bodyPr/>
        <a:lstStyle/>
        <a:p>
          <a:endParaRPr lang="en-US"/>
        </a:p>
      </dgm:t>
    </dgm:pt>
    <dgm:pt modelId="{A04565EA-F61F-454E-A067-90B3D579CFBC}" type="pres">
      <dgm:prSet presAssocID="{67AC8A74-76CE-1449-BE73-CDE65BD86BA3}" presName="rootText" presStyleLbl="node3" presStyleIdx="19" presStyleCnt="21">
        <dgm:presLayoutVars>
          <dgm:chPref val="3"/>
        </dgm:presLayoutVars>
      </dgm:prSet>
      <dgm:spPr/>
      <dgm:t>
        <a:bodyPr/>
        <a:lstStyle/>
        <a:p>
          <a:endParaRPr lang="en-US"/>
        </a:p>
      </dgm:t>
    </dgm:pt>
    <dgm:pt modelId="{D1FDB056-F625-BC4E-BBBE-3A306BCF78BC}" type="pres">
      <dgm:prSet presAssocID="{67AC8A74-76CE-1449-BE73-CDE65BD86BA3}" presName="rootConnector" presStyleLbl="node3" presStyleIdx="19" presStyleCnt="21"/>
      <dgm:spPr/>
      <dgm:t>
        <a:bodyPr/>
        <a:lstStyle/>
        <a:p>
          <a:endParaRPr lang="en-US"/>
        </a:p>
      </dgm:t>
    </dgm:pt>
    <dgm:pt modelId="{2EAA54F8-54D3-2E41-8366-D9999C7222D6}" type="pres">
      <dgm:prSet presAssocID="{67AC8A74-76CE-1449-BE73-CDE65BD86BA3}" presName="hierChild4" presStyleCnt="0"/>
      <dgm:spPr/>
      <dgm:t>
        <a:bodyPr/>
        <a:lstStyle/>
        <a:p>
          <a:endParaRPr lang="en-US"/>
        </a:p>
      </dgm:t>
    </dgm:pt>
    <dgm:pt modelId="{083F1259-6FE8-2046-9C46-1B29DB5BB4C1}" type="pres">
      <dgm:prSet presAssocID="{67AC8A74-76CE-1449-BE73-CDE65BD86BA3}" presName="hierChild5" presStyleCnt="0"/>
      <dgm:spPr/>
      <dgm:t>
        <a:bodyPr/>
        <a:lstStyle/>
        <a:p>
          <a:endParaRPr lang="en-US"/>
        </a:p>
      </dgm:t>
    </dgm:pt>
    <dgm:pt modelId="{63280023-831D-B840-9296-9708C201D959}" type="pres">
      <dgm:prSet presAssocID="{8EB4E1D9-DEA5-494B-8D44-3DE286B33BF8}" presName="Name37" presStyleLbl="parChTrans1D3" presStyleIdx="20" presStyleCnt="21"/>
      <dgm:spPr/>
      <dgm:t>
        <a:bodyPr/>
        <a:lstStyle/>
        <a:p>
          <a:endParaRPr lang="en-US"/>
        </a:p>
      </dgm:t>
    </dgm:pt>
    <dgm:pt modelId="{015D5576-57D7-104D-B6F7-C5A8CF4907CF}" type="pres">
      <dgm:prSet presAssocID="{D088BBEB-EDB2-6448-8044-7D7FA56E8DB6}" presName="hierRoot2" presStyleCnt="0">
        <dgm:presLayoutVars>
          <dgm:hierBranch val="init"/>
        </dgm:presLayoutVars>
      </dgm:prSet>
      <dgm:spPr/>
      <dgm:t>
        <a:bodyPr/>
        <a:lstStyle/>
        <a:p>
          <a:endParaRPr lang="en-US"/>
        </a:p>
      </dgm:t>
    </dgm:pt>
    <dgm:pt modelId="{07BBF580-B23A-D843-8751-D78CF5E9E154}" type="pres">
      <dgm:prSet presAssocID="{D088BBEB-EDB2-6448-8044-7D7FA56E8DB6}" presName="rootComposite" presStyleCnt="0"/>
      <dgm:spPr/>
      <dgm:t>
        <a:bodyPr/>
        <a:lstStyle/>
        <a:p>
          <a:endParaRPr lang="en-US"/>
        </a:p>
      </dgm:t>
    </dgm:pt>
    <dgm:pt modelId="{8BBD3367-7B59-2B40-AEBD-554AB9C671D9}" type="pres">
      <dgm:prSet presAssocID="{D088BBEB-EDB2-6448-8044-7D7FA56E8DB6}" presName="rootText" presStyleLbl="node3" presStyleIdx="20" presStyleCnt="21">
        <dgm:presLayoutVars>
          <dgm:chPref val="3"/>
        </dgm:presLayoutVars>
      </dgm:prSet>
      <dgm:spPr/>
      <dgm:t>
        <a:bodyPr/>
        <a:lstStyle/>
        <a:p>
          <a:endParaRPr lang="en-US"/>
        </a:p>
      </dgm:t>
    </dgm:pt>
    <dgm:pt modelId="{251F0854-55BE-034F-A109-6A505A5EC1AE}" type="pres">
      <dgm:prSet presAssocID="{D088BBEB-EDB2-6448-8044-7D7FA56E8DB6}" presName="rootConnector" presStyleLbl="node3" presStyleIdx="20" presStyleCnt="21"/>
      <dgm:spPr/>
      <dgm:t>
        <a:bodyPr/>
        <a:lstStyle/>
        <a:p>
          <a:endParaRPr lang="en-US"/>
        </a:p>
      </dgm:t>
    </dgm:pt>
    <dgm:pt modelId="{DBD5C2B1-3E84-8F49-916C-DE2C965D64EE}" type="pres">
      <dgm:prSet presAssocID="{D088BBEB-EDB2-6448-8044-7D7FA56E8DB6}" presName="hierChild4" presStyleCnt="0"/>
      <dgm:spPr/>
      <dgm:t>
        <a:bodyPr/>
        <a:lstStyle/>
        <a:p>
          <a:endParaRPr lang="en-US"/>
        </a:p>
      </dgm:t>
    </dgm:pt>
    <dgm:pt modelId="{ED8CB624-C329-F14A-AA95-AFB5DF47ED3A}" type="pres">
      <dgm:prSet presAssocID="{D088BBEB-EDB2-6448-8044-7D7FA56E8DB6}" presName="hierChild5" presStyleCnt="0"/>
      <dgm:spPr/>
      <dgm:t>
        <a:bodyPr/>
        <a:lstStyle/>
        <a:p>
          <a:endParaRPr lang="en-US"/>
        </a:p>
      </dgm:t>
    </dgm:pt>
    <dgm:pt modelId="{9869CCB7-7BE3-E942-B375-F65739775FAE}" type="pres">
      <dgm:prSet presAssocID="{6E08B4A4-5782-9E41-9C5B-F323BBD856CB}" presName="hierChild5" presStyleCnt="0"/>
      <dgm:spPr/>
      <dgm:t>
        <a:bodyPr/>
        <a:lstStyle/>
        <a:p>
          <a:endParaRPr lang="en-US"/>
        </a:p>
      </dgm:t>
    </dgm:pt>
    <dgm:pt modelId="{6C9F0202-208C-1740-B8D1-38216AD21F0B}" type="pres">
      <dgm:prSet presAssocID="{E35F6236-B980-B540-9F1F-B5F84EB4CE2B}" presName="Name37" presStyleLbl="parChTrans1D2" presStyleIdx="5" presStyleCnt="6"/>
      <dgm:spPr/>
      <dgm:t>
        <a:bodyPr/>
        <a:lstStyle/>
        <a:p>
          <a:endParaRPr lang="en-US"/>
        </a:p>
      </dgm:t>
    </dgm:pt>
    <dgm:pt modelId="{35E13509-4A23-B048-85C3-BFE95152A76B}" type="pres">
      <dgm:prSet presAssocID="{E0FE7CA0-1CD8-394D-81ED-DAEF8DFD9550}" presName="hierRoot2" presStyleCnt="0">
        <dgm:presLayoutVars>
          <dgm:hierBranch val="init"/>
        </dgm:presLayoutVars>
      </dgm:prSet>
      <dgm:spPr/>
      <dgm:t>
        <a:bodyPr/>
        <a:lstStyle/>
        <a:p>
          <a:endParaRPr lang="en-US"/>
        </a:p>
      </dgm:t>
    </dgm:pt>
    <dgm:pt modelId="{85A41139-28AE-5944-91F6-88BE43A50FD9}" type="pres">
      <dgm:prSet presAssocID="{E0FE7CA0-1CD8-394D-81ED-DAEF8DFD9550}" presName="rootComposite" presStyleCnt="0"/>
      <dgm:spPr/>
      <dgm:t>
        <a:bodyPr/>
        <a:lstStyle/>
        <a:p>
          <a:endParaRPr lang="en-US"/>
        </a:p>
      </dgm:t>
    </dgm:pt>
    <dgm:pt modelId="{60DF87A3-77B5-B741-98E5-5BEF464A2536}" type="pres">
      <dgm:prSet presAssocID="{E0FE7CA0-1CD8-394D-81ED-DAEF8DFD9550}" presName="rootText" presStyleLbl="node2" presStyleIdx="5" presStyleCnt="6">
        <dgm:presLayoutVars>
          <dgm:chPref val="3"/>
        </dgm:presLayoutVars>
      </dgm:prSet>
      <dgm:spPr/>
      <dgm:t>
        <a:bodyPr/>
        <a:lstStyle/>
        <a:p>
          <a:endParaRPr lang="en-US"/>
        </a:p>
      </dgm:t>
    </dgm:pt>
    <dgm:pt modelId="{C32E1E7E-71AC-3B47-95FE-ACE1F47484CA}" type="pres">
      <dgm:prSet presAssocID="{E0FE7CA0-1CD8-394D-81ED-DAEF8DFD9550}" presName="rootConnector" presStyleLbl="node2" presStyleIdx="5" presStyleCnt="6"/>
      <dgm:spPr/>
      <dgm:t>
        <a:bodyPr/>
        <a:lstStyle/>
        <a:p>
          <a:endParaRPr lang="en-US"/>
        </a:p>
      </dgm:t>
    </dgm:pt>
    <dgm:pt modelId="{E77D4084-B95D-EC4A-A574-1684D92DFAAE}" type="pres">
      <dgm:prSet presAssocID="{E0FE7CA0-1CD8-394D-81ED-DAEF8DFD9550}" presName="hierChild4" presStyleCnt="0"/>
      <dgm:spPr/>
      <dgm:t>
        <a:bodyPr/>
        <a:lstStyle/>
        <a:p>
          <a:endParaRPr lang="en-US"/>
        </a:p>
      </dgm:t>
    </dgm:pt>
    <dgm:pt modelId="{5658B0E3-3CCA-D645-8335-3B8FF7E24AB7}" type="pres">
      <dgm:prSet presAssocID="{E0FE7CA0-1CD8-394D-81ED-DAEF8DFD9550}" presName="hierChild5" presStyleCnt="0"/>
      <dgm:spPr/>
      <dgm:t>
        <a:bodyPr/>
        <a:lstStyle/>
        <a:p>
          <a:endParaRPr lang="en-US"/>
        </a:p>
      </dgm:t>
    </dgm:pt>
    <dgm:pt modelId="{5DB1392A-A826-234B-9967-D99BC31EC256}" type="pres">
      <dgm:prSet presAssocID="{4DEE5CE7-47FC-994C-AE4D-FCF8DCF5C38D}" presName="hierChild3" presStyleCnt="0"/>
      <dgm:spPr/>
      <dgm:t>
        <a:bodyPr/>
        <a:lstStyle/>
        <a:p>
          <a:endParaRPr lang="en-US"/>
        </a:p>
      </dgm:t>
    </dgm:pt>
  </dgm:ptLst>
  <dgm:cxnLst>
    <dgm:cxn modelId="{218EDA15-DF13-6349-9166-25F8B6A8917C}" type="presOf" srcId="{8EB4E1D9-DEA5-494B-8D44-3DE286B33BF8}" destId="{63280023-831D-B840-9296-9708C201D959}" srcOrd="0" destOrd="0" presId="urn:microsoft.com/office/officeart/2005/8/layout/orgChart1"/>
    <dgm:cxn modelId="{852282DF-D9AA-5C41-8B60-B3D96999DFC4}" srcId="{6075967C-87E7-7E44-A81F-E1285A8C3284}" destId="{FA74A735-8782-FE4B-873C-25E32B35E96D}" srcOrd="1" destOrd="0" parTransId="{7E112C13-BD3D-FE4D-8DA1-0BE96758C29D}" sibTransId="{9091179D-EC40-8A47-90E4-BFC7DF6BEE45}"/>
    <dgm:cxn modelId="{F5F2E303-18C9-9740-B74F-6752E08BC528}" type="presOf" srcId="{0D18A391-B449-9E4E-93E7-6E665AAB952D}" destId="{3743CF69-9529-2F4A-96E8-B5735397DC8A}" srcOrd="0" destOrd="0" presId="urn:microsoft.com/office/officeart/2005/8/layout/orgChart1"/>
    <dgm:cxn modelId="{57E9FABD-5002-D94B-B904-93EF36F008F3}" type="presOf" srcId="{41C6B2C7-BF5D-A441-80FE-7B0666BCFC39}" destId="{3CFE5C21-6B4E-1F42-B391-58D5CCDB81F6}" srcOrd="1" destOrd="0" presId="urn:microsoft.com/office/officeart/2005/8/layout/orgChart1"/>
    <dgm:cxn modelId="{05643D23-93AD-6843-AD20-9E812BDDAB29}" type="presOf" srcId="{5060D7EB-AD7D-6D4F-B968-442D09AAD388}" destId="{0D8E24C9-4047-FE45-994F-9665B92E0136}" srcOrd="0" destOrd="0" presId="urn:microsoft.com/office/officeart/2005/8/layout/orgChart1"/>
    <dgm:cxn modelId="{494EAE0F-6C35-E34D-AC69-211D66AE1769}" type="presOf" srcId="{97CB344B-66F6-7648-A92F-36D4070B25A1}" destId="{DF8D915E-3684-C04A-984E-21A7375C0DC9}" srcOrd="0" destOrd="0" presId="urn:microsoft.com/office/officeart/2005/8/layout/orgChart1"/>
    <dgm:cxn modelId="{2B1EEDEF-4642-8E42-AB57-2B45A26A5367}" type="presOf" srcId="{8D2E7D02-F2B2-8045-91BC-58621D3F35D0}" destId="{A813F7FC-7989-6A45-A0CC-47EA21FE4CE1}" srcOrd="0" destOrd="0" presId="urn:microsoft.com/office/officeart/2005/8/layout/orgChart1"/>
    <dgm:cxn modelId="{7E620B87-BA82-D14B-85F7-AB076264D65C}" type="presOf" srcId="{1EED97F4-35DD-144D-AF0F-DBC5027CE5E4}" destId="{71694922-49F1-B943-B54A-ED97B0DEEB77}" srcOrd="0" destOrd="0" presId="urn:microsoft.com/office/officeart/2005/8/layout/orgChart1"/>
    <dgm:cxn modelId="{B51149E1-51FA-3145-B0B5-4E0D6ABDC9A8}" type="presOf" srcId="{41C6B2C7-BF5D-A441-80FE-7B0666BCFC39}" destId="{687FBBB0-5795-934E-AE6A-DDFADF1C1052}" srcOrd="0" destOrd="0" presId="urn:microsoft.com/office/officeart/2005/8/layout/orgChart1"/>
    <dgm:cxn modelId="{D3E665E5-5969-4940-A8E3-741DCCA9F94B}" type="presOf" srcId="{80D86D4B-3416-094A-B28F-867B1CFD6CF1}" destId="{C8B03F75-D5D9-0F4C-AE22-BA435A115118}" srcOrd="0" destOrd="0" presId="urn:microsoft.com/office/officeart/2005/8/layout/orgChart1"/>
    <dgm:cxn modelId="{86CD702B-620D-BC48-ABEE-20F8C8AAD249}" srcId="{E0B1A847-DDB6-6948-BEC6-6B93129074AE}" destId="{6B640C9A-2396-644B-BAAF-0A2BA36164E7}" srcOrd="1" destOrd="0" parTransId="{EA07FFCA-7107-634F-AED4-0B7CDAE66818}" sibTransId="{2A236DD1-EF8B-054A-83F1-60C9B34F235D}"/>
    <dgm:cxn modelId="{CB86A720-066F-3C4D-AB76-9ABC7397949B}" srcId="{E0B1A847-DDB6-6948-BEC6-6B93129074AE}" destId="{5060D7EB-AD7D-6D4F-B968-442D09AAD388}" srcOrd="2" destOrd="0" parTransId="{51D4F123-E4CF-884E-A6A5-99928825FD02}" sibTransId="{32D23519-B506-6040-AA38-5304B3FBF19A}"/>
    <dgm:cxn modelId="{FE4AFD7C-A645-5A49-B921-D4CEECC1ADED}" type="presOf" srcId="{665CD367-554B-2149-B7A5-0D987ED785E8}" destId="{A1C33CDE-E7FF-2846-94D2-E55797F1DB61}" srcOrd="1" destOrd="0" presId="urn:microsoft.com/office/officeart/2005/8/layout/orgChart1"/>
    <dgm:cxn modelId="{BAFBC290-2075-F048-B790-FE9B4E0D393D}" type="presOf" srcId="{2FB172AB-DD20-6A49-A25A-8020AE7A0E5A}" destId="{3A8B0A48-B768-1D4D-85E2-9696B5D1ED8C}" srcOrd="1" destOrd="0" presId="urn:microsoft.com/office/officeart/2005/8/layout/orgChart1"/>
    <dgm:cxn modelId="{1B67D4CF-4A1D-4A64-9462-ABF76FF2DE18}" type="presOf" srcId="{4BEA1980-7F76-43D2-A1F0-CB308DFE4FDB}" destId="{6C9B56C5-521E-4D4C-88BE-B7A2176181D8}" srcOrd="0" destOrd="0" presId="urn:microsoft.com/office/officeart/2005/8/layout/orgChart1"/>
    <dgm:cxn modelId="{A135C6D8-AA87-E347-91EA-8F2D7395D575}" type="presOf" srcId="{3E4A3C92-2C2E-974F-BE26-33766407F693}" destId="{F049CC04-D0D7-5047-A95C-1644B9C76B1C}" srcOrd="1" destOrd="0" presId="urn:microsoft.com/office/officeart/2005/8/layout/orgChart1"/>
    <dgm:cxn modelId="{7502D635-F41C-1342-AD5E-50A5DEDB2D27}" type="presOf" srcId="{F6D8FBD4-4814-4A44-A1ED-918E4B79E904}" destId="{82DCE9AD-F8BD-5441-AFC8-83E61D05CB9F}" srcOrd="0" destOrd="0" presId="urn:microsoft.com/office/officeart/2005/8/layout/orgChart1"/>
    <dgm:cxn modelId="{0CFC9F14-420A-2744-829D-7C9DA11F0296}" type="presOf" srcId="{80D86D4B-3416-094A-B28F-867B1CFD6CF1}" destId="{7B6B941B-9634-6646-843D-129207DADB8B}" srcOrd="1" destOrd="0" presId="urn:microsoft.com/office/officeart/2005/8/layout/orgChart1"/>
    <dgm:cxn modelId="{E85F8543-A6AC-BF40-9A4D-5B4EE2E82C1E}" type="presOf" srcId="{511D6567-0E52-EA49-A32A-954F38EA9119}" destId="{0BA3873C-34E6-004A-AD8F-E4E148E4748F}" srcOrd="0" destOrd="0" presId="urn:microsoft.com/office/officeart/2005/8/layout/orgChart1"/>
    <dgm:cxn modelId="{69D6C2A0-745A-2A46-A2D3-F5D8128C20BE}" type="presOf" srcId="{E3A710A6-28D1-DE47-9A72-D2B1AA412F4F}" destId="{CF245440-55C5-D24C-B9D3-7201644DCB6C}" srcOrd="0" destOrd="0" presId="urn:microsoft.com/office/officeart/2005/8/layout/orgChart1"/>
    <dgm:cxn modelId="{53D55847-41B1-9E44-969B-5C36C03154A0}" type="presOf" srcId="{6075967C-87E7-7E44-A81F-E1285A8C3284}" destId="{82B1CF36-E796-5748-85E2-CAE1D883F14B}" srcOrd="0" destOrd="0" presId="urn:microsoft.com/office/officeart/2005/8/layout/orgChart1"/>
    <dgm:cxn modelId="{E43CAC8E-0EFC-9848-B411-C2551D8602E0}" srcId="{6E08B4A4-5782-9E41-9C5B-F323BBD856CB}" destId="{D088BBEB-EDB2-6448-8044-7D7FA56E8DB6}" srcOrd="3" destOrd="0" parTransId="{8EB4E1D9-DEA5-494B-8D44-3DE286B33BF8}" sibTransId="{B6C822CC-E74E-764D-958F-402C152B889D}"/>
    <dgm:cxn modelId="{25A8736D-A61D-B645-8DA9-6B8785A6A262}" type="presOf" srcId="{97CB344B-66F6-7648-A92F-36D4070B25A1}" destId="{E00439E0-7218-0B4E-901D-799386AB45E6}" srcOrd="1" destOrd="0" presId="urn:microsoft.com/office/officeart/2005/8/layout/orgChart1"/>
    <dgm:cxn modelId="{33A6E17C-AFD6-224C-BF16-88C098AB00E6}" type="presOf" srcId="{92479A3E-4EC1-1044-832F-3533000DA3E9}" destId="{4F93A0BD-82E7-5A49-A07B-06FF4FECC3B2}" srcOrd="0" destOrd="0" presId="urn:microsoft.com/office/officeart/2005/8/layout/orgChart1"/>
    <dgm:cxn modelId="{21D05137-0F00-F64F-A46F-07F449A90EE0}" type="presOf" srcId="{E0FE7CA0-1CD8-394D-81ED-DAEF8DFD9550}" destId="{C32E1E7E-71AC-3B47-95FE-ACE1F47484CA}" srcOrd="1" destOrd="0" presId="urn:microsoft.com/office/officeart/2005/8/layout/orgChart1"/>
    <dgm:cxn modelId="{3A4AFBA6-B2BD-46F8-8C58-7670E6670B80}" type="presOf" srcId="{4BEA1980-7F76-43D2-A1F0-CB308DFE4FDB}" destId="{EDA8C638-9DB0-4D38-B626-59110C11E4A8}" srcOrd="1" destOrd="0" presId="urn:microsoft.com/office/officeart/2005/8/layout/orgChart1"/>
    <dgm:cxn modelId="{6D09EE90-1FBD-EE48-8450-5BFAC1470EC8}" type="presOf" srcId="{6B640C9A-2396-644B-BAAF-0A2BA36164E7}" destId="{EB5DD97F-9FC0-504B-A85F-4F706F99EC19}" srcOrd="1" destOrd="0" presId="urn:microsoft.com/office/officeart/2005/8/layout/orgChart1"/>
    <dgm:cxn modelId="{3A2FFA54-393C-F24C-9F93-38074984A09D}" type="presOf" srcId="{A4E80BC2-5E4B-A24C-8671-211539E69570}" destId="{9C6C0CDA-439E-854C-974B-EB52D73D9C28}" srcOrd="0" destOrd="0" presId="urn:microsoft.com/office/officeart/2005/8/layout/orgChart1"/>
    <dgm:cxn modelId="{AA2E99A5-EFF9-7448-81E6-D8D25D4EA5F7}" srcId="{4DEE5CE7-47FC-994C-AE4D-FCF8DCF5C38D}" destId="{2FB172AB-DD20-6A49-A25A-8020AE7A0E5A}" srcOrd="3" destOrd="0" parTransId="{A901742A-B3A2-BF4A-B535-AE756E841998}" sibTransId="{C745EFA5-7F78-2748-BA44-FF863F35F11F}"/>
    <dgm:cxn modelId="{50B5894B-32EA-E646-9F2E-3646FB999E48}" type="presOf" srcId="{11559D89-AF3D-CE49-ACF7-727BFDD1426F}" destId="{C59E4D34-6640-9847-A02D-8F506151FDF2}" srcOrd="0" destOrd="0" presId="urn:microsoft.com/office/officeart/2005/8/layout/orgChart1"/>
    <dgm:cxn modelId="{34FAD175-F03B-D34B-AD6A-3F9046EB0E35}" type="presOf" srcId="{4DEE5CE7-47FC-994C-AE4D-FCF8DCF5C38D}" destId="{27E642FC-3631-DB40-B6F3-5FF336F6B2F7}" srcOrd="1" destOrd="0" presId="urn:microsoft.com/office/officeart/2005/8/layout/orgChart1"/>
    <dgm:cxn modelId="{00448704-6117-164C-AD9E-A5BDAA05175F}" type="presOf" srcId="{0035E31F-1E22-2943-B907-4FFDA6052290}" destId="{8C25D845-30AF-DD44-9449-51DAAD0DD24B}" srcOrd="0" destOrd="0" presId="urn:microsoft.com/office/officeart/2005/8/layout/orgChart1"/>
    <dgm:cxn modelId="{A7C869AD-1058-FC48-8D3C-233FFD7B9C2E}" type="presOf" srcId="{81065369-9867-0C4E-B229-9F5B277ED1D0}" destId="{46BE6152-BC20-204C-861C-83368758A5AF}" srcOrd="1" destOrd="0" presId="urn:microsoft.com/office/officeart/2005/8/layout/orgChart1"/>
    <dgm:cxn modelId="{9158AB5F-051E-3143-9AFF-F71BE5DAEB2F}" type="presOf" srcId="{7E112C13-BD3D-FE4D-8DA1-0BE96758C29D}" destId="{C557D7BC-4CB2-FA47-8C87-96CD89D90096}" srcOrd="0" destOrd="0" presId="urn:microsoft.com/office/officeart/2005/8/layout/orgChart1"/>
    <dgm:cxn modelId="{10F32E3D-5572-B342-A10C-3458D3C7EAB5}" type="presOf" srcId="{C466F2B9-7624-4047-B23B-FCD527F28440}" destId="{3AB3575B-0111-4D4A-8C8C-70BB54335EC5}" srcOrd="1" destOrd="0" presId="urn:microsoft.com/office/officeart/2005/8/layout/orgChart1"/>
    <dgm:cxn modelId="{3E92FA75-F3D5-E24D-AF26-BA1DD28AEAC6}" type="presOf" srcId="{E35F6236-B980-B540-9F1F-B5F84EB4CE2B}" destId="{6C9F0202-208C-1740-B8D1-38216AD21F0B}" srcOrd="0" destOrd="0" presId="urn:microsoft.com/office/officeart/2005/8/layout/orgChart1"/>
    <dgm:cxn modelId="{E1FD1C5F-C5DC-9B4A-9C7B-C5C967CD4BDE}" srcId="{2FB172AB-DD20-6A49-A25A-8020AE7A0E5A}" destId="{4FE4356F-6F5E-F841-9459-369EDDB9B4E8}" srcOrd="2" destOrd="0" parTransId="{4139CE89-4E64-B545-8091-123D71A8090D}" sibTransId="{1E36C1BE-3672-124B-B131-419469D5F92A}"/>
    <dgm:cxn modelId="{7A7E8568-F823-064C-BC7C-89943BA6AECF}" type="presOf" srcId="{4FE4356F-6F5E-F841-9459-369EDDB9B4E8}" destId="{E883B1BA-3907-7949-B7EA-B4F3CF2CA515}" srcOrd="0" destOrd="0" presId="urn:microsoft.com/office/officeart/2005/8/layout/orgChart1"/>
    <dgm:cxn modelId="{DB072454-F51D-7C4A-A60E-8E7DFB047B6B}" srcId="{4DEE5CE7-47FC-994C-AE4D-FCF8DCF5C38D}" destId="{6075967C-87E7-7E44-A81F-E1285A8C3284}" srcOrd="0" destOrd="0" parTransId="{1EED97F4-35DD-144D-AF0F-DBC5027CE5E4}" sibTransId="{CA5ACD41-D4A7-FA45-9714-E73733FB380D}"/>
    <dgm:cxn modelId="{13B30988-D69A-5545-AC44-831A845ACF40}" type="presOf" srcId="{F6D8FBD4-4814-4A44-A1ED-918E4B79E904}" destId="{5B92A990-5F0A-5F43-95C9-0AB4910A9935}" srcOrd="1" destOrd="0" presId="urn:microsoft.com/office/officeart/2005/8/layout/orgChart1"/>
    <dgm:cxn modelId="{ADADA906-90C7-9D48-9931-2BBD4B4E0E21}" type="presOf" srcId="{D351CA21-E9D4-2B40-BABF-CB99D0EB2530}" destId="{D1D2EC8C-BB80-8A44-9B2B-A1CF3F7879E7}" srcOrd="1" destOrd="0" presId="urn:microsoft.com/office/officeart/2005/8/layout/orgChart1"/>
    <dgm:cxn modelId="{061097E2-3411-114D-9D6D-541554102808}" srcId="{4DEE5CE7-47FC-994C-AE4D-FCF8DCF5C38D}" destId="{6E08B4A4-5782-9E41-9C5B-F323BBD856CB}" srcOrd="4" destOrd="0" parTransId="{031FCFF3-EE21-7949-9B0E-4E41337F7B6A}" sibTransId="{6E1B07C2-CD40-BF49-9B24-B92452FF2791}"/>
    <dgm:cxn modelId="{A44F1E83-DED7-7A41-88D0-FC83D1A1E497}" type="presOf" srcId="{E0B1A847-DDB6-6948-BEC6-6B93129074AE}" destId="{5BF69AF9-FF4C-3543-AC3F-5CD90DAD9C3B}" srcOrd="1" destOrd="0" presId="urn:microsoft.com/office/officeart/2005/8/layout/orgChart1"/>
    <dgm:cxn modelId="{236EF195-42F1-E545-AF5A-9A8B7EFBCDF1}" srcId="{2FB172AB-DD20-6A49-A25A-8020AE7A0E5A}" destId="{F6D8FBD4-4814-4A44-A1ED-918E4B79E904}" srcOrd="4" destOrd="0" parTransId="{3FABE590-1AA2-EC47-A3C4-322236FECDC1}" sibTransId="{5EFC4D08-18C7-3F4B-8DB7-D8E8D270858F}"/>
    <dgm:cxn modelId="{80DDBFB4-6F40-ED45-A587-A0A4F9DADD53}" type="presOf" srcId="{C0CCEA92-CB4A-E447-88B1-99197542972D}" destId="{F0C59A6E-1A79-864F-9070-57123F67145B}" srcOrd="0" destOrd="0" presId="urn:microsoft.com/office/officeart/2005/8/layout/orgChart1"/>
    <dgm:cxn modelId="{D34BCFF9-CEDC-7144-AD9F-EC0C841559F6}" type="presOf" srcId="{FC072A17-DB88-E54B-9995-DAE99836B0A9}" destId="{17CF13F0-8471-1E46-8675-4E0F7D4B9948}" srcOrd="0" destOrd="0" presId="urn:microsoft.com/office/officeart/2005/8/layout/orgChart1"/>
    <dgm:cxn modelId="{5044A534-B29B-8440-978E-87CA8D340EBA}" type="presOf" srcId="{3427185B-8962-5545-AE6C-2B93C75077F1}" destId="{3771A816-E5B3-5048-A34C-2D044A1848C5}" srcOrd="0" destOrd="0" presId="urn:microsoft.com/office/officeart/2005/8/layout/orgChart1"/>
    <dgm:cxn modelId="{B4A35F86-FB20-CA41-B7E8-5DD72A66F5E5}" type="presOf" srcId="{EA07FFCA-7107-634F-AED4-0B7CDAE66818}" destId="{4EFFA948-90A3-644C-B18D-869BC6E5682D}" srcOrd="0" destOrd="0" presId="urn:microsoft.com/office/officeart/2005/8/layout/orgChart1"/>
    <dgm:cxn modelId="{BEC193B6-9F5D-054F-BDDA-5EC88318543A}" type="presOf" srcId="{665CD367-554B-2149-B7A5-0D987ED785E8}" destId="{EA26F5D9-4BC4-CB43-9190-E308636A1720}" srcOrd="0" destOrd="0" presId="urn:microsoft.com/office/officeart/2005/8/layout/orgChart1"/>
    <dgm:cxn modelId="{81745AE6-3563-9442-BB35-B6DE1BEE4258}" type="presOf" srcId="{5C7D5EDF-55FE-334A-95B5-53F83F7B45D3}" destId="{83026FE9-632C-A444-975B-E31813619028}" srcOrd="0" destOrd="0" presId="urn:microsoft.com/office/officeart/2005/8/layout/orgChart1"/>
    <dgm:cxn modelId="{5C15C08A-A828-3943-BD62-57762A4EC4DC}" srcId="{4DEE5CE7-47FC-994C-AE4D-FCF8DCF5C38D}" destId="{E0FE7CA0-1CD8-394D-81ED-DAEF8DFD9550}" srcOrd="5" destOrd="0" parTransId="{E35F6236-B980-B540-9F1F-B5F84EB4CE2B}" sibTransId="{516F5C63-6101-2E48-B4D4-4A947693BAAC}"/>
    <dgm:cxn modelId="{D216A9CC-CDF9-A64D-8DE5-809DC7AA1B3A}" type="presOf" srcId="{BBFA5B9E-0F36-8843-AB83-C17BA2B4845B}" destId="{C1CBB071-6D73-0445-853E-761E6EA180CD}" srcOrd="0" destOrd="0" presId="urn:microsoft.com/office/officeart/2005/8/layout/orgChart1"/>
    <dgm:cxn modelId="{1E50EA4A-B459-A842-9BF2-6CE4664D2A16}" type="presOf" srcId="{D088BBEB-EDB2-6448-8044-7D7FA56E8DB6}" destId="{8BBD3367-7B59-2B40-AEBD-554AB9C671D9}" srcOrd="0" destOrd="0" presId="urn:microsoft.com/office/officeart/2005/8/layout/orgChart1"/>
    <dgm:cxn modelId="{7026BA6A-1CA1-824A-B818-A5CA15515A5C}" type="presOf" srcId="{FA74A735-8782-FE4B-873C-25E32B35E96D}" destId="{6C2340D2-7139-1049-8E11-388E878366EB}" srcOrd="0" destOrd="0" presId="urn:microsoft.com/office/officeart/2005/8/layout/orgChart1"/>
    <dgm:cxn modelId="{27BD8D2D-7513-6C48-975A-2B618ED6FF98}" type="presOf" srcId="{260DE858-D03B-2442-979A-8BFE87BE0F90}" destId="{12410D5C-4C54-EF4C-B741-EDDC10DBAFF9}" srcOrd="0" destOrd="0" presId="urn:microsoft.com/office/officeart/2005/8/layout/orgChart1"/>
    <dgm:cxn modelId="{597E6934-D890-4D3E-88B0-32397EC27D1E}" srcId="{C466F2B9-7624-4047-B23B-FCD527F28440}" destId="{4BEA1980-7F76-43D2-A1F0-CB308DFE4FDB}" srcOrd="2" destOrd="0" parTransId="{CC5A0DD3-BA76-45EA-B4C5-D61505EB9132}" sibTransId="{79BB44F4-330A-4F83-A43C-7753568BE567}"/>
    <dgm:cxn modelId="{515DAB07-6D83-DC41-A1E8-051F72EB31B2}" srcId="{511D6567-0E52-EA49-A32A-954F38EA9119}" destId="{4DEE5CE7-47FC-994C-AE4D-FCF8DCF5C38D}" srcOrd="0" destOrd="0" parTransId="{87A92CB0-07D0-C44B-B0D9-421D5251963D}" sibTransId="{6A9076A9-31BC-2F4E-9296-7FEEC7D56AE5}"/>
    <dgm:cxn modelId="{4F921636-51C7-C749-AC91-1F5D40093D76}" srcId="{6075967C-87E7-7E44-A81F-E1285A8C3284}" destId="{0035E31F-1E22-2943-B907-4FFDA6052290}" srcOrd="2" destOrd="0" parTransId="{FC072A17-DB88-E54B-9995-DAE99836B0A9}" sibTransId="{E588FB14-9FF2-6B48-9031-F67C139FCC19}"/>
    <dgm:cxn modelId="{9849B36D-93F2-924B-A181-0381F2F4F3A7}" srcId="{C466F2B9-7624-4047-B23B-FCD527F28440}" destId="{665CD367-554B-2149-B7A5-0D987ED785E8}" srcOrd="0" destOrd="0" parTransId="{0D18A391-B449-9E4E-93E7-6E665AAB952D}" sibTransId="{21BCB667-B806-924E-84B2-F8906C87D754}"/>
    <dgm:cxn modelId="{C645B777-F412-3A41-B5EA-D041AC8D2515}" type="presOf" srcId="{67AC8A74-76CE-1449-BE73-CDE65BD86BA3}" destId="{D1FDB056-F625-BC4E-BBBE-3A306BCF78BC}" srcOrd="1" destOrd="0" presId="urn:microsoft.com/office/officeart/2005/8/layout/orgChart1"/>
    <dgm:cxn modelId="{5BCA5563-5021-274F-B6F4-FE1B3876FB38}" srcId="{C466F2B9-7624-4047-B23B-FCD527F28440}" destId="{D351CA21-E9D4-2B40-BABF-CB99D0EB2530}" srcOrd="3" destOrd="0" parTransId="{E3A710A6-28D1-DE47-9A72-D2B1AA412F4F}" sibTransId="{D6E4C7E7-7FB1-D24E-AA1F-83AA23C8FA94}"/>
    <dgm:cxn modelId="{6C51D373-7371-054B-8E5D-4271188A1455}" srcId="{4DEE5CE7-47FC-994C-AE4D-FCF8DCF5C38D}" destId="{C466F2B9-7624-4047-B23B-FCD527F28440}" srcOrd="1" destOrd="0" parTransId="{BDA126B5-3C45-6C4D-8855-DED2B293DA16}" sibTransId="{505AAE01-FD09-A342-B432-2FBE597DFAD3}"/>
    <dgm:cxn modelId="{AB79E02A-AED8-9E4A-8863-D94F95047D47}" srcId="{E0B1A847-DDB6-6948-BEC6-6B93129074AE}" destId="{67801D00-6580-BE47-A46D-8506B9C324DB}" srcOrd="0" destOrd="0" parTransId="{11559D89-AF3D-CE49-ACF7-727BFDD1426F}" sibTransId="{E7D5A87A-6680-4A48-8BCE-B14D455D50CB}"/>
    <dgm:cxn modelId="{22A648F9-5ACD-5C4A-90FA-643A41A5D44B}" srcId="{2FB172AB-DD20-6A49-A25A-8020AE7A0E5A}" destId="{BBFA5B9E-0F36-8843-AB83-C17BA2B4845B}" srcOrd="0" destOrd="0" parTransId="{49FA0814-F1A4-6C42-A601-E28A14CE68F4}" sibTransId="{90CBEC5B-1554-F24B-8DD3-359E50129C42}"/>
    <dgm:cxn modelId="{7C8C29B9-1C3A-7944-AA52-0FE234BF49C9}" srcId="{6E08B4A4-5782-9E41-9C5B-F323BBD856CB}" destId="{80D86D4B-3416-094A-B28F-867B1CFD6CF1}" srcOrd="1" destOrd="0" parTransId="{92479A3E-4EC1-1044-832F-3533000DA3E9}" sibTransId="{F29A00D7-4983-8D42-A4A2-13A1138017A5}"/>
    <dgm:cxn modelId="{7FBA71B5-51E3-864D-B594-473C9B12C978}" type="presOf" srcId="{031FCFF3-EE21-7949-9B0E-4E41337F7B6A}" destId="{E714DBBA-3CA3-B841-86F2-B9324E8E671B}" srcOrd="0" destOrd="0" presId="urn:microsoft.com/office/officeart/2005/8/layout/orgChart1"/>
    <dgm:cxn modelId="{F5022528-1675-6849-9D5C-C957AB549400}" type="presOf" srcId="{D351CA21-E9D4-2B40-BABF-CB99D0EB2530}" destId="{D3F7C522-E487-2F4D-AF03-C04D90BE9EC7}" srcOrd="0" destOrd="0" presId="urn:microsoft.com/office/officeart/2005/8/layout/orgChart1"/>
    <dgm:cxn modelId="{BBEA9104-126F-EE47-8AF9-637DC09013AF}" type="presOf" srcId="{67801D00-6580-BE47-A46D-8506B9C324DB}" destId="{0D74E372-56B0-0044-8D4B-FDAF03E88C64}" srcOrd="0" destOrd="0" presId="urn:microsoft.com/office/officeart/2005/8/layout/orgChart1"/>
    <dgm:cxn modelId="{0A05BB24-1D1B-E643-BDA6-3A565C111F94}" type="presOf" srcId="{4139CE89-4E64-B545-8091-123D71A8090D}" destId="{27B529CA-3B71-8D4E-9D7B-403AF623DBFB}" srcOrd="0" destOrd="0" presId="urn:microsoft.com/office/officeart/2005/8/layout/orgChart1"/>
    <dgm:cxn modelId="{2594FBD0-04E3-4D4F-9530-6F358E7A7976}" srcId="{2FB172AB-DD20-6A49-A25A-8020AE7A0E5A}" destId="{C0CCEA92-CB4A-E447-88B1-99197542972D}" srcOrd="1" destOrd="0" parTransId="{9C8962C3-9852-4744-B200-767D90FA1795}" sibTransId="{1AE1F357-4828-414B-9DA5-7833C59E3F8C}"/>
    <dgm:cxn modelId="{47527F98-8686-8243-B8DA-7DD2A85565BB}" srcId="{6075967C-87E7-7E44-A81F-E1285A8C3284}" destId="{3E4A3C92-2C2E-974F-BE26-33766407F693}" srcOrd="0" destOrd="0" parTransId="{5C7D5EDF-55FE-334A-95B5-53F83F7B45D3}" sibTransId="{703DA8CE-BC90-7A40-97CB-940D3D9822F1}"/>
    <dgm:cxn modelId="{C65A7557-17CD-F64D-A4D5-AA0FA1F8EAB4}" type="presOf" srcId="{4FE4356F-6F5E-F841-9459-369EDDB9B4E8}" destId="{A1757E0F-0A66-9642-9597-7C8D36D83C60}" srcOrd="1" destOrd="0" presId="urn:microsoft.com/office/officeart/2005/8/layout/orgChart1"/>
    <dgm:cxn modelId="{EF66A9BC-91E2-7346-A467-2EADE4FB6E01}" type="presOf" srcId="{3E4A3C92-2C2E-974F-BE26-33766407F693}" destId="{F08E69E2-C990-E449-ABD3-60097380E04F}" srcOrd="0" destOrd="0" presId="urn:microsoft.com/office/officeart/2005/8/layout/orgChart1"/>
    <dgm:cxn modelId="{55A5A8AE-FA01-844E-8233-AC549B5B9082}" srcId="{6075967C-87E7-7E44-A81F-E1285A8C3284}" destId="{B6602249-436C-9747-BC80-B1EDC9AF4A4E}" srcOrd="3" destOrd="0" parTransId="{A4E80BC2-5E4B-A24C-8671-211539E69570}" sibTransId="{2C6B15DB-F17E-1844-BD9F-D6C7CD8F21DD}"/>
    <dgm:cxn modelId="{ED051992-79BC-8E47-930D-C1CF4FF6B876}" type="presOf" srcId="{A901742A-B3A2-BF4A-B535-AE756E841998}" destId="{D049CD53-D421-5647-85DA-C2A67F850CD8}" srcOrd="0" destOrd="0" presId="urn:microsoft.com/office/officeart/2005/8/layout/orgChart1"/>
    <dgm:cxn modelId="{7CF4203C-EA59-D244-883F-00173F751F48}" type="presOf" srcId="{3FABE590-1AA2-EC47-A3C4-322236FECDC1}" destId="{B7A3D30E-0EAD-9445-9D50-8379FF31FF84}" srcOrd="0" destOrd="0" presId="urn:microsoft.com/office/officeart/2005/8/layout/orgChart1"/>
    <dgm:cxn modelId="{58B99902-6B7A-1144-9845-DED02A111C12}" type="presOf" srcId="{9C8962C3-9852-4744-B200-767D90FA1795}" destId="{6125ED6B-731A-CA43-863E-83BFC4A7AA90}" srcOrd="0" destOrd="0" presId="urn:microsoft.com/office/officeart/2005/8/layout/orgChart1"/>
    <dgm:cxn modelId="{D9C67B63-2E81-704E-812E-471AA4A9CABF}" type="presOf" srcId="{B6602249-436C-9747-BC80-B1EDC9AF4A4E}" destId="{A3149568-94A6-C24C-A27C-BE2C872521BF}" srcOrd="0" destOrd="0" presId="urn:microsoft.com/office/officeart/2005/8/layout/orgChart1"/>
    <dgm:cxn modelId="{837E35B0-CD14-4C10-BE02-69DE7C95C0E4}" type="presOf" srcId="{CC5A0DD3-BA76-45EA-B4C5-D61505EB9132}" destId="{6A6A6676-3543-4F7A-8083-B164C524A8B1}" srcOrd="0" destOrd="0" presId="urn:microsoft.com/office/officeart/2005/8/layout/orgChart1"/>
    <dgm:cxn modelId="{B8D3A120-3274-204A-BA74-75A28FDD00F9}" type="presOf" srcId="{5060D7EB-AD7D-6D4F-B968-442D09AAD388}" destId="{FADB5004-7CBC-614C-A923-986A51CF4B16}" srcOrd="1" destOrd="0" presId="urn:microsoft.com/office/officeart/2005/8/layout/orgChart1"/>
    <dgm:cxn modelId="{D6DC2809-82DD-074D-9EAE-BED30D7A3D1F}" type="presOf" srcId="{D088BBEB-EDB2-6448-8044-7D7FA56E8DB6}" destId="{251F0854-55BE-034F-A109-6A505A5EC1AE}" srcOrd="1" destOrd="0" presId="urn:microsoft.com/office/officeart/2005/8/layout/orgChart1"/>
    <dgm:cxn modelId="{53C9F73B-F3CC-D646-A6B0-FA192E2C38E2}" srcId="{4DEE5CE7-47FC-994C-AE4D-FCF8DCF5C38D}" destId="{E0B1A847-DDB6-6948-BEC6-6B93129074AE}" srcOrd="2" destOrd="0" parTransId="{77EA35AA-FB30-EB41-A23A-74958FBDFE5B}" sibTransId="{1F3DD565-CA62-064F-8956-26544160D50E}"/>
    <dgm:cxn modelId="{4E451288-DBE4-D544-8670-24EAF34EF9F6}" type="presOf" srcId="{C0CCEA92-CB4A-E447-88B1-99197542972D}" destId="{025C668F-36AE-3E44-BD36-7E1AB548CEE2}" srcOrd="1" destOrd="0" presId="urn:microsoft.com/office/officeart/2005/8/layout/orgChart1"/>
    <dgm:cxn modelId="{7B1A8D26-BFCA-894A-9509-4B06E3E9A610}" type="presOf" srcId="{D6E7438F-0BED-EB49-949C-8A56B8C4709B}" destId="{448759E3-37E5-024D-A105-BC3D8F2881F8}" srcOrd="0" destOrd="0" presId="urn:microsoft.com/office/officeart/2005/8/layout/orgChart1"/>
    <dgm:cxn modelId="{17FCE93D-9D2E-5349-8E20-370FDB41F34C}" type="presOf" srcId="{260DE858-D03B-2442-979A-8BFE87BE0F90}" destId="{6F8C0394-D394-AA48-B0CD-9A5E4EAB7213}" srcOrd="1" destOrd="0" presId="urn:microsoft.com/office/officeart/2005/8/layout/orgChart1"/>
    <dgm:cxn modelId="{6FDE27A1-2080-D342-8D03-95386545EF38}" type="presOf" srcId="{B6602249-436C-9747-BC80-B1EDC9AF4A4E}" destId="{1B191133-E5F2-E145-ADEE-15F3FDB7E64C}" srcOrd="1" destOrd="0" presId="urn:microsoft.com/office/officeart/2005/8/layout/orgChart1"/>
    <dgm:cxn modelId="{C88EAE1B-6CF9-834C-8631-540A4DB737CC}" type="presOf" srcId="{2FB172AB-DD20-6A49-A25A-8020AE7A0E5A}" destId="{34821EEE-18C4-4645-81D2-38FE97014019}" srcOrd="0" destOrd="0" presId="urn:microsoft.com/office/officeart/2005/8/layout/orgChart1"/>
    <dgm:cxn modelId="{A637B49D-8039-F94D-8DDA-3FA0A7EB90AB}" type="presOf" srcId="{6B640C9A-2396-644B-BAAF-0A2BA36164E7}" destId="{2D951881-778F-BF4B-97AB-7E6DF48FBDD3}" srcOrd="0" destOrd="0" presId="urn:microsoft.com/office/officeart/2005/8/layout/orgChart1"/>
    <dgm:cxn modelId="{59FE77D7-697E-4048-90FB-773CE4C62215}" type="presOf" srcId="{E0B1A847-DDB6-6948-BEC6-6B93129074AE}" destId="{040E38C6-DBC9-B647-B6FE-7A6FC32EF278}" srcOrd="0" destOrd="0" presId="urn:microsoft.com/office/officeart/2005/8/layout/orgChart1"/>
    <dgm:cxn modelId="{DF530EA2-AF15-4F42-BB5C-A78F042F558A}" srcId="{6E08B4A4-5782-9E41-9C5B-F323BBD856CB}" destId="{97CB344B-66F6-7648-A92F-36D4070B25A1}" srcOrd="0" destOrd="0" parTransId="{6CB9C76D-5C38-1A4B-883C-2B018A7F0210}" sibTransId="{DD69A0BD-DAA7-824D-8571-99461D91D078}"/>
    <dgm:cxn modelId="{530C5D39-0683-7B4E-8FB9-49DE892DB162}" type="presOf" srcId="{0035E31F-1E22-2943-B907-4FFDA6052290}" destId="{0C4B8610-4FEC-A14F-8CB7-036A63DF2373}" srcOrd="1" destOrd="0" presId="urn:microsoft.com/office/officeart/2005/8/layout/orgChart1"/>
    <dgm:cxn modelId="{71904009-B658-C446-9F4C-AA5F44B8AA9C}" type="presOf" srcId="{49FA0814-F1A4-6C42-A601-E28A14CE68F4}" destId="{21C298EC-38CF-F34D-A8EF-F5A2D20BFAF3}" srcOrd="0" destOrd="0" presId="urn:microsoft.com/office/officeart/2005/8/layout/orgChart1"/>
    <dgm:cxn modelId="{F927EF1B-1561-F44E-B3E9-48D08EA575F6}" type="presOf" srcId="{BDA126B5-3C45-6C4D-8855-DED2B293DA16}" destId="{33FE96F7-0F64-9D49-A4C8-7DA28F1E89ED}" srcOrd="0" destOrd="0" presId="urn:microsoft.com/office/officeart/2005/8/layout/orgChart1"/>
    <dgm:cxn modelId="{9872D774-A79E-E14D-BDE3-5AC59137D103}" type="presOf" srcId="{77EA35AA-FB30-EB41-A23A-74958FBDFE5B}" destId="{2729072B-E1EB-094B-8C27-EAED5C2ED74E}" srcOrd="0" destOrd="0" presId="urn:microsoft.com/office/officeart/2005/8/layout/orgChart1"/>
    <dgm:cxn modelId="{B3FB8F33-E025-8046-9C91-18929F6F125B}" srcId="{6E08B4A4-5782-9E41-9C5B-F323BBD856CB}" destId="{67AC8A74-76CE-1449-BE73-CDE65BD86BA3}" srcOrd="2" destOrd="0" parTransId="{4F63B221-E068-D749-8531-B33F466AD0AE}" sibTransId="{2CE23852-CEBB-6846-8FF6-70CCA12C4333}"/>
    <dgm:cxn modelId="{CF1DE7F3-F0F9-3344-8A5C-2F2DAB0F89B4}" type="presOf" srcId="{6CB9C76D-5C38-1A4B-883C-2B018A7F0210}" destId="{6F717234-2831-F747-9E38-F0F83E84CABD}" srcOrd="0" destOrd="0" presId="urn:microsoft.com/office/officeart/2005/8/layout/orgChart1"/>
    <dgm:cxn modelId="{B506B7F7-7F02-FA4A-952A-AF211AFFAB1A}" type="presOf" srcId="{E0FE7CA0-1CD8-394D-81ED-DAEF8DFD9550}" destId="{60DF87A3-77B5-B741-98E5-5BEF464A2536}" srcOrd="0" destOrd="0" presId="urn:microsoft.com/office/officeart/2005/8/layout/orgChart1"/>
    <dgm:cxn modelId="{625B1E4C-B311-5045-9FF9-386F626E35EC}" type="presOf" srcId="{81065369-9867-0C4E-B229-9F5B277ED1D0}" destId="{90A3BD98-3164-094D-A481-AD955515B98B}" srcOrd="0" destOrd="0" presId="urn:microsoft.com/office/officeart/2005/8/layout/orgChart1"/>
    <dgm:cxn modelId="{9099F17B-4C5A-4947-8C00-A7CF0F1CCA67}" type="presOf" srcId="{FA74A735-8782-FE4B-873C-25E32B35E96D}" destId="{7A2A60C0-F614-2A46-8C46-E76D188729C8}" srcOrd="1" destOrd="0" presId="urn:microsoft.com/office/officeart/2005/8/layout/orgChart1"/>
    <dgm:cxn modelId="{0CE072FD-2A28-1D4E-BE05-D64D95B6AC42}" type="presOf" srcId="{67AC8A74-76CE-1449-BE73-CDE65BD86BA3}" destId="{A04565EA-F61F-454E-A067-90B3D579CFBC}" srcOrd="0" destOrd="0" presId="urn:microsoft.com/office/officeart/2005/8/layout/orgChart1"/>
    <dgm:cxn modelId="{A1C3FAC0-AC3B-EC42-ADF4-F53089497A51}" type="presOf" srcId="{BBFA5B9E-0F36-8843-AB83-C17BA2B4845B}" destId="{3F928984-7ACE-EF4B-A92E-7C06B93321C2}" srcOrd="1" destOrd="0" presId="urn:microsoft.com/office/officeart/2005/8/layout/orgChart1"/>
    <dgm:cxn modelId="{67D7A886-92A9-DF46-9350-9BD8C32972BC}" type="presOf" srcId="{51D4F123-E4CF-884E-A6A5-99928825FD02}" destId="{27BFA3E0-ED7D-2F4C-AC90-9BED8D01573E}" srcOrd="0" destOrd="0" presId="urn:microsoft.com/office/officeart/2005/8/layout/orgChart1"/>
    <dgm:cxn modelId="{03ECCE82-3E3F-A146-BA91-5A29A866A294}" type="presOf" srcId="{C466F2B9-7624-4047-B23B-FCD527F28440}" destId="{BB176D84-4494-BA4D-BF88-7BDD150179FA}" srcOrd="0" destOrd="0" presId="urn:microsoft.com/office/officeart/2005/8/layout/orgChart1"/>
    <dgm:cxn modelId="{33D1028F-906D-3E42-9AE1-A15C8CDA374C}" srcId="{C466F2B9-7624-4047-B23B-FCD527F28440}" destId="{41C6B2C7-BF5D-A441-80FE-7B0666BCFC39}" srcOrd="1" destOrd="0" parTransId="{8D2E7D02-F2B2-8045-91BC-58621D3F35D0}" sibTransId="{4E843562-D814-CA46-B679-48592B588D43}"/>
    <dgm:cxn modelId="{957A5E34-3DAF-0445-8FCD-0347CF398A9B}" type="presOf" srcId="{6E08B4A4-5782-9E41-9C5B-F323BBD856CB}" destId="{99A556D9-3BEE-5644-AC1F-DB92ED591466}" srcOrd="1" destOrd="0" presId="urn:microsoft.com/office/officeart/2005/8/layout/orgChart1"/>
    <dgm:cxn modelId="{B3808F06-9C92-8B45-AA76-B29DD4F0BFA9}" type="presOf" srcId="{4DEE5CE7-47FC-994C-AE4D-FCF8DCF5C38D}" destId="{50DCC28D-0AE2-C841-841D-96B7B3132315}" srcOrd="0" destOrd="0" presId="urn:microsoft.com/office/officeart/2005/8/layout/orgChart1"/>
    <dgm:cxn modelId="{F5CAAE4C-905B-0A49-B7E9-27D5E0903BBC}" srcId="{E0B1A847-DDB6-6948-BEC6-6B93129074AE}" destId="{81065369-9867-0C4E-B229-9F5B277ED1D0}" srcOrd="3" destOrd="0" parTransId="{D6E7438F-0BED-EB49-949C-8A56B8C4709B}" sibTransId="{24A9832E-98D7-5E4A-B057-70B6BCDAA5AB}"/>
    <dgm:cxn modelId="{551C43B1-13C2-E543-9960-319508D93467}" type="presOf" srcId="{6E08B4A4-5782-9E41-9C5B-F323BBD856CB}" destId="{A79CD5D0-83BE-8543-8646-4235FA4B8F4A}" srcOrd="0" destOrd="0" presId="urn:microsoft.com/office/officeart/2005/8/layout/orgChart1"/>
    <dgm:cxn modelId="{EE8BF546-DE26-2C4F-BC2C-F7C7E123DB31}" type="presOf" srcId="{4F63B221-E068-D749-8531-B33F466AD0AE}" destId="{40EBD4C6-C4C9-AD4F-A110-FA644F9429D8}" srcOrd="0" destOrd="0" presId="urn:microsoft.com/office/officeart/2005/8/layout/orgChart1"/>
    <dgm:cxn modelId="{4D9A3E76-7CA6-C144-9F01-3BDDDC7F9465}" srcId="{2FB172AB-DD20-6A49-A25A-8020AE7A0E5A}" destId="{260DE858-D03B-2442-979A-8BFE87BE0F90}" srcOrd="3" destOrd="0" parTransId="{3427185B-8962-5545-AE6C-2B93C75077F1}" sibTransId="{1CDE3827-C6CD-9848-904F-1FC809BADDAC}"/>
    <dgm:cxn modelId="{E4C1C261-7BE7-8A4D-B801-209060155EDA}" type="presOf" srcId="{67801D00-6580-BE47-A46D-8506B9C324DB}" destId="{B8640F32-45C9-9A43-9AAC-EDEFBAAF95DD}" srcOrd="1" destOrd="0" presId="urn:microsoft.com/office/officeart/2005/8/layout/orgChart1"/>
    <dgm:cxn modelId="{C886FB0C-A057-0443-B5A9-B217137C1EC0}" type="presOf" srcId="{6075967C-87E7-7E44-A81F-E1285A8C3284}" destId="{57917E34-C2C4-8040-B1B6-D9686953D18D}" srcOrd="1" destOrd="0" presId="urn:microsoft.com/office/officeart/2005/8/layout/orgChart1"/>
    <dgm:cxn modelId="{9D04BC67-5179-1241-AE4B-1824488ACAF9}" type="presParOf" srcId="{0BA3873C-34E6-004A-AD8F-E4E148E4748F}" destId="{138CDD6E-CBBB-4645-A9E6-B95A80119D28}" srcOrd="0" destOrd="0" presId="urn:microsoft.com/office/officeart/2005/8/layout/orgChart1"/>
    <dgm:cxn modelId="{C15CD5FF-9A92-9646-9BDE-ECD585C882CB}" type="presParOf" srcId="{138CDD6E-CBBB-4645-A9E6-B95A80119D28}" destId="{1D32C7E5-1850-1242-995A-53536FE71B05}" srcOrd="0" destOrd="0" presId="urn:microsoft.com/office/officeart/2005/8/layout/orgChart1"/>
    <dgm:cxn modelId="{67EDF19C-EDA1-EE40-B95A-6D41143683C0}" type="presParOf" srcId="{1D32C7E5-1850-1242-995A-53536FE71B05}" destId="{50DCC28D-0AE2-C841-841D-96B7B3132315}" srcOrd="0" destOrd="0" presId="urn:microsoft.com/office/officeart/2005/8/layout/orgChart1"/>
    <dgm:cxn modelId="{C971A027-CE65-C147-93D3-E0C72512439C}" type="presParOf" srcId="{1D32C7E5-1850-1242-995A-53536FE71B05}" destId="{27E642FC-3631-DB40-B6F3-5FF336F6B2F7}" srcOrd="1" destOrd="0" presId="urn:microsoft.com/office/officeart/2005/8/layout/orgChart1"/>
    <dgm:cxn modelId="{0BC62D8F-FF82-C14F-BF74-7C7DFB91DC46}" type="presParOf" srcId="{138CDD6E-CBBB-4645-A9E6-B95A80119D28}" destId="{F4F57946-F5D1-124F-B88E-F745C0909ED4}" srcOrd="1" destOrd="0" presId="urn:microsoft.com/office/officeart/2005/8/layout/orgChart1"/>
    <dgm:cxn modelId="{86232BBC-741C-5545-B841-1EC53F4C123F}" type="presParOf" srcId="{F4F57946-F5D1-124F-B88E-F745C0909ED4}" destId="{71694922-49F1-B943-B54A-ED97B0DEEB77}" srcOrd="0" destOrd="0" presId="urn:microsoft.com/office/officeart/2005/8/layout/orgChart1"/>
    <dgm:cxn modelId="{8FFD30F3-825D-644B-BF52-54BF0D85E86D}" type="presParOf" srcId="{F4F57946-F5D1-124F-B88E-F745C0909ED4}" destId="{BFC03D1B-2971-6444-B454-EB689067B1A2}" srcOrd="1" destOrd="0" presId="urn:microsoft.com/office/officeart/2005/8/layout/orgChart1"/>
    <dgm:cxn modelId="{9DDE64EC-0603-2E4A-A9FA-C139009DE489}" type="presParOf" srcId="{BFC03D1B-2971-6444-B454-EB689067B1A2}" destId="{7DBF5A68-3CFA-D94C-92A1-EF872C9D3262}" srcOrd="0" destOrd="0" presId="urn:microsoft.com/office/officeart/2005/8/layout/orgChart1"/>
    <dgm:cxn modelId="{E7F95B89-7DA2-D54D-8DAE-48EE1F0BA82A}" type="presParOf" srcId="{7DBF5A68-3CFA-D94C-92A1-EF872C9D3262}" destId="{82B1CF36-E796-5748-85E2-CAE1D883F14B}" srcOrd="0" destOrd="0" presId="urn:microsoft.com/office/officeart/2005/8/layout/orgChart1"/>
    <dgm:cxn modelId="{A4755DF1-9566-0848-8999-A92A8442A553}" type="presParOf" srcId="{7DBF5A68-3CFA-D94C-92A1-EF872C9D3262}" destId="{57917E34-C2C4-8040-B1B6-D9686953D18D}" srcOrd="1" destOrd="0" presId="urn:microsoft.com/office/officeart/2005/8/layout/orgChart1"/>
    <dgm:cxn modelId="{A338A971-FFFE-5945-BCA1-6CAC8FA192AA}" type="presParOf" srcId="{BFC03D1B-2971-6444-B454-EB689067B1A2}" destId="{5237B1F7-0CE2-D94C-A45A-77F3ECA82218}" srcOrd="1" destOrd="0" presId="urn:microsoft.com/office/officeart/2005/8/layout/orgChart1"/>
    <dgm:cxn modelId="{839DEB5E-68BD-044D-A84E-6EE465B7BD75}" type="presParOf" srcId="{5237B1F7-0CE2-D94C-A45A-77F3ECA82218}" destId="{83026FE9-632C-A444-975B-E31813619028}" srcOrd="0" destOrd="0" presId="urn:microsoft.com/office/officeart/2005/8/layout/orgChart1"/>
    <dgm:cxn modelId="{72E42924-3033-C745-80D3-A69ECC828FA9}" type="presParOf" srcId="{5237B1F7-0CE2-D94C-A45A-77F3ECA82218}" destId="{AA7349FD-4B02-3648-9E1B-F9A091558173}" srcOrd="1" destOrd="0" presId="urn:microsoft.com/office/officeart/2005/8/layout/orgChart1"/>
    <dgm:cxn modelId="{50AD6E55-ECA9-F943-BCAB-C80651C59FFF}" type="presParOf" srcId="{AA7349FD-4B02-3648-9E1B-F9A091558173}" destId="{74A728F6-B590-F149-A255-691FE496939A}" srcOrd="0" destOrd="0" presId="urn:microsoft.com/office/officeart/2005/8/layout/orgChart1"/>
    <dgm:cxn modelId="{D4CA94EF-7E20-424C-A8FB-E486B99327D5}" type="presParOf" srcId="{74A728F6-B590-F149-A255-691FE496939A}" destId="{F08E69E2-C990-E449-ABD3-60097380E04F}" srcOrd="0" destOrd="0" presId="urn:microsoft.com/office/officeart/2005/8/layout/orgChart1"/>
    <dgm:cxn modelId="{B922A2E0-F3B6-E645-B052-CA7130B1BB3E}" type="presParOf" srcId="{74A728F6-B590-F149-A255-691FE496939A}" destId="{F049CC04-D0D7-5047-A95C-1644B9C76B1C}" srcOrd="1" destOrd="0" presId="urn:microsoft.com/office/officeart/2005/8/layout/orgChart1"/>
    <dgm:cxn modelId="{96945E22-AD4F-324E-8D34-404A74335C7D}" type="presParOf" srcId="{AA7349FD-4B02-3648-9E1B-F9A091558173}" destId="{7039CC33-C731-7C42-B9C3-B29ECC761794}" srcOrd="1" destOrd="0" presId="urn:microsoft.com/office/officeart/2005/8/layout/orgChart1"/>
    <dgm:cxn modelId="{1E9FD02C-C8BE-194E-9DD4-98112E637630}" type="presParOf" srcId="{AA7349FD-4B02-3648-9E1B-F9A091558173}" destId="{A5CC23CB-C48E-EA4A-BFD6-F38D875C4BC9}" srcOrd="2" destOrd="0" presId="urn:microsoft.com/office/officeart/2005/8/layout/orgChart1"/>
    <dgm:cxn modelId="{35381034-8078-3449-BF9A-00CD80E5F081}" type="presParOf" srcId="{5237B1F7-0CE2-D94C-A45A-77F3ECA82218}" destId="{C557D7BC-4CB2-FA47-8C87-96CD89D90096}" srcOrd="2" destOrd="0" presId="urn:microsoft.com/office/officeart/2005/8/layout/orgChart1"/>
    <dgm:cxn modelId="{0B97C92B-96DC-FD45-A0A1-675667336D5E}" type="presParOf" srcId="{5237B1F7-0CE2-D94C-A45A-77F3ECA82218}" destId="{85013624-BD84-4A44-ADC9-178353218E2D}" srcOrd="3" destOrd="0" presId="urn:microsoft.com/office/officeart/2005/8/layout/orgChart1"/>
    <dgm:cxn modelId="{0AE35017-52E7-9941-833A-D03B02632FB7}" type="presParOf" srcId="{85013624-BD84-4A44-ADC9-178353218E2D}" destId="{9EF3F06C-9EB7-034B-B8F6-5AF5C4B70A24}" srcOrd="0" destOrd="0" presId="urn:microsoft.com/office/officeart/2005/8/layout/orgChart1"/>
    <dgm:cxn modelId="{47FB673F-FA3A-8F40-9126-33F3535A6A49}" type="presParOf" srcId="{9EF3F06C-9EB7-034B-B8F6-5AF5C4B70A24}" destId="{6C2340D2-7139-1049-8E11-388E878366EB}" srcOrd="0" destOrd="0" presId="urn:microsoft.com/office/officeart/2005/8/layout/orgChart1"/>
    <dgm:cxn modelId="{4C47B94A-6BE2-EA48-BE13-A5BB98F82EA7}" type="presParOf" srcId="{9EF3F06C-9EB7-034B-B8F6-5AF5C4B70A24}" destId="{7A2A60C0-F614-2A46-8C46-E76D188729C8}" srcOrd="1" destOrd="0" presId="urn:microsoft.com/office/officeart/2005/8/layout/orgChart1"/>
    <dgm:cxn modelId="{8D87076C-8416-2C4D-BB92-E82DDEDE476F}" type="presParOf" srcId="{85013624-BD84-4A44-ADC9-178353218E2D}" destId="{08106FE1-654F-414D-AE37-BC41D508E001}" srcOrd="1" destOrd="0" presId="urn:microsoft.com/office/officeart/2005/8/layout/orgChart1"/>
    <dgm:cxn modelId="{12DFCC3F-F05A-1644-B951-D20EF1EAC6C9}" type="presParOf" srcId="{85013624-BD84-4A44-ADC9-178353218E2D}" destId="{85DC0778-1001-744D-96E3-3EDD9EAB064E}" srcOrd="2" destOrd="0" presId="urn:microsoft.com/office/officeart/2005/8/layout/orgChart1"/>
    <dgm:cxn modelId="{B26E9793-3B45-E041-8EEF-9CE1DBEEC766}" type="presParOf" srcId="{5237B1F7-0CE2-D94C-A45A-77F3ECA82218}" destId="{17CF13F0-8471-1E46-8675-4E0F7D4B9948}" srcOrd="4" destOrd="0" presId="urn:microsoft.com/office/officeart/2005/8/layout/orgChart1"/>
    <dgm:cxn modelId="{33CAF5CF-4DB5-664B-B62C-343A0E550CAC}" type="presParOf" srcId="{5237B1F7-0CE2-D94C-A45A-77F3ECA82218}" destId="{BF09ED56-1692-C14F-A2BD-9410B62AEA87}" srcOrd="5" destOrd="0" presId="urn:microsoft.com/office/officeart/2005/8/layout/orgChart1"/>
    <dgm:cxn modelId="{7CBBBD24-1848-734A-A07A-E5B9FC789E60}" type="presParOf" srcId="{BF09ED56-1692-C14F-A2BD-9410B62AEA87}" destId="{FDA00457-1B50-CA44-941E-C634F40DB3E0}" srcOrd="0" destOrd="0" presId="urn:microsoft.com/office/officeart/2005/8/layout/orgChart1"/>
    <dgm:cxn modelId="{18C68DDB-D80D-2746-AAD8-6F0BE4A07C4C}" type="presParOf" srcId="{FDA00457-1B50-CA44-941E-C634F40DB3E0}" destId="{8C25D845-30AF-DD44-9449-51DAAD0DD24B}" srcOrd="0" destOrd="0" presId="urn:microsoft.com/office/officeart/2005/8/layout/orgChart1"/>
    <dgm:cxn modelId="{AA16D86E-9FAF-EE48-99A2-76A3F66ABFB2}" type="presParOf" srcId="{FDA00457-1B50-CA44-941E-C634F40DB3E0}" destId="{0C4B8610-4FEC-A14F-8CB7-036A63DF2373}" srcOrd="1" destOrd="0" presId="urn:microsoft.com/office/officeart/2005/8/layout/orgChart1"/>
    <dgm:cxn modelId="{AE3FC4DF-C24B-0543-B74F-0082F765F34E}" type="presParOf" srcId="{BF09ED56-1692-C14F-A2BD-9410B62AEA87}" destId="{C681CDD3-600B-EF45-A8CA-D271D9AAC098}" srcOrd="1" destOrd="0" presId="urn:microsoft.com/office/officeart/2005/8/layout/orgChart1"/>
    <dgm:cxn modelId="{59355053-3A14-0D40-8DDC-DA0E41B499D8}" type="presParOf" srcId="{BF09ED56-1692-C14F-A2BD-9410B62AEA87}" destId="{B61CEFF4-475E-FF43-A673-39C83BB1C21B}" srcOrd="2" destOrd="0" presId="urn:microsoft.com/office/officeart/2005/8/layout/orgChart1"/>
    <dgm:cxn modelId="{F79374A6-2697-EE40-A6C2-09597752C337}" type="presParOf" srcId="{5237B1F7-0CE2-D94C-A45A-77F3ECA82218}" destId="{9C6C0CDA-439E-854C-974B-EB52D73D9C28}" srcOrd="6" destOrd="0" presId="urn:microsoft.com/office/officeart/2005/8/layout/orgChart1"/>
    <dgm:cxn modelId="{722131F9-1EFA-D242-9AEB-247FDBD6774A}" type="presParOf" srcId="{5237B1F7-0CE2-D94C-A45A-77F3ECA82218}" destId="{049ABE69-9450-4348-AF9D-0510775B07B3}" srcOrd="7" destOrd="0" presId="urn:microsoft.com/office/officeart/2005/8/layout/orgChart1"/>
    <dgm:cxn modelId="{68DCAAA5-13CB-F84E-A81A-BBFE98152050}" type="presParOf" srcId="{049ABE69-9450-4348-AF9D-0510775B07B3}" destId="{4AE0E0C3-6D4C-2F43-B4D3-700BFEAF0F9A}" srcOrd="0" destOrd="0" presId="urn:microsoft.com/office/officeart/2005/8/layout/orgChart1"/>
    <dgm:cxn modelId="{404E6186-C75F-6A49-A9CA-14419F424414}" type="presParOf" srcId="{4AE0E0C3-6D4C-2F43-B4D3-700BFEAF0F9A}" destId="{A3149568-94A6-C24C-A27C-BE2C872521BF}" srcOrd="0" destOrd="0" presId="urn:microsoft.com/office/officeart/2005/8/layout/orgChart1"/>
    <dgm:cxn modelId="{1582F5A1-857E-2547-8877-0542754BDBFC}" type="presParOf" srcId="{4AE0E0C3-6D4C-2F43-B4D3-700BFEAF0F9A}" destId="{1B191133-E5F2-E145-ADEE-15F3FDB7E64C}" srcOrd="1" destOrd="0" presId="urn:microsoft.com/office/officeart/2005/8/layout/orgChart1"/>
    <dgm:cxn modelId="{80E6637C-23CB-5842-89DD-EB4DD6E9EE14}" type="presParOf" srcId="{049ABE69-9450-4348-AF9D-0510775B07B3}" destId="{92754A2C-0836-1C4F-8BEB-435C046C8396}" srcOrd="1" destOrd="0" presId="urn:microsoft.com/office/officeart/2005/8/layout/orgChart1"/>
    <dgm:cxn modelId="{FD1B3346-DD95-134B-9344-19E58471D84E}" type="presParOf" srcId="{049ABE69-9450-4348-AF9D-0510775B07B3}" destId="{C2BAA408-BAC8-694C-AF54-0C3BB96B87EC}" srcOrd="2" destOrd="0" presId="urn:microsoft.com/office/officeart/2005/8/layout/orgChart1"/>
    <dgm:cxn modelId="{04A0D177-96AB-8A4E-8EBE-1991BB851AB8}" type="presParOf" srcId="{BFC03D1B-2971-6444-B454-EB689067B1A2}" destId="{2893283E-9FA3-1A48-87E9-6F1C2883D995}" srcOrd="2" destOrd="0" presId="urn:microsoft.com/office/officeart/2005/8/layout/orgChart1"/>
    <dgm:cxn modelId="{901FAF13-EE08-8C41-8EC0-F0F57FE65046}" type="presParOf" srcId="{F4F57946-F5D1-124F-B88E-F745C0909ED4}" destId="{33FE96F7-0F64-9D49-A4C8-7DA28F1E89ED}" srcOrd="2" destOrd="0" presId="urn:microsoft.com/office/officeart/2005/8/layout/orgChart1"/>
    <dgm:cxn modelId="{BF3A0A8F-53FF-144C-9A73-B276F784841B}" type="presParOf" srcId="{F4F57946-F5D1-124F-B88E-F745C0909ED4}" destId="{78127700-5D46-BB4D-BEBE-7FFB66295DBD}" srcOrd="3" destOrd="0" presId="urn:microsoft.com/office/officeart/2005/8/layout/orgChart1"/>
    <dgm:cxn modelId="{74FACE69-4AE2-F14B-91CD-B02FA490BD84}" type="presParOf" srcId="{78127700-5D46-BB4D-BEBE-7FFB66295DBD}" destId="{15DD330C-427C-C249-95C6-B4725CFC71B8}" srcOrd="0" destOrd="0" presId="urn:microsoft.com/office/officeart/2005/8/layout/orgChart1"/>
    <dgm:cxn modelId="{23A69118-87A1-BA4C-AFAF-EB3233C75012}" type="presParOf" srcId="{15DD330C-427C-C249-95C6-B4725CFC71B8}" destId="{BB176D84-4494-BA4D-BF88-7BDD150179FA}" srcOrd="0" destOrd="0" presId="urn:microsoft.com/office/officeart/2005/8/layout/orgChart1"/>
    <dgm:cxn modelId="{474DE33C-4302-734A-A93C-041B82B206F9}" type="presParOf" srcId="{15DD330C-427C-C249-95C6-B4725CFC71B8}" destId="{3AB3575B-0111-4D4A-8C8C-70BB54335EC5}" srcOrd="1" destOrd="0" presId="urn:microsoft.com/office/officeart/2005/8/layout/orgChart1"/>
    <dgm:cxn modelId="{571AF66C-2BBC-DD4D-A66A-49513EB5674B}" type="presParOf" srcId="{78127700-5D46-BB4D-BEBE-7FFB66295DBD}" destId="{5971E62F-0FC8-6342-B534-C186213D1512}" srcOrd="1" destOrd="0" presId="urn:microsoft.com/office/officeart/2005/8/layout/orgChart1"/>
    <dgm:cxn modelId="{6797B402-AA24-FE42-94F3-45B03576641D}" type="presParOf" srcId="{5971E62F-0FC8-6342-B534-C186213D1512}" destId="{3743CF69-9529-2F4A-96E8-B5735397DC8A}" srcOrd="0" destOrd="0" presId="urn:microsoft.com/office/officeart/2005/8/layout/orgChart1"/>
    <dgm:cxn modelId="{93388442-A3D3-4E48-8147-339E47EA31DE}" type="presParOf" srcId="{5971E62F-0FC8-6342-B534-C186213D1512}" destId="{8E4EF363-661F-904E-AE9B-7A3601906D31}" srcOrd="1" destOrd="0" presId="urn:microsoft.com/office/officeart/2005/8/layout/orgChart1"/>
    <dgm:cxn modelId="{FE56EE49-607B-2D48-89E4-A299FB8EE63C}" type="presParOf" srcId="{8E4EF363-661F-904E-AE9B-7A3601906D31}" destId="{B34688CE-82BC-7243-9BE9-113E3B958066}" srcOrd="0" destOrd="0" presId="urn:microsoft.com/office/officeart/2005/8/layout/orgChart1"/>
    <dgm:cxn modelId="{2E36A61E-B687-A641-8741-ED127664BF3B}" type="presParOf" srcId="{B34688CE-82BC-7243-9BE9-113E3B958066}" destId="{EA26F5D9-4BC4-CB43-9190-E308636A1720}" srcOrd="0" destOrd="0" presId="urn:microsoft.com/office/officeart/2005/8/layout/orgChart1"/>
    <dgm:cxn modelId="{1B89D26B-112B-254F-9EFB-A7D4E9A055B9}" type="presParOf" srcId="{B34688CE-82BC-7243-9BE9-113E3B958066}" destId="{A1C33CDE-E7FF-2846-94D2-E55797F1DB61}" srcOrd="1" destOrd="0" presId="urn:microsoft.com/office/officeart/2005/8/layout/orgChart1"/>
    <dgm:cxn modelId="{1A0A8060-7D11-1D43-9F1F-0231BA8E8F13}" type="presParOf" srcId="{8E4EF363-661F-904E-AE9B-7A3601906D31}" destId="{15449AAF-95E7-864D-831F-A95DA2D7AE91}" srcOrd="1" destOrd="0" presId="urn:microsoft.com/office/officeart/2005/8/layout/orgChart1"/>
    <dgm:cxn modelId="{E37248BF-B382-2643-B22D-DC136DB7C124}" type="presParOf" srcId="{8E4EF363-661F-904E-AE9B-7A3601906D31}" destId="{BCF3F0DC-67F4-B241-9DD1-60FC7989CF50}" srcOrd="2" destOrd="0" presId="urn:microsoft.com/office/officeart/2005/8/layout/orgChart1"/>
    <dgm:cxn modelId="{986DFA64-6F55-EF4C-937D-6E3949A475D8}" type="presParOf" srcId="{5971E62F-0FC8-6342-B534-C186213D1512}" destId="{A813F7FC-7989-6A45-A0CC-47EA21FE4CE1}" srcOrd="2" destOrd="0" presId="urn:microsoft.com/office/officeart/2005/8/layout/orgChart1"/>
    <dgm:cxn modelId="{E7AF6ABF-5CFA-A641-B958-832B863DE0B0}" type="presParOf" srcId="{5971E62F-0FC8-6342-B534-C186213D1512}" destId="{6F7BA9F1-1A2E-424E-8FE7-BBBA4577048E}" srcOrd="3" destOrd="0" presId="urn:microsoft.com/office/officeart/2005/8/layout/orgChart1"/>
    <dgm:cxn modelId="{FE529016-E95C-1848-B0EE-BF6FD6C31D6C}" type="presParOf" srcId="{6F7BA9F1-1A2E-424E-8FE7-BBBA4577048E}" destId="{E328609C-4803-5F4B-B8DE-B3430CFD3706}" srcOrd="0" destOrd="0" presId="urn:microsoft.com/office/officeart/2005/8/layout/orgChart1"/>
    <dgm:cxn modelId="{1795E6DE-5391-ED41-AB49-F8FF884113F3}" type="presParOf" srcId="{E328609C-4803-5F4B-B8DE-B3430CFD3706}" destId="{687FBBB0-5795-934E-AE6A-DDFADF1C1052}" srcOrd="0" destOrd="0" presId="urn:microsoft.com/office/officeart/2005/8/layout/orgChart1"/>
    <dgm:cxn modelId="{D3207D04-2350-B247-A6DD-664FE931196B}" type="presParOf" srcId="{E328609C-4803-5F4B-B8DE-B3430CFD3706}" destId="{3CFE5C21-6B4E-1F42-B391-58D5CCDB81F6}" srcOrd="1" destOrd="0" presId="urn:microsoft.com/office/officeart/2005/8/layout/orgChart1"/>
    <dgm:cxn modelId="{D7EA1519-5E21-2F40-9602-1201638BAE48}" type="presParOf" srcId="{6F7BA9F1-1A2E-424E-8FE7-BBBA4577048E}" destId="{FF3A6D13-C751-204A-BF3F-8BE906F655D9}" srcOrd="1" destOrd="0" presId="urn:microsoft.com/office/officeart/2005/8/layout/orgChart1"/>
    <dgm:cxn modelId="{B0247E74-500B-804F-866D-83FAEA0E8A78}" type="presParOf" srcId="{6F7BA9F1-1A2E-424E-8FE7-BBBA4577048E}" destId="{813E45ED-67D9-9E4A-A83C-B10E45D98E4C}" srcOrd="2" destOrd="0" presId="urn:microsoft.com/office/officeart/2005/8/layout/orgChart1"/>
    <dgm:cxn modelId="{90F92C24-17B8-4276-B01B-AC4C2F3DA9CC}" type="presParOf" srcId="{5971E62F-0FC8-6342-B534-C186213D1512}" destId="{6A6A6676-3543-4F7A-8083-B164C524A8B1}" srcOrd="4" destOrd="0" presId="urn:microsoft.com/office/officeart/2005/8/layout/orgChart1"/>
    <dgm:cxn modelId="{9DE047E6-7D28-4E82-B37B-BB56E2E556E6}" type="presParOf" srcId="{5971E62F-0FC8-6342-B534-C186213D1512}" destId="{379A854D-CD80-4354-AD8E-AED7DC0FA018}" srcOrd="5" destOrd="0" presId="urn:microsoft.com/office/officeart/2005/8/layout/orgChart1"/>
    <dgm:cxn modelId="{23E5582F-4A5A-4CEA-A6B6-4BB67D18DD0C}" type="presParOf" srcId="{379A854D-CD80-4354-AD8E-AED7DC0FA018}" destId="{5C6DDD6D-7366-406F-B85D-94BBB2BC1421}" srcOrd="0" destOrd="0" presId="urn:microsoft.com/office/officeart/2005/8/layout/orgChart1"/>
    <dgm:cxn modelId="{6E2D026A-6D0D-414C-9258-A025DBC90D50}" type="presParOf" srcId="{5C6DDD6D-7366-406F-B85D-94BBB2BC1421}" destId="{6C9B56C5-521E-4D4C-88BE-B7A2176181D8}" srcOrd="0" destOrd="0" presId="urn:microsoft.com/office/officeart/2005/8/layout/orgChart1"/>
    <dgm:cxn modelId="{7A7D2397-D81D-438B-AB8A-879D75AAA990}" type="presParOf" srcId="{5C6DDD6D-7366-406F-B85D-94BBB2BC1421}" destId="{EDA8C638-9DB0-4D38-B626-59110C11E4A8}" srcOrd="1" destOrd="0" presId="urn:microsoft.com/office/officeart/2005/8/layout/orgChart1"/>
    <dgm:cxn modelId="{C09F585A-0733-4322-80C6-E37F05157892}" type="presParOf" srcId="{379A854D-CD80-4354-AD8E-AED7DC0FA018}" destId="{694CEC09-EBB9-41AD-B84C-5E6AB9958A3C}" srcOrd="1" destOrd="0" presId="urn:microsoft.com/office/officeart/2005/8/layout/orgChart1"/>
    <dgm:cxn modelId="{67B344F7-D152-4639-A989-3F2CCEC811CC}" type="presParOf" srcId="{379A854D-CD80-4354-AD8E-AED7DC0FA018}" destId="{F3466943-A2B3-48E0-BCE2-F0AA30BA3B10}" srcOrd="2" destOrd="0" presId="urn:microsoft.com/office/officeart/2005/8/layout/orgChart1"/>
    <dgm:cxn modelId="{8C175814-29B7-5548-A5F6-4A3C73EF5980}" type="presParOf" srcId="{5971E62F-0FC8-6342-B534-C186213D1512}" destId="{CF245440-55C5-D24C-B9D3-7201644DCB6C}" srcOrd="6" destOrd="0" presId="urn:microsoft.com/office/officeart/2005/8/layout/orgChart1"/>
    <dgm:cxn modelId="{1B9A0D25-B68F-A946-A09C-BA2ABCF7240B}" type="presParOf" srcId="{5971E62F-0FC8-6342-B534-C186213D1512}" destId="{04187E34-C264-DF48-95E0-A6ABB2907ED8}" srcOrd="7" destOrd="0" presId="urn:microsoft.com/office/officeart/2005/8/layout/orgChart1"/>
    <dgm:cxn modelId="{3409F0F5-4D62-DD45-8B9B-C045221E0591}" type="presParOf" srcId="{04187E34-C264-DF48-95E0-A6ABB2907ED8}" destId="{B940E952-A0CA-EA4A-8146-C11E3C6D18FD}" srcOrd="0" destOrd="0" presId="urn:microsoft.com/office/officeart/2005/8/layout/orgChart1"/>
    <dgm:cxn modelId="{6D4C2A9F-3D2D-294A-B5D7-9930EC1823FD}" type="presParOf" srcId="{B940E952-A0CA-EA4A-8146-C11E3C6D18FD}" destId="{D3F7C522-E487-2F4D-AF03-C04D90BE9EC7}" srcOrd="0" destOrd="0" presId="urn:microsoft.com/office/officeart/2005/8/layout/orgChart1"/>
    <dgm:cxn modelId="{31C620A3-2603-854D-891E-DA475362BE31}" type="presParOf" srcId="{B940E952-A0CA-EA4A-8146-C11E3C6D18FD}" destId="{D1D2EC8C-BB80-8A44-9B2B-A1CF3F7879E7}" srcOrd="1" destOrd="0" presId="urn:microsoft.com/office/officeart/2005/8/layout/orgChart1"/>
    <dgm:cxn modelId="{7C54E0F0-14EF-8044-BECA-8F9C846EBACC}" type="presParOf" srcId="{04187E34-C264-DF48-95E0-A6ABB2907ED8}" destId="{A6574C19-22E0-D24A-A4C0-8119C431E254}" srcOrd="1" destOrd="0" presId="urn:microsoft.com/office/officeart/2005/8/layout/orgChart1"/>
    <dgm:cxn modelId="{847DF15A-BFC5-2242-A732-D176A156177C}" type="presParOf" srcId="{04187E34-C264-DF48-95E0-A6ABB2907ED8}" destId="{F39DF4DC-4D68-3D4A-9B26-43DDAD0AC78E}" srcOrd="2" destOrd="0" presId="urn:microsoft.com/office/officeart/2005/8/layout/orgChart1"/>
    <dgm:cxn modelId="{285262C5-F32B-EC4E-8766-1A3CD7F5CD43}" type="presParOf" srcId="{78127700-5D46-BB4D-BEBE-7FFB66295DBD}" destId="{7983FA7E-A517-A44F-B9E2-1581956A039D}" srcOrd="2" destOrd="0" presId="urn:microsoft.com/office/officeart/2005/8/layout/orgChart1"/>
    <dgm:cxn modelId="{5F946A7B-89BA-3646-AB18-E881A9A0D6D6}" type="presParOf" srcId="{F4F57946-F5D1-124F-B88E-F745C0909ED4}" destId="{2729072B-E1EB-094B-8C27-EAED5C2ED74E}" srcOrd="4" destOrd="0" presId="urn:microsoft.com/office/officeart/2005/8/layout/orgChart1"/>
    <dgm:cxn modelId="{C5490E67-9F0C-ED40-A154-EE331BCA95DE}" type="presParOf" srcId="{F4F57946-F5D1-124F-B88E-F745C0909ED4}" destId="{3A5272BB-2957-4D4E-ADA9-DCB7BD2B21BB}" srcOrd="5" destOrd="0" presId="urn:microsoft.com/office/officeart/2005/8/layout/orgChart1"/>
    <dgm:cxn modelId="{B7660F38-0C2A-1C4C-81A4-C483266A466C}" type="presParOf" srcId="{3A5272BB-2957-4D4E-ADA9-DCB7BD2B21BB}" destId="{4B51A841-2E92-0640-B640-EF8EB7F27128}" srcOrd="0" destOrd="0" presId="urn:microsoft.com/office/officeart/2005/8/layout/orgChart1"/>
    <dgm:cxn modelId="{79EC8C38-40A1-034D-8E18-D71053C5243C}" type="presParOf" srcId="{4B51A841-2E92-0640-B640-EF8EB7F27128}" destId="{040E38C6-DBC9-B647-B6FE-7A6FC32EF278}" srcOrd="0" destOrd="0" presId="urn:microsoft.com/office/officeart/2005/8/layout/orgChart1"/>
    <dgm:cxn modelId="{24D50086-59E1-FA4E-A72B-A931B85E137E}" type="presParOf" srcId="{4B51A841-2E92-0640-B640-EF8EB7F27128}" destId="{5BF69AF9-FF4C-3543-AC3F-5CD90DAD9C3B}" srcOrd="1" destOrd="0" presId="urn:microsoft.com/office/officeart/2005/8/layout/orgChart1"/>
    <dgm:cxn modelId="{05559215-1F96-AC44-A249-A970F0F82AD0}" type="presParOf" srcId="{3A5272BB-2957-4D4E-ADA9-DCB7BD2B21BB}" destId="{FD83A35A-E270-9140-8EDB-13A59F840632}" srcOrd="1" destOrd="0" presId="urn:microsoft.com/office/officeart/2005/8/layout/orgChart1"/>
    <dgm:cxn modelId="{869529C8-12F4-1A42-8C1D-6C7A88CC152F}" type="presParOf" srcId="{FD83A35A-E270-9140-8EDB-13A59F840632}" destId="{C59E4D34-6640-9847-A02D-8F506151FDF2}" srcOrd="0" destOrd="0" presId="urn:microsoft.com/office/officeart/2005/8/layout/orgChart1"/>
    <dgm:cxn modelId="{A63D6BCA-434E-7243-853E-2CFA1A42C1BD}" type="presParOf" srcId="{FD83A35A-E270-9140-8EDB-13A59F840632}" destId="{0ECFFF33-E52F-4F44-8FA0-F0330D7BE59D}" srcOrd="1" destOrd="0" presId="urn:microsoft.com/office/officeart/2005/8/layout/orgChart1"/>
    <dgm:cxn modelId="{25B0EDF6-22BC-6F48-9DBC-8F5C3E55055C}" type="presParOf" srcId="{0ECFFF33-E52F-4F44-8FA0-F0330D7BE59D}" destId="{20E4E5F1-31F9-514A-8129-21EA73EBC23A}" srcOrd="0" destOrd="0" presId="urn:microsoft.com/office/officeart/2005/8/layout/orgChart1"/>
    <dgm:cxn modelId="{9215CC22-1465-3349-814C-71915A8E9E95}" type="presParOf" srcId="{20E4E5F1-31F9-514A-8129-21EA73EBC23A}" destId="{0D74E372-56B0-0044-8D4B-FDAF03E88C64}" srcOrd="0" destOrd="0" presId="urn:microsoft.com/office/officeart/2005/8/layout/orgChart1"/>
    <dgm:cxn modelId="{1516202C-3840-E649-BC3D-99C4128ABDF2}" type="presParOf" srcId="{20E4E5F1-31F9-514A-8129-21EA73EBC23A}" destId="{B8640F32-45C9-9A43-9AAC-EDEFBAAF95DD}" srcOrd="1" destOrd="0" presId="urn:microsoft.com/office/officeart/2005/8/layout/orgChart1"/>
    <dgm:cxn modelId="{A675D89D-0351-0F4C-A926-4CE99E50882A}" type="presParOf" srcId="{0ECFFF33-E52F-4F44-8FA0-F0330D7BE59D}" destId="{A3A92223-44DA-734D-B33C-3763EA8B2BB2}" srcOrd="1" destOrd="0" presId="urn:microsoft.com/office/officeart/2005/8/layout/orgChart1"/>
    <dgm:cxn modelId="{F66BD284-2CE6-254C-8811-964ACDF6B2D9}" type="presParOf" srcId="{0ECFFF33-E52F-4F44-8FA0-F0330D7BE59D}" destId="{B53D09C4-E4DB-A140-AED8-CDA24245430F}" srcOrd="2" destOrd="0" presId="urn:microsoft.com/office/officeart/2005/8/layout/orgChart1"/>
    <dgm:cxn modelId="{1C5CA9E1-AA7E-1E4D-A74B-91BE3D91644D}" type="presParOf" srcId="{FD83A35A-E270-9140-8EDB-13A59F840632}" destId="{4EFFA948-90A3-644C-B18D-869BC6E5682D}" srcOrd="2" destOrd="0" presId="urn:microsoft.com/office/officeart/2005/8/layout/orgChart1"/>
    <dgm:cxn modelId="{5AB2630F-CDC2-4947-9BCA-CC15C196FE56}" type="presParOf" srcId="{FD83A35A-E270-9140-8EDB-13A59F840632}" destId="{28C3FEA1-1371-5743-B768-72388AFDC2F3}" srcOrd="3" destOrd="0" presId="urn:microsoft.com/office/officeart/2005/8/layout/orgChart1"/>
    <dgm:cxn modelId="{57916495-1382-5D4A-9580-4C3F8017A20B}" type="presParOf" srcId="{28C3FEA1-1371-5743-B768-72388AFDC2F3}" destId="{B05167A6-8DA7-A549-B2F6-694BCF4A83C7}" srcOrd="0" destOrd="0" presId="urn:microsoft.com/office/officeart/2005/8/layout/orgChart1"/>
    <dgm:cxn modelId="{C5826C63-05E1-ED43-B638-8D4E5D816F72}" type="presParOf" srcId="{B05167A6-8DA7-A549-B2F6-694BCF4A83C7}" destId="{2D951881-778F-BF4B-97AB-7E6DF48FBDD3}" srcOrd="0" destOrd="0" presId="urn:microsoft.com/office/officeart/2005/8/layout/orgChart1"/>
    <dgm:cxn modelId="{EB6F8C0C-67A2-BB49-99E7-19FCEFA6E186}" type="presParOf" srcId="{B05167A6-8DA7-A549-B2F6-694BCF4A83C7}" destId="{EB5DD97F-9FC0-504B-A85F-4F706F99EC19}" srcOrd="1" destOrd="0" presId="urn:microsoft.com/office/officeart/2005/8/layout/orgChart1"/>
    <dgm:cxn modelId="{52C21B74-0E7E-E14C-BC5B-C4713EA65585}" type="presParOf" srcId="{28C3FEA1-1371-5743-B768-72388AFDC2F3}" destId="{1818A229-2DC2-E74F-8AAC-CDC43FE7B58D}" srcOrd="1" destOrd="0" presId="urn:microsoft.com/office/officeart/2005/8/layout/orgChart1"/>
    <dgm:cxn modelId="{9823623C-D9D8-EC45-AFF0-2AA251893888}" type="presParOf" srcId="{28C3FEA1-1371-5743-B768-72388AFDC2F3}" destId="{6F72F2DE-057A-EA44-B9E2-1A849FE69B4F}" srcOrd="2" destOrd="0" presId="urn:microsoft.com/office/officeart/2005/8/layout/orgChart1"/>
    <dgm:cxn modelId="{9F281953-8B8E-6547-B6E0-524E891B9D5D}" type="presParOf" srcId="{FD83A35A-E270-9140-8EDB-13A59F840632}" destId="{27BFA3E0-ED7D-2F4C-AC90-9BED8D01573E}" srcOrd="4" destOrd="0" presId="urn:microsoft.com/office/officeart/2005/8/layout/orgChart1"/>
    <dgm:cxn modelId="{CD53F296-7BA8-C346-A483-9B4E7EF320DB}" type="presParOf" srcId="{FD83A35A-E270-9140-8EDB-13A59F840632}" destId="{DABC5E2D-8229-3942-94CD-BC9A65FBCA2F}" srcOrd="5" destOrd="0" presId="urn:microsoft.com/office/officeart/2005/8/layout/orgChart1"/>
    <dgm:cxn modelId="{625BDFF6-44B5-0148-A7C9-AC757E599BF7}" type="presParOf" srcId="{DABC5E2D-8229-3942-94CD-BC9A65FBCA2F}" destId="{16DE417A-1023-6143-B61C-7CE24E7FD0B8}" srcOrd="0" destOrd="0" presId="urn:microsoft.com/office/officeart/2005/8/layout/orgChart1"/>
    <dgm:cxn modelId="{620A574E-0468-B04C-917A-7E329299DC3F}" type="presParOf" srcId="{16DE417A-1023-6143-B61C-7CE24E7FD0B8}" destId="{0D8E24C9-4047-FE45-994F-9665B92E0136}" srcOrd="0" destOrd="0" presId="urn:microsoft.com/office/officeart/2005/8/layout/orgChart1"/>
    <dgm:cxn modelId="{0BCD8732-533A-3949-839E-92F1912216A0}" type="presParOf" srcId="{16DE417A-1023-6143-B61C-7CE24E7FD0B8}" destId="{FADB5004-7CBC-614C-A923-986A51CF4B16}" srcOrd="1" destOrd="0" presId="urn:microsoft.com/office/officeart/2005/8/layout/orgChart1"/>
    <dgm:cxn modelId="{FEA60ECA-7057-C14E-ACE6-CAFED7757333}" type="presParOf" srcId="{DABC5E2D-8229-3942-94CD-BC9A65FBCA2F}" destId="{16F3331A-FBD1-0A48-90A3-4F4357B25036}" srcOrd="1" destOrd="0" presId="urn:microsoft.com/office/officeart/2005/8/layout/orgChart1"/>
    <dgm:cxn modelId="{662A78EE-2087-C947-A885-937F330A95D6}" type="presParOf" srcId="{DABC5E2D-8229-3942-94CD-BC9A65FBCA2F}" destId="{C1046831-790C-0049-8BA5-082A15A70EFB}" srcOrd="2" destOrd="0" presId="urn:microsoft.com/office/officeart/2005/8/layout/orgChart1"/>
    <dgm:cxn modelId="{8A78AD90-2E48-7142-8210-97325E7BFC05}" type="presParOf" srcId="{FD83A35A-E270-9140-8EDB-13A59F840632}" destId="{448759E3-37E5-024D-A105-BC3D8F2881F8}" srcOrd="6" destOrd="0" presId="urn:microsoft.com/office/officeart/2005/8/layout/orgChart1"/>
    <dgm:cxn modelId="{56BAD18B-32D5-8C47-A61A-7D9C34723E95}" type="presParOf" srcId="{FD83A35A-E270-9140-8EDB-13A59F840632}" destId="{482AD9B0-B310-2845-AE91-36D834EFBE7F}" srcOrd="7" destOrd="0" presId="urn:microsoft.com/office/officeart/2005/8/layout/orgChart1"/>
    <dgm:cxn modelId="{1D60773A-C74C-934A-A7CC-AED607BE57A6}" type="presParOf" srcId="{482AD9B0-B310-2845-AE91-36D834EFBE7F}" destId="{C3D065B7-8F96-BB48-9F76-6660ED964C70}" srcOrd="0" destOrd="0" presId="urn:microsoft.com/office/officeart/2005/8/layout/orgChart1"/>
    <dgm:cxn modelId="{8E3E91D0-A954-AD46-AE17-DACB730A5FB4}" type="presParOf" srcId="{C3D065B7-8F96-BB48-9F76-6660ED964C70}" destId="{90A3BD98-3164-094D-A481-AD955515B98B}" srcOrd="0" destOrd="0" presId="urn:microsoft.com/office/officeart/2005/8/layout/orgChart1"/>
    <dgm:cxn modelId="{8E8DBCD2-7489-7645-8922-7C460793357C}" type="presParOf" srcId="{C3D065B7-8F96-BB48-9F76-6660ED964C70}" destId="{46BE6152-BC20-204C-861C-83368758A5AF}" srcOrd="1" destOrd="0" presId="urn:microsoft.com/office/officeart/2005/8/layout/orgChart1"/>
    <dgm:cxn modelId="{EC76260C-C37F-704C-89BB-5A9CBD514A72}" type="presParOf" srcId="{482AD9B0-B310-2845-AE91-36D834EFBE7F}" destId="{7BCAD4BD-B4D7-E14F-A985-85029EA37022}" srcOrd="1" destOrd="0" presId="urn:microsoft.com/office/officeart/2005/8/layout/orgChart1"/>
    <dgm:cxn modelId="{F982970C-0131-0940-A413-C8FFB8620670}" type="presParOf" srcId="{482AD9B0-B310-2845-AE91-36D834EFBE7F}" destId="{7AC06C43-15BA-7B4D-AEC8-F7624EAAD755}" srcOrd="2" destOrd="0" presId="urn:microsoft.com/office/officeart/2005/8/layout/orgChart1"/>
    <dgm:cxn modelId="{1E4A5A76-6B5D-B24D-84D4-1655F8B026E9}" type="presParOf" srcId="{3A5272BB-2957-4D4E-ADA9-DCB7BD2B21BB}" destId="{84550184-EC0E-924E-95CF-8B48B0A73B48}" srcOrd="2" destOrd="0" presId="urn:microsoft.com/office/officeart/2005/8/layout/orgChart1"/>
    <dgm:cxn modelId="{34D14A99-AC03-1B4B-9F6F-617C39DF129B}" type="presParOf" srcId="{F4F57946-F5D1-124F-B88E-F745C0909ED4}" destId="{D049CD53-D421-5647-85DA-C2A67F850CD8}" srcOrd="6" destOrd="0" presId="urn:microsoft.com/office/officeart/2005/8/layout/orgChart1"/>
    <dgm:cxn modelId="{71387D74-DBEF-A348-9873-C3BD39E6ACAA}" type="presParOf" srcId="{F4F57946-F5D1-124F-B88E-F745C0909ED4}" destId="{FA80B9E1-D2D6-CA41-944B-4C7D936EF048}" srcOrd="7" destOrd="0" presId="urn:microsoft.com/office/officeart/2005/8/layout/orgChart1"/>
    <dgm:cxn modelId="{CAC8BA5A-7093-E94C-A957-496B65499A3D}" type="presParOf" srcId="{FA80B9E1-D2D6-CA41-944B-4C7D936EF048}" destId="{15354E00-7776-E04D-B5F3-17F70FC51960}" srcOrd="0" destOrd="0" presId="urn:microsoft.com/office/officeart/2005/8/layout/orgChart1"/>
    <dgm:cxn modelId="{3D39212C-4CB8-6E44-AD1D-3A4BD18EA70B}" type="presParOf" srcId="{15354E00-7776-E04D-B5F3-17F70FC51960}" destId="{34821EEE-18C4-4645-81D2-38FE97014019}" srcOrd="0" destOrd="0" presId="urn:microsoft.com/office/officeart/2005/8/layout/orgChart1"/>
    <dgm:cxn modelId="{0C5B7698-92C3-3940-88F4-9B360E7926CB}" type="presParOf" srcId="{15354E00-7776-E04D-B5F3-17F70FC51960}" destId="{3A8B0A48-B768-1D4D-85E2-9696B5D1ED8C}" srcOrd="1" destOrd="0" presId="urn:microsoft.com/office/officeart/2005/8/layout/orgChart1"/>
    <dgm:cxn modelId="{7FCF150F-E92E-8F40-AEAC-5E7B53B9CFF4}" type="presParOf" srcId="{FA80B9E1-D2D6-CA41-944B-4C7D936EF048}" destId="{43AA3698-759B-DF41-9280-CE4103322BD7}" srcOrd="1" destOrd="0" presId="urn:microsoft.com/office/officeart/2005/8/layout/orgChart1"/>
    <dgm:cxn modelId="{D2F46476-0554-134B-9C89-AC1B91448272}" type="presParOf" srcId="{43AA3698-759B-DF41-9280-CE4103322BD7}" destId="{21C298EC-38CF-F34D-A8EF-F5A2D20BFAF3}" srcOrd="0" destOrd="0" presId="urn:microsoft.com/office/officeart/2005/8/layout/orgChart1"/>
    <dgm:cxn modelId="{AF94ABD9-84E2-3947-BC1F-2399B91A59B8}" type="presParOf" srcId="{43AA3698-759B-DF41-9280-CE4103322BD7}" destId="{3A41EE78-73DB-2746-9ED6-3804A69FC991}" srcOrd="1" destOrd="0" presId="urn:microsoft.com/office/officeart/2005/8/layout/orgChart1"/>
    <dgm:cxn modelId="{A772EADA-69B2-5E4F-A280-E16048194C66}" type="presParOf" srcId="{3A41EE78-73DB-2746-9ED6-3804A69FC991}" destId="{A694869F-F90F-FA49-A28A-5F07B8C643D9}" srcOrd="0" destOrd="0" presId="urn:microsoft.com/office/officeart/2005/8/layout/orgChart1"/>
    <dgm:cxn modelId="{5DD953CB-4194-524C-AEB7-E9A77DC451D6}" type="presParOf" srcId="{A694869F-F90F-FA49-A28A-5F07B8C643D9}" destId="{C1CBB071-6D73-0445-853E-761E6EA180CD}" srcOrd="0" destOrd="0" presId="urn:microsoft.com/office/officeart/2005/8/layout/orgChart1"/>
    <dgm:cxn modelId="{D44EDD89-D85B-A344-A88E-2DC75A953320}" type="presParOf" srcId="{A694869F-F90F-FA49-A28A-5F07B8C643D9}" destId="{3F928984-7ACE-EF4B-A92E-7C06B93321C2}" srcOrd="1" destOrd="0" presId="urn:microsoft.com/office/officeart/2005/8/layout/orgChart1"/>
    <dgm:cxn modelId="{B2769289-6E6D-0243-8DF3-0A170292155F}" type="presParOf" srcId="{3A41EE78-73DB-2746-9ED6-3804A69FC991}" destId="{3138EA03-5DB1-DD49-8CD7-D0506BD4C09D}" srcOrd="1" destOrd="0" presId="urn:microsoft.com/office/officeart/2005/8/layout/orgChart1"/>
    <dgm:cxn modelId="{265C5E6B-7DB1-4C4F-AD25-ADF98CDB4077}" type="presParOf" srcId="{3A41EE78-73DB-2746-9ED6-3804A69FC991}" destId="{21662E5B-3448-9244-B303-7F77E6B99722}" srcOrd="2" destOrd="0" presId="urn:microsoft.com/office/officeart/2005/8/layout/orgChart1"/>
    <dgm:cxn modelId="{3267D05A-6B0B-BA46-A718-85665AFBDF99}" type="presParOf" srcId="{43AA3698-759B-DF41-9280-CE4103322BD7}" destId="{6125ED6B-731A-CA43-863E-83BFC4A7AA90}" srcOrd="2" destOrd="0" presId="urn:microsoft.com/office/officeart/2005/8/layout/orgChart1"/>
    <dgm:cxn modelId="{42240EE6-1C5E-0145-B431-0A0EC0F2824B}" type="presParOf" srcId="{43AA3698-759B-DF41-9280-CE4103322BD7}" destId="{2E8FEE46-55E1-9F4F-85A8-22F058FA4D67}" srcOrd="3" destOrd="0" presId="urn:microsoft.com/office/officeart/2005/8/layout/orgChart1"/>
    <dgm:cxn modelId="{4DFE7D93-4AE6-C542-A130-31A8577B135C}" type="presParOf" srcId="{2E8FEE46-55E1-9F4F-85A8-22F058FA4D67}" destId="{E234B6F1-CE07-C14A-B39C-82B8B2706D9F}" srcOrd="0" destOrd="0" presId="urn:microsoft.com/office/officeart/2005/8/layout/orgChart1"/>
    <dgm:cxn modelId="{C811A868-C7D9-754D-94DB-4FCC5B758644}" type="presParOf" srcId="{E234B6F1-CE07-C14A-B39C-82B8B2706D9F}" destId="{F0C59A6E-1A79-864F-9070-57123F67145B}" srcOrd="0" destOrd="0" presId="urn:microsoft.com/office/officeart/2005/8/layout/orgChart1"/>
    <dgm:cxn modelId="{6B808F44-56B8-D543-80B0-D54CF0D8840A}" type="presParOf" srcId="{E234B6F1-CE07-C14A-B39C-82B8B2706D9F}" destId="{025C668F-36AE-3E44-BD36-7E1AB548CEE2}" srcOrd="1" destOrd="0" presId="urn:microsoft.com/office/officeart/2005/8/layout/orgChart1"/>
    <dgm:cxn modelId="{D0C0EF82-417F-174C-828B-BD9B62C2EC36}" type="presParOf" srcId="{2E8FEE46-55E1-9F4F-85A8-22F058FA4D67}" destId="{7B601CA8-B707-514D-A476-0D92C26E5DE0}" srcOrd="1" destOrd="0" presId="urn:microsoft.com/office/officeart/2005/8/layout/orgChart1"/>
    <dgm:cxn modelId="{966347CD-1FC4-0C44-BF9B-94A56500D8B3}" type="presParOf" srcId="{2E8FEE46-55E1-9F4F-85A8-22F058FA4D67}" destId="{BAEC6EBA-14C0-0041-9633-2DFE4478E1B3}" srcOrd="2" destOrd="0" presId="urn:microsoft.com/office/officeart/2005/8/layout/orgChart1"/>
    <dgm:cxn modelId="{C5B7B941-9C7A-6A4E-B55E-C095196C474E}" type="presParOf" srcId="{43AA3698-759B-DF41-9280-CE4103322BD7}" destId="{27B529CA-3B71-8D4E-9D7B-403AF623DBFB}" srcOrd="4" destOrd="0" presId="urn:microsoft.com/office/officeart/2005/8/layout/orgChart1"/>
    <dgm:cxn modelId="{02BB2A80-3013-2D4E-B48B-56650E0A4856}" type="presParOf" srcId="{43AA3698-759B-DF41-9280-CE4103322BD7}" destId="{A388E6CA-CF36-6947-8B02-C08843073339}" srcOrd="5" destOrd="0" presId="urn:microsoft.com/office/officeart/2005/8/layout/orgChart1"/>
    <dgm:cxn modelId="{09855EBA-4AFB-6041-B664-0ED78A94FC31}" type="presParOf" srcId="{A388E6CA-CF36-6947-8B02-C08843073339}" destId="{12F85620-BD2F-3C4E-B765-28C2B59DD4CD}" srcOrd="0" destOrd="0" presId="urn:microsoft.com/office/officeart/2005/8/layout/orgChart1"/>
    <dgm:cxn modelId="{8FDE5A16-4858-3841-AD3F-117106297D85}" type="presParOf" srcId="{12F85620-BD2F-3C4E-B765-28C2B59DD4CD}" destId="{E883B1BA-3907-7949-B7EA-B4F3CF2CA515}" srcOrd="0" destOrd="0" presId="urn:microsoft.com/office/officeart/2005/8/layout/orgChart1"/>
    <dgm:cxn modelId="{95496DAA-5121-574A-B1BE-98634CC71730}" type="presParOf" srcId="{12F85620-BD2F-3C4E-B765-28C2B59DD4CD}" destId="{A1757E0F-0A66-9642-9597-7C8D36D83C60}" srcOrd="1" destOrd="0" presId="urn:microsoft.com/office/officeart/2005/8/layout/orgChart1"/>
    <dgm:cxn modelId="{7E225750-F02A-A042-ACFE-B281A55E6681}" type="presParOf" srcId="{A388E6CA-CF36-6947-8B02-C08843073339}" destId="{59495A67-3A27-3241-824B-1463DE91FD70}" srcOrd="1" destOrd="0" presId="urn:microsoft.com/office/officeart/2005/8/layout/orgChart1"/>
    <dgm:cxn modelId="{CC0A9FD6-3F28-3243-9868-5C1081AA697D}" type="presParOf" srcId="{A388E6CA-CF36-6947-8B02-C08843073339}" destId="{AC84C8ED-6899-B14A-9B81-16A2ED160947}" srcOrd="2" destOrd="0" presId="urn:microsoft.com/office/officeart/2005/8/layout/orgChart1"/>
    <dgm:cxn modelId="{4FE8EBF5-B4FA-F446-9C73-2F46646ED67D}" type="presParOf" srcId="{43AA3698-759B-DF41-9280-CE4103322BD7}" destId="{3771A816-E5B3-5048-A34C-2D044A1848C5}" srcOrd="6" destOrd="0" presId="urn:microsoft.com/office/officeart/2005/8/layout/orgChart1"/>
    <dgm:cxn modelId="{5E161F8B-CC53-AC45-A14B-AF01ED3595A3}" type="presParOf" srcId="{43AA3698-759B-DF41-9280-CE4103322BD7}" destId="{C6A0F952-B33D-B042-BF23-7CDE3AF3C6DD}" srcOrd="7" destOrd="0" presId="urn:microsoft.com/office/officeart/2005/8/layout/orgChart1"/>
    <dgm:cxn modelId="{91F1096C-8692-AE47-87B2-0327F6FD3AE8}" type="presParOf" srcId="{C6A0F952-B33D-B042-BF23-7CDE3AF3C6DD}" destId="{2D89462F-FB84-884E-A3BC-2190F84F6157}" srcOrd="0" destOrd="0" presId="urn:microsoft.com/office/officeart/2005/8/layout/orgChart1"/>
    <dgm:cxn modelId="{4EA0032A-DA50-804F-981A-345E4DFD0B7F}" type="presParOf" srcId="{2D89462F-FB84-884E-A3BC-2190F84F6157}" destId="{12410D5C-4C54-EF4C-B741-EDDC10DBAFF9}" srcOrd="0" destOrd="0" presId="urn:microsoft.com/office/officeart/2005/8/layout/orgChart1"/>
    <dgm:cxn modelId="{02F9D84B-204D-2C4A-B82F-489CB17AE4CC}" type="presParOf" srcId="{2D89462F-FB84-884E-A3BC-2190F84F6157}" destId="{6F8C0394-D394-AA48-B0CD-9A5E4EAB7213}" srcOrd="1" destOrd="0" presId="urn:microsoft.com/office/officeart/2005/8/layout/orgChart1"/>
    <dgm:cxn modelId="{8BCC4E01-78C1-E947-8532-52D9BEA7CCB2}" type="presParOf" srcId="{C6A0F952-B33D-B042-BF23-7CDE3AF3C6DD}" destId="{77AE4447-6929-5E49-A200-3AED2A828645}" srcOrd="1" destOrd="0" presId="urn:microsoft.com/office/officeart/2005/8/layout/orgChart1"/>
    <dgm:cxn modelId="{C0D8E88D-C9A6-A34C-AE81-B9773CBCCC7E}" type="presParOf" srcId="{C6A0F952-B33D-B042-BF23-7CDE3AF3C6DD}" destId="{6D1EA1C1-9BE0-694B-9C42-20E4F73197C5}" srcOrd="2" destOrd="0" presId="urn:microsoft.com/office/officeart/2005/8/layout/orgChart1"/>
    <dgm:cxn modelId="{E0C3E4B5-F5F7-634E-BFBE-41161BF2530C}" type="presParOf" srcId="{43AA3698-759B-DF41-9280-CE4103322BD7}" destId="{B7A3D30E-0EAD-9445-9D50-8379FF31FF84}" srcOrd="8" destOrd="0" presId="urn:microsoft.com/office/officeart/2005/8/layout/orgChart1"/>
    <dgm:cxn modelId="{8531774D-5682-334F-90AC-D3F96AB94FB2}" type="presParOf" srcId="{43AA3698-759B-DF41-9280-CE4103322BD7}" destId="{92B2C54F-1AB5-7A43-BCFD-00E0873D3E1D}" srcOrd="9" destOrd="0" presId="urn:microsoft.com/office/officeart/2005/8/layout/orgChart1"/>
    <dgm:cxn modelId="{A3166EE5-1797-3541-9BE2-9953EB0A7078}" type="presParOf" srcId="{92B2C54F-1AB5-7A43-BCFD-00E0873D3E1D}" destId="{B80099FD-A7A5-754E-B5A5-1069DD3332D9}" srcOrd="0" destOrd="0" presId="urn:microsoft.com/office/officeart/2005/8/layout/orgChart1"/>
    <dgm:cxn modelId="{8442AA5B-AE73-3143-AFCB-D49B54B2B491}" type="presParOf" srcId="{B80099FD-A7A5-754E-B5A5-1069DD3332D9}" destId="{82DCE9AD-F8BD-5441-AFC8-83E61D05CB9F}" srcOrd="0" destOrd="0" presId="urn:microsoft.com/office/officeart/2005/8/layout/orgChart1"/>
    <dgm:cxn modelId="{5445BCEB-8185-174A-B9D1-EBAD4B1727C4}" type="presParOf" srcId="{B80099FD-A7A5-754E-B5A5-1069DD3332D9}" destId="{5B92A990-5F0A-5F43-95C9-0AB4910A9935}" srcOrd="1" destOrd="0" presId="urn:microsoft.com/office/officeart/2005/8/layout/orgChart1"/>
    <dgm:cxn modelId="{C8C395C9-478E-9749-95B2-AFD76C75139F}" type="presParOf" srcId="{92B2C54F-1AB5-7A43-BCFD-00E0873D3E1D}" destId="{52082100-C613-B243-944B-921675028D4E}" srcOrd="1" destOrd="0" presId="urn:microsoft.com/office/officeart/2005/8/layout/orgChart1"/>
    <dgm:cxn modelId="{FF9E00B3-711B-984E-8991-AEA1F9ED7ABE}" type="presParOf" srcId="{92B2C54F-1AB5-7A43-BCFD-00E0873D3E1D}" destId="{49B31B21-C5DB-7647-BB46-5685B54FB252}" srcOrd="2" destOrd="0" presId="urn:microsoft.com/office/officeart/2005/8/layout/orgChart1"/>
    <dgm:cxn modelId="{60D4F698-F411-E544-AD3E-EA2EABA916C2}" type="presParOf" srcId="{FA80B9E1-D2D6-CA41-944B-4C7D936EF048}" destId="{92C8B00E-E172-8440-BA86-95DC355D3AC0}" srcOrd="2" destOrd="0" presId="urn:microsoft.com/office/officeart/2005/8/layout/orgChart1"/>
    <dgm:cxn modelId="{9F55F84F-51FB-AE4D-B687-B8A5C3FF5B16}" type="presParOf" srcId="{F4F57946-F5D1-124F-B88E-F745C0909ED4}" destId="{E714DBBA-3CA3-B841-86F2-B9324E8E671B}" srcOrd="8" destOrd="0" presId="urn:microsoft.com/office/officeart/2005/8/layout/orgChart1"/>
    <dgm:cxn modelId="{D81DED9F-4E09-B24D-8D7F-5F6611CD2BD2}" type="presParOf" srcId="{F4F57946-F5D1-124F-B88E-F745C0909ED4}" destId="{744012E9-E9A1-8342-AB45-E5760C980BEF}" srcOrd="9" destOrd="0" presId="urn:microsoft.com/office/officeart/2005/8/layout/orgChart1"/>
    <dgm:cxn modelId="{F919634A-A7AC-ED40-9166-0E19645B3DF6}" type="presParOf" srcId="{744012E9-E9A1-8342-AB45-E5760C980BEF}" destId="{6D4923A9-630C-0A48-85FF-87147431980C}" srcOrd="0" destOrd="0" presId="urn:microsoft.com/office/officeart/2005/8/layout/orgChart1"/>
    <dgm:cxn modelId="{A7612388-E072-3C42-9BD6-992ED9AD80CB}" type="presParOf" srcId="{6D4923A9-630C-0A48-85FF-87147431980C}" destId="{A79CD5D0-83BE-8543-8646-4235FA4B8F4A}" srcOrd="0" destOrd="0" presId="urn:microsoft.com/office/officeart/2005/8/layout/orgChart1"/>
    <dgm:cxn modelId="{FE110D7A-1CE6-7540-A0AB-B56035DF7468}" type="presParOf" srcId="{6D4923A9-630C-0A48-85FF-87147431980C}" destId="{99A556D9-3BEE-5644-AC1F-DB92ED591466}" srcOrd="1" destOrd="0" presId="urn:microsoft.com/office/officeart/2005/8/layout/orgChart1"/>
    <dgm:cxn modelId="{6E9BD0C7-5578-3B4B-B2EC-D303CC47A3AF}" type="presParOf" srcId="{744012E9-E9A1-8342-AB45-E5760C980BEF}" destId="{0F8CFA10-252B-3048-BE59-0252266CD96C}" srcOrd="1" destOrd="0" presId="urn:microsoft.com/office/officeart/2005/8/layout/orgChart1"/>
    <dgm:cxn modelId="{519EB37C-32FA-2C41-BD40-E2622E59A658}" type="presParOf" srcId="{0F8CFA10-252B-3048-BE59-0252266CD96C}" destId="{6F717234-2831-F747-9E38-F0F83E84CABD}" srcOrd="0" destOrd="0" presId="urn:microsoft.com/office/officeart/2005/8/layout/orgChart1"/>
    <dgm:cxn modelId="{EB23B1D6-5A7D-5743-99E3-D9AE189EFA58}" type="presParOf" srcId="{0F8CFA10-252B-3048-BE59-0252266CD96C}" destId="{579B1AAE-7820-BF40-8544-21C03510F1A5}" srcOrd="1" destOrd="0" presId="urn:microsoft.com/office/officeart/2005/8/layout/orgChart1"/>
    <dgm:cxn modelId="{9BCC3146-9EE7-0D44-BCFF-1E74CADB348C}" type="presParOf" srcId="{579B1AAE-7820-BF40-8544-21C03510F1A5}" destId="{5E1DAF5D-79C1-A44F-8D44-4CBED8E024F4}" srcOrd="0" destOrd="0" presId="urn:microsoft.com/office/officeart/2005/8/layout/orgChart1"/>
    <dgm:cxn modelId="{79EE772C-2822-E34A-92CA-03DA6932D6AF}" type="presParOf" srcId="{5E1DAF5D-79C1-A44F-8D44-4CBED8E024F4}" destId="{DF8D915E-3684-C04A-984E-21A7375C0DC9}" srcOrd="0" destOrd="0" presId="urn:microsoft.com/office/officeart/2005/8/layout/orgChart1"/>
    <dgm:cxn modelId="{AA5F49E5-8F9E-264A-B920-BF777EADF3D6}" type="presParOf" srcId="{5E1DAF5D-79C1-A44F-8D44-4CBED8E024F4}" destId="{E00439E0-7218-0B4E-901D-799386AB45E6}" srcOrd="1" destOrd="0" presId="urn:microsoft.com/office/officeart/2005/8/layout/orgChart1"/>
    <dgm:cxn modelId="{47F30EB8-916D-F641-98BB-1CBF4923DE53}" type="presParOf" srcId="{579B1AAE-7820-BF40-8544-21C03510F1A5}" destId="{94A53D0C-BCC2-2142-9F9A-52F331764748}" srcOrd="1" destOrd="0" presId="urn:microsoft.com/office/officeart/2005/8/layout/orgChart1"/>
    <dgm:cxn modelId="{2C188ADC-5B0E-D64A-BC6D-F131F3DA26EA}" type="presParOf" srcId="{579B1AAE-7820-BF40-8544-21C03510F1A5}" destId="{9653AF38-4E06-0348-B7C5-9095E55C7C21}" srcOrd="2" destOrd="0" presId="urn:microsoft.com/office/officeart/2005/8/layout/orgChart1"/>
    <dgm:cxn modelId="{B1EB2E7F-C6FE-E34C-B44A-20E9D4F34B68}" type="presParOf" srcId="{0F8CFA10-252B-3048-BE59-0252266CD96C}" destId="{4F93A0BD-82E7-5A49-A07B-06FF4FECC3B2}" srcOrd="2" destOrd="0" presId="urn:microsoft.com/office/officeart/2005/8/layout/orgChart1"/>
    <dgm:cxn modelId="{06FACA43-201C-CA42-9179-4CB4D48828B8}" type="presParOf" srcId="{0F8CFA10-252B-3048-BE59-0252266CD96C}" destId="{C7DAD5F5-D528-D748-8AFB-C47B226A243C}" srcOrd="3" destOrd="0" presId="urn:microsoft.com/office/officeart/2005/8/layout/orgChart1"/>
    <dgm:cxn modelId="{4E4C8516-A92D-C24C-BC45-D4F206C97EB8}" type="presParOf" srcId="{C7DAD5F5-D528-D748-8AFB-C47B226A243C}" destId="{9B340B55-7115-9A46-B7C1-416FECFAED2F}" srcOrd="0" destOrd="0" presId="urn:microsoft.com/office/officeart/2005/8/layout/orgChart1"/>
    <dgm:cxn modelId="{BE75B63B-DD38-384C-A1D1-E0B5A492A804}" type="presParOf" srcId="{9B340B55-7115-9A46-B7C1-416FECFAED2F}" destId="{C8B03F75-D5D9-0F4C-AE22-BA435A115118}" srcOrd="0" destOrd="0" presId="urn:microsoft.com/office/officeart/2005/8/layout/orgChart1"/>
    <dgm:cxn modelId="{D39E834C-D253-7448-B031-365DFA549888}" type="presParOf" srcId="{9B340B55-7115-9A46-B7C1-416FECFAED2F}" destId="{7B6B941B-9634-6646-843D-129207DADB8B}" srcOrd="1" destOrd="0" presId="urn:microsoft.com/office/officeart/2005/8/layout/orgChart1"/>
    <dgm:cxn modelId="{40C3E6F5-4C2C-6A40-850C-87032D94BD5E}" type="presParOf" srcId="{C7DAD5F5-D528-D748-8AFB-C47B226A243C}" destId="{8ADE79DB-0E39-3245-87DE-2E10E7B762CA}" srcOrd="1" destOrd="0" presId="urn:microsoft.com/office/officeart/2005/8/layout/orgChart1"/>
    <dgm:cxn modelId="{07A8D95A-8C84-5745-AE02-E9854CF92B44}" type="presParOf" srcId="{C7DAD5F5-D528-D748-8AFB-C47B226A243C}" destId="{A888CDD2-60BD-1A48-A016-A22362680BBD}" srcOrd="2" destOrd="0" presId="urn:microsoft.com/office/officeart/2005/8/layout/orgChart1"/>
    <dgm:cxn modelId="{C01C90D5-08E3-D64F-A491-D20552A5443D}" type="presParOf" srcId="{0F8CFA10-252B-3048-BE59-0252266CD96C}" destId="{40EBD4C6-C4C9-AD4F-A110-FA644F9429D8}" srcOrd="4" destOrd="0" presId="urn:microsoft.com/office/officeart/2005/8/layout/orgChart1"/>
    <dgm:cxn modelId="{C6F3C32D-3C15-4D49-B950-76951AFB5942}" type="presParOf" srcId="{0F8CFA10-252B-3048-BE59-0252266CD96C}" destId="{0437CB5C-E144-874C-AD6F-0581664F3B36}" srcOrd="5" destOrd="0" presId="urn:microsoft.com/office/officeart/2005/8/layout/orgChart1"/>
    <dgm:cxn modelId="{AB4FF9E8-1828-7E4B-A589-FEA17EDECD7F}" type="presParOf" srcId="{0437CB5C-E144-874C-AD6F-0581664F3B36}" destId="{CB827BBF-6516-B04C-8971-810C7177FB6E}" srcOrd="0" destOrd="0" presId="urn:microsoft.com/office/officeart/2005/8/layout/orgChart1"/>
    <dgm:cxn modelId="{22D901C2-51EF-8D49-BB0D-0EE692769266}" type="presParOf" srcId="{CB827BBF-6516-B04C-8971-810C7177FB6E}" destId="{A04565EA-F61F-454E-A067-90B3D579CFBC}" srcOrd="0" destOrd="0" presId="urn:microsoft.com/office/officeart/2005/8/layout/orgChart1"/>
    <dgm:cxn modelId="{20512366-6987-AF4F-9C78-E1DAB4AA9E77}" type="presParOf" srcId="{CB827BBF-6516-B04C-8971-810C7177FB6E}" destId="{D1FDB056-F625-BC4E-BBBE-3A306BCF78BC}" srcOrd="1" destOrd="0" presId="urn:microsoft.com/office/officeart/2005/8/layout/orgChart1"/>
    <dgm:cxn modelId="{9FCE9E83-2A8F-6740-8C7D-C339DA0A3F45}" type="presParOf" srcId="{0437CB5C-E144-874C-AD6F-0581664F3B36}" destId="{2EAA54F8-54D3-2E41-8366-D9999C7222D6}" srcOrd="1" destOrd="0" presId="urn:microsoft.com/office/officeart/2005/8/layout/orgChart1"/>
    <dgm:cxn modelId="{DC106F25-800C-5B49-B894-FF95C26CCB4F}" type="presParOf" srcId="{0437CB5C-E144-874C-AD6F-0581664F3B36}" destId="{083F1259-6FE8-2046-9C46-1B29DB5BB4C1}" srcOrd="2" destOrd="0" presId="urn:microsoft.com/office/officeart/2005/8/layout/orgChart1"/>
    <dgm:cxn modelId="{28E92E8D-7FBF-254C-B09F-87F2EA454FB4}" type="presParOf" srcId="{0F8CFA10-252B-3048-BE59-0252266CD96C}" destId="{63280023-831D-B840-9296-9708C201D959}" srcOrd="6" destOrd="0" presId="urn:microsoft.com/office/officeart/2005/8/layout/orgChart1"/>
    <dgm:cxn modelId="{BCACAC3C-6684-D341-BFBF-1D2B170B0A0B}" type="presParOf" srcId="{0F8CFA10-252B-3048-BE59-0252266CD96C}" destId="{015D5576-57D7-104D-B6F7-C5A8CF4907CF}" srcOrd="7" destOrd="0" presId="urn:microsoft.com/office/officeart/2005/8/layout/orgChart1"/>
    <dgm:cxn modelId="{5B58D2C1-280C-874B-BC80-D4BF1A1EEB88}" type="presParOf" srcId="{015D5576-57D7-104D-B6F7-C5A8CF4907CF}" destId="{07BBF580-B23A-D843-8751-D78CF5E9E154}" srcOrd="0" destOrd="0" presId="urn:microsoft.com/office/officeart/2005/8/layout/orgChart1"/>
    <dgm:cxn modelId="{746AD3B6-9723-3947-8D54-A59ADB176CC9}" type="presParOf" srcId="{07BBF580-B23A-D843-8751-D78CF5E9E154}" destId="{8BBD3367-7B59-2B40-AEBD-554AB9C671D9}" srcOrd="0" destOrd="0" presId="urn:microsoft.com/office/officeart/2005/8/layout/orgChart1"/>
    <dgm:cxn modelId="{C4FD7108-439E-484F-B451-ACD3C23F59ED}" type="presParOf" srcId="{07BBF580-B23A-D843-8751-D78CF5E9E154}" destId="{251F0854-55BE-034F-A109-6A505A5EC1AE}" srcOrd="1" destOrd="0" presId="urn:microsoft.com/office/officeart/2005/8/layout/orgChart1"/>
    <dgm:cxn modelId="{A52FB5BC-0AFF-914C-8C39-649F58B2F5B7}" type="presParOf" srcId="{015D5576-57D7-104D-B6F7-C5A8CF4907CF}" destId="{DBD5C2B1-3E84-8F49-916C-DE2C965D64EE}" srcOrd="1" destOrd="0" presId="urn:microsoft.com/office/officeart/2005/8/layout/orgChart1"/>
    <dgm:cxn modelId="{639099D1-11C7-B942-B5D8-FE9685D77E0F}" type="presParOf" srcId="{015D5576-57D7-104D-B6F7-C5A8CF4907CF}" destId="{ED8CB624-C329-F14A-AA95-AFB5DF47ED3A}" srcOrd="2" destOrd="0" presId="urn:microsoft.com/office/officeart/2005/8/layout/orgChart1"/>
    <dgm:cxn modelId="{EBC6C2DC-FDC8-D045-96B1-B81BA60B3222}" type="presParOf" srcId="{744012E9-E9A1-8342-AB45-E5760C980BEF}" destId="{9869CCB7-7BE3-E942-B375-F65739775FAE}" srcOrd="2" destOrd="0" presId="urn:microsoft.com/office/officeart/2005/8/layout/orgChart1"/>
    <dgm:cxn modelId="{99649B98-4205-A844-8FC5-FEFA37DE9145}" type="presParOf" srcId="{F4F57946-F5D1-124F-B88E-F745C0909ED4}" destId="{6C9F0202-208C-1740-B8D1-38216AD21F0B}" srcOrd="10" destOrd="0" presId="urn:microsoft.com/office/officeart/2005/8/layout/orgChart1"/>
    <dgm:cxn modelId="{953A4601-F78F-2244-BEC1-45A1041A1830}" type="presParOf" srcId="{F4F57946-F5D1-124F-B88E-F745C0909ED4}" destId="{35E13509-4A23-B048-85C3-BFE95152A76B}" srcOrd="11" destOrd="0" presId="urn:microsoft.com/office/officeart/2005/8/layout/orgChart1"/>
    <dgm:cxn modelId="{58669D16-C4BB-D44D-8A69-02417B696D9A}" type="presParOf" srcId="{35E13509-4A23-B048-85C3-BFE95152A76B}" destId="{85A41139-28AE-5944-91F6-88BE43A50FD9}" srcOrd="0" destOrd="0" presId="urn:microsoft.com/office/officeart/2005/8/layout/orgChart1"/>
    <dgm:cxn modelId="{27402349-E6E1-7F47-90A2-11AD3E406A8C}" type="presParOf" srcId="{85A41139-28AE-5944-91F6-88BE43A50FD9}" destId="{60DF87A3-77B5-B741-98E5-5BEF464A2536}" srcOrd="0" destOrd="0" presId="urn:microsoft.com/office/officeart/2005/8/layout/orgChart1"/>
    <dgm:cxn modelId="{60C10097-4375-C342-B97A-70B80AC43C85}" type="presParOf" srcId="{85A41139-28AE-5944-91F6-88BE43A50FD9}" destId="{C32E1E7E-71AC-3B47-95FE-ACE1F47484CA}" srcOrd="1" destOrd="0" presId="urn:microsoft.com/office/officeart/2005/8/layout/orgChart1"/>
    <dgm:cxn modelId="{20DA86FE-552A-434F-934E-CB700697078C}" type="presParOf" srcId="{35E13509-4A23-B048-85C3-BFE95152A76B}" destId="{E77D4084-B95D-EC4A-A574-1684D92DFAAE}" srcOrd="1" destOrd="0" presId="urn:microsoft.com/office/officeart/2005/8/layout/orgChart1"/>
    <dgm:cxn modelId="{DC5B02A2-75C3-7F43-B2FB-F026C1DBFD91}" type="presParOf" srcId="{35E13509-4A23-B048-85C3-BFE95152A76B}" destId="{5658B0E3-3CCA-D645-8335-3B8FF7E24AB7}" srcOrd="2" destOrd="0" presId="urn:microsoft.com/office/officeart/2005/8/layout/orgChart1"/>
    <dgm:cxn modelId="{CFD38F5E-64EE-6B4F-AC50-26ABA4FB1B51}" type="presParOf" srcId="{138CDD6E-CBBB-4645-A9E6-B95A80119D28}" destId="{5DB1392A-A826-234B-9967-D99BC31EC256}" srcOrd="2" destOrd="0" presId="urn:microsoft.com/office/officeart/2005/8/layout/orgChar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0322E4E-8A3B-7040-A00B-507F3DAD94E6}" type="doc">
      <dgm:prSet loTypeId="urn:microsoft.com/office/officeart/2005/8/layout/orgChart1" loCatId="" qsTypeId="urn:microsoft.com/office/officeart/2005/8/quickstyle/simple2" qsCatId="simple" csTypeId="urn:microsoft.com/office/officeart/2005/8/colors/accent1_2" csCatId="accent1" phldr="1"/>
      <dgm:spPr/>
      <dgm:t>
        <a:bodyPr/>
        <a:lstStyle/>
        <a:p>
          <a:endParaRPr lang="en-US"/>
        </a:p>
      </dgm:t>
    </dgm:pt>
    <dgm:pt modelId="{E97B0C66-AE5F-3740-B104-A2E6D97F087F}">
      <dgm:prSet phldrT="[Text]"/>
      <dgm:spPr/>
      <dgm:t>
        <a:bodyPr/>
        <a:lstStyle/>
        <a:p>
          <a:r>
            <a:rPr lang="en-US" dirty="0" smtClean="0"/>
            <a:t>Objects</a:t>
          </a:r>
          <a:endParaRPr lang="en-US" dirty="0"/>
        </a:p>
      </dgm:t>
    </dgm:pt>
    <dgm:pt modelId="{CBB12C48-DBC8-E144-AA71-7A521EAAD36F}" type="parTrans" cxnId="{47A2A0E0-0A38-734C-8085-1D75ADE6BB10}">
      <dgm:prSet/>
      <dgm:spPr/>
      <dgm:t>
        <a:bodyPr/>
        <a:lstStyle/>
        <a:p>
          <a:endParaRPr lang="en-US"/>
        </a:p>
      </dgm:t>
    </dgm:pt>
    <dgm:pt modelId="{C0FE01C4-32CB-8645-BE15-07375F8B71DA}" type="sibTrans" cxnId="{47A2A0E0-0A38-734C-8085-1D75ADE6BB10}">
      <dgm:prSet/>
      <dgm:spPr/>
      <dgm:t>
        <a:bodyPr/>
        <a:lstStyle/>
        <a:p>
          <a:endParaRPr lang="en-US"/>
        </a:p>
      </dgm:t>
    </dgm:pt>
    <dgm:pt modelId="{B415FB98-F751-8C40-A08A-21D0F981DD28}">
      <dgm:prSet phldrT="[Text]"/>
      <dgm:spPr/>
      <dgm:t>
        <a:bodyPr/>
        <a:lstStyle/>
        <a:p>
          <a:r>
            <a:rPr lang="en-US" dirty="0" smtClean="0"/>
            <a:t>QR Code Experience</a:t>
          </a:r>
          <a:endParaRPr lang="en-US" dirty="0"/>
        </a:p>
      </dgm:t>
    </dgm:pt>
    <dgm:pt modelId="{F345F916-E5E7-104C-8DAF-AC5016F79755}" type="parTrans" cxnId="{AFAA06FE-7A55-184C-9F79-A5E367B8D9C3}">
      <dgm:prSet/>
      <dgm:spPr/>
      <dgm:t>
        <a:bodyPr/>
        <a:lstStyle/>
        <a:p>
          <a:endParaRPr lang="en-US"/>
        </a:p>
      </dgm:t>
    </dgm:pt>
    <dgm:pt modelId="{53CA8963-4975-D446-8449-31A51A96E5D1}" type="sibTrans" cxnId="{AFAA06FE-7A55-184C-9F79-A5E367B8D9C3}">
      <dgm:prSet/>
      <dgm:spPr/>
      <dgm:t>
        <a:bodyPr/>
        <a:lstStyle/>
        <a:p>
          <a:endParaRPr lang="en-US"/>
        </a:p>
      </dgm:t>
    </dgm:pt>
    <dgm:pt modelId="{8BA69E62-0A1F-E041-9A38-201D3993BC64}">
      <dgm:prSet phldrT="[Text]"/>
      <dgm:spPr/>
      <dgm:t>
        <a:bodyPr/>
        <a:lstStyle/>
        <a:p>
          <a:r>
            <a:rPr lang="en-US" dirty="0" smtClean="0"/>
            <a:t>Experience</a:t>
          </a:r>
          <a:endParaRPr lang="en-US" dirty="0"/>
        </a:p>
      </dgm:t>
    </dgm:pt>
    <dgm:pt modelId="{EF1F326E-D722-2041-A9A5-D1F9301ED36E}" type="parTrans" cxnId="{E5F2468F-FB5E-3F4B-AE5C-1078E1CDC0BC}">
      <dgm:prSet/>
      <dgm:spPr/>
      <dgm:t>
        <a:bodyPr/>
        <a:lstStyle/>
        <a:p>
          <a:endParaRPr lang="en-US"/>
        </a:p>
      </dgm:t>
    </dgm:pt>
    <dgm:pt modelId="{13E0628E-EB07-074B-85E5-869F595F5EF6}" type="sibTrans" cxnId="{E5F2468F-FB5E-3F4B-AE5C-1078E1CDC0BC}">
      <dgm:prSet/>
      <dgm:spPr/>
      <dgm:t>
        <a:bodyPr/>
        <a:lstStyle/>
        <a:p>
          <a:endParaRPr lang="en-US"/>
        </a:p>
      </dgm:t>
    </dgm:pt>
    <dgm:pt modelId="{1BA9FA28-83A0-294F-82DB-DEF73A8E547B}">
      <dgm:prSet phldrT="[Text]"/>
      <dgm:spPr/>
      <dgm:t>
        <a:bodyPr/>
        <a:lstStyle/>
        <a:p>
          <a:r>
            <a:rPr lang="en-US" dirty="0" smtClean="0"/>
            <a:t>Save it to My Tour</a:t>
          </a:r>
          <a:endParaRPr lang="en-US" dirty="0"/>
        </a:p>
      </dgm:t>
    </dgm:pt>
    <dgm:pt modelId="{CADBC2D6-713B-9747-B4A5-41C9F0680299}" type="parTrans" cxnId="{89DE3FB3-446D-6B45-A93D-4368F846B785}">
      <dgm:prSet/>
      <dgm:spPr/>
      <dgm:t>
        <a:bodyPr/>
        <a:lstStyle/>
        <a:p>
          <a:endParaRPr lang="en-US"/>
        </a:p>
      </dgm:t>
    </dgm:pt>
    <dgm:pt modelId="{0C94B56C-5F2C-A842-B710-1D3F7B5495B7}" type="sibTrans" cxnId="{89DE3FB3-446D-6B45-A93D-4368F846B785}">
      <dgm:prSet/>
      <dgm:spPr/>
      <dgm:t>
        <a:bodyPr/>
        <a:lstStyle/>
        <a:p>
          <a:endParaRPr lang="en-US"/>
        </a:p>
      </dgm:t>
    </dgm:pt>
    <dgm:pt modelId="{CD378A08-1B1F-9E4B-B246-548D249A534D}">
      <dgm:prSet phldrT="[Text]"/>
      <dgm:spPr/>
      <dgm:t>
        <a:bodyPr/>
        <a:lstStyle/>
        <a:p>
          <a:r>
            <a:rPr lang="en-US" dirty="0" smtClean="0"/>
            <a:t>Route to This Item</a:t>
          </a:r>
          <a:endParaRPr lang="en-US" dirty="0"/>
        </a:p>
      </dgm:t>
    </dgm:pt>
    <dgm:pt modelId="{CAC38F55-B557-9549-A2C4-2E8695DCD703}" type="parTrans" cxnId="{5178FACD-CB29-C44E-9062-F35A7B2400D4}">
      <dgm:prSet/>
      <dgm:spPr/>
      <dgm:t>
        <a:bodyPr/>
        <a:lstStyle/>
        <a:p>
          <a:endParaRPr lang="en-US"/>
        </a:p>
      </dgm:t>
    </dgm:pt>
    <dgm:pt modelId="{926724D0-322B-434E-BC45-99AECC8179B2}" type="sibTrans" cxnId="{5178FACD-CB29-C44E-9062-F35A7B2400D4}">
      <dgm:prSet/>
      <dgm:spPr/>
      <dgm:t>
        <a:bodyPr/>
        <a:lstStyle/>
        <a:p>
          <a:endParaRPr lang="en-US"/>
        </a:p>
      </dgm:t>
    </dgm:pt>
    <dgm:pt modelId="{8A45029E-2D94-5D4B-9453-B5C2072DC061}">
      <dgm:prSet phldrT="[Text]"/>
      <dgm:spPr/>
      <dgm:t>
        <a:bodyPr/>
        <a:lstStyle/>
        <a:p>
          <a:r>
            <a:rPr lang="en-US" dirty="0" smtClean="0"/>
            <a:t>Share It</a:t>
          </a:r>
          <a:endParaRPr lang="en-US" dirty="0"/>
        </a:p>
      </dgm:t>
    </dgm:pt>
    <dgm:pt modelId="{17367086-78AC-A744-B2CF-99561E1843D7}" type="parTrans" cxnId="{B2B1B47A-576B-684A-A872-27EAAC9BBE64}">
      <dgm:prSet/>
      <dgm:spPr/>
      <dgm:t>
        <a:bodyPr/>
        <a:lstStyle/>
        <a:p>
          <a:endParaRPr lang="en-US"/>
        </a:p>
      </dgm:t>
    </dgm:pt>
    <dgm:pt modelId="{A86C9A4D-8A95-CF47-988B-CDE9488541C4}" type="sibTrans" cxnId="{B2B1B47A-576B-684A-A872-27EAAC9BBE64}">
      <dgm:prSet/>
      <dgm:spPr/>
      <dgm:t>
        <a:bodyPr/>
        <a:lstStyle/>
        <a:p>
          <a:endParaRPr lang="en-US"/>
        </a:p>
      </dgm:t>
    </dgm:pt>
    <dgm:pt modelId="{E1EAED2A-CD1F-6544-97BB-0B1ABEAFC36D}">
      <dgm:prSet phldrT="[Text]"/>
      <dgm:spPr/>
      <dgm:t>
        <a:bodyPr/>
        <a:lstStyle/>
        <a:p>
          <a:r>
            <a:rPr lang="en-US" dirty="0" smtClean="0"/>
            <a:t>More Information</a:t>
          </a:r>
          <a:endParaRPr lang="en-US" dirty="0"/>
        </a:p>
      </dgm:t>
    </dgm:pt>
    <dgm:pt modelId="{C3DC8E7B-45A6-C143-8EE3-046814195D28}" type="parTrans" cxnId="{CB1320C8-A1D3-4C4F-8A24-B16C809843CF}">
      <dgm:prSet/>
      <dgm:spPr/>
      <dgm:t>
        <a:bodyPr/>
        <a:lstStyle/>
        <a:p>
          <a:endParaRPr lang="en-US"/>
        </a:p>
      </dgm:t>
    </dgm:pt>
    <dgm:pt modelId="{08E89E25-2F4E-154E-BF3A-0C3D11C3C008}" type="sibTrans" cxnId="{CB1320C8-A1D3-4C4F-8A24-B16C809843CF}">
      <dgm:prSet/>
      <dgm:spPr/>
      <dgm:t>
        <a:bodyPr/>
        <a:lstStyle/>
        <a:p>
          <a:endParaRPr lang="en-US"/>
        </a:p>
      </dgm:t>
    </dgm:pt>
    <dgm:pt modelId="{322A0429-E3EA-5D4E-B381-F1A1A32DEB5B}">
      <dgm:prSet phldrT="[Text]"/>
      <dgm:spPr/>
      <dgm:t>
        <a:bodyPr/>
        <a:lstStyle/>
        <a:p>
          <a:r>
            <a:rPr lang="en-US" dirty="0" smtClean="0"/>
            <a:t>Selected Object</a:t>
          </a:r>
          <a:endParaRPr lang="en-US" dirty="0"/>
        </a:p>
      </dgm:t>
    </dgm:pt>
    <dgm:pt modelId="{42544240-6B98-C045-ACA8-27734A8CEDDC}" type="parTrans" cxnId="{ABF99D6C-2444-9B4C-BF16-B3D0590390EA}">
      <dgm:prSet/>
      <dgm:spPr/>
      <dgm:t>
        <a:bodyPr/>
        <a:lstStyle/>
        <a:p>
          <a:endParaRPr lang="en-US"/>
        </a:p>
      </dgm:t>
    </dgm:pt>
    <dgm:pt modelId="{99B4EA99-5A8D-504F-AD30-4BFA7C2368AD}" type="sibTrans" cxnId="{ABF99D6C-2444-9B4C-BF16-B3D0590390EA}">
      <dgm:prSet/>
      <dgm:spPr/>
      <dgm:t>
        <a:bodyPr/>
        <a:lstStyle/>
        <a:p>
          <a:endParaRPr lang="en-US"/>
        </a:p>
      </dgm:t>
    </dgm:pt>
    <dgm:pt modelId="{36AF1EC9-6820-7D46-8784-344982CE291C}">
      <dgm:prSet phldrT="[Text]"/>
      <dgm:spPr/>
      <dgm:t>
        <a:bodyPr/>
        <a:lstStyle/>
        <a:p>
          <a:r>
            <a:rPr lang="en-US" dirty="0" smtClean="0"/>
            <a:t>All Objects</a:t>
          </a:r>
          <a:endParaRPr lang="en-US" dirty="0"/>
        </a:p>
      </dgm:t>
    </dgm:pt>
    <dgm:pt modelId="{8CC7C818-5D72-BB44-805E-35FCF1217D90}" type="parTrans" cxnId="{EEE17C2A-DB3D-9942-A72C-B2CD6377583C}">
      <dgm:prSet/>
      <dgm:spPr/>
      <dgm:t>
        <a:bodyPr/>
        <a:lstStyle/>
        <a:p>
          <a:endParaRPr lang="en-US"/>
        </a:p>
      </dgm:t>
    </dgm:pt>
    <dgm:pt modelId="{049BE731-8B53-FB4D-9C64-46961534B10B}" type="sibTrans" cxnId="{EEE17C2A-DB3D-9942-A72C-B2CD6377583C}">
      <dgm:prSet/>
      <dgm:spPr/>
      <dgm:t>
        <a:bodyPr/>
        <a:lstStyle/>
        <a:p>
          <a:endParaRPr lang="en-US"/>
        </a:p>
      </dgm:t>
    </dgm:pt>
    <dgm:pt modelId="{C6CAE552-AF62-2F49-8FE5-242C414EC333}" type="pres">
      <dgm:prSet presAssocID="{B0322E4E-8A3B-7040-A00B-507F3DAD94E6}" presName="hierChild1" presStyleCnt="0">
        <dgm:presLayoutVars>
          <dgm:orgChart val="1"/>
          <dgm:chPref val="1"/>
          <dgm:dir/>
          <dgm:animOne val="branch"/>
          <dgm:animLvl val="lvl"/>
          <dgm:resizeHandles/>
        </dgm:presLayoutVars>
      </dgm:prSet>
      <dgm:spPr/>
      <dgm:t>
        <a:bodyPr/>
        <a:lstStyle/>
        <a:p>
          <a:endParaRPr lang="en-US"/>
        </a:p>
      </dgm:t>
    </dgm:pt>
    <dgm:pt modelId="{F0581396-D384-304A-8155-9B665BDFEB74}" type="pres">
      <dgm:prSet presAssocID="{E97B0C66-AE5F-3740-B104-A2E6D97F087F}" presName="hierRoot1" presStyleCnt="0">
        <dgm:presLayoutVars>
          <dgm:hierBranch val="init"/>
        </dgm:presLayoutVars>
      </dgm:prSet>
      <dgm:spPr/>
    </dgm:pt>
    <dgm:pt modelId="{8E8453BD-EFC3-4E47-A434-03B29E820CD2}" type="pres">
      <dgm:prSet presAssocID="{E97B0C66-AE5F-3740-B104-A2E6D97F087F}" presName="rootComposite1" presStyleCnt="0"/>
      <dgm:spPr/>
    </dgm:pt>
    <dgm:pt modelId="{DE2A5F5E-458A-D44A-974B-74A6A01A96AE}" type="pres">
      <dgm:prSet presAssocID="{E97B0C66-AE5F-3740-B104-A2E6D97F087F}" presName="rootText1" presStyleLbl="node0" presStyleIdx="0" presStyleCnt="1">
        <dgm:presLayoutVars>
          <dgm:chPref val="3"/>
        </dgm:presLayoutVars>
      </dgm:prSet>
      <dgm:spPr/>
      <dgm:t>
        <a:bodyPr/>
        <a:lstStyle/>
        <a:p>
          <a:endParaRPr lang="en-US"/>
        </a:p>
      </dgm:t>
    </dgm:pt>
    <dgm:pt modelId="{8BDA7F27-5D5E-5E4B-91B9-188C7F9BEDC9}" type="pres">
      <dgm:prSet presAssocID="{E97B0C66-AE5F-3740-B104-A2E6D97F087F}" presName="rootConnector1" presStyleLbl="node1" presStyleIdx="0" presStyleCnt="0"/>
      <dgm:spPr/>
      <dgm:t>
        <a:bodyPr/>
        <a:lstStyle/>
        <a:p>
          <a:endParaRPr lang="en-US"/>
        </a:p>
      </dgm:t>
    </dgm:pt>
    <dgm:pt modelId="{3602E1F5-E215-C141-AAD1-81D537A233FE}" type="pres">
      <dgm:prSet presAssocID="{E97B0C66-AE5F-3740-B104-A2E6D97F087F}" presName="hierChild2" presStyleCnt="0"/>
      <dgm:spPr/>
    </dgm:pt>
    <dgm:pt modelId="{E5C309A5-1CAB-434A-8915-626A1173693F}" type="pres">
      <dgm:prSet presAssocID="{8CC7C818-5D72-BB44-805E-35FCF1217D90}" presName="Name37" presStyleLbl="parChTrans1D2" presStyleIdx="0" presStyleCnt="1"/>
      <dgm:spPr/>
      <dgm:t>
        <a:bodyPr/>
        <a:lstStyle/>
        <a:p>
          <a:endParaRPr lang="en-US"/>
        </a:p>
      </dgm:t>
    </dgm:pt>
    <dgm:pt modelId="{F6AB6F80-0F70-804B-9412-1EBD7D7E29D1}" type="pres">
      <dgm:prSet presAssocID="{36AF1EC9-6820-7D46-8784-344982CE291C}" presName="hierRoot2" presStyleCnt="0">
        <dgm:presLayoutVars>
          <dgm:hierBranch val="init"/>
        </dgm:presLayoutVars>
      </dgm:prSet>
      <dgm:spPr/>
    </dgm:pt>
    <dgm:pt modelId="{D456FC02-D789-3C4D-88DC-CF66AD5B494C}" type="pres">
      <dgm:prSet presAssocID="{36AF1EC9-6820-7D46-8784-344982CE291C}" presName="rootComposite" presStyleCnt="0"/>
      <dgm:spPr/>
    </dgm:pt>
    <dgm:pt modelId="{068C6931-A8D2-CC41-95D1-4FA2356DE34B}" type="pres">
      <dgm:prSet presAssocID="{36AF1EC9-6820-7D46-8784-344982CE291C}" presName="rootText" presStyleLbl="node2" presStyleIdx="0" presStyleCnt="1">
        <dgm:presLayoutVars>
          <dgm:chPref val="3"/>
        </dgm:presLayoutVars>
      </dgm:prSet>
      <dgm:spPr/>
      <dgm:t>
        <a:bodyPr/>
        <a:lstStyle/>
        <a:p>
          <a:endParaRPr lang="en-US"/>
        </a:p>
      </dgm:t>
    </dgm:pt>
    <dgm:pt modelId="{CDCD967A-BF91-9441-8DBD-1656C6E3AE4C}" type="pres">
      <dgm:prSet presAssocID="{36AF1EC9-6820-7D46-8784-344982CE291C}" presName="rootConnector" presStyleLbl="node2" presStyleIdx="0" presStyleCnt="1"/>
      <dgm:spPr/>
      <dgm:t>
        <a:bodyPr/>
        <a:lstStyle/>
        <a:p>
          <a:endParaRPr lang="en-US"/>
        </a:p>
      </dgm:t>
    </dgm:pt>
    <dgm:pt modelId="{DD9194CF-FAEC-9A40-B7F8-92A9E83F0F44}" type="pres">
      <dgm:prSet presAssocID="{36AF1EC9-6820-7D46-8784-344982CE291C}" presName="hierChild4" presStyleCnt="0"/>
      <dgm:spPr/>
    </dgm:pt>
    <dgm:pt modelId="{BBEDAF22-47AC-3242-B30B-18FE7864E2E9}" type="pres">
      <dgm:prSet presAssocID="{42544240-6B98-C045-ACA8-27734A8CEDDC}" presName="Name37" presStyleLbl="parChTrans1D3" presStyleIdx="0" presStyleCnt="1"/>
      <dgm:spPr/>
      <dgm:t>
        <a:bodyPr/>
        <a:lstStyle/>
        <a:p>
          <a:endParaRPr lang="en-US"/>
        </a:p>
      </dgm:t>
    </dgm:pt>
    <dgm:pt modelId="{C3F249DF-48D2-DF4C-868C-D0CA24DEBD35}" type="pres">
      <dgm:prSet presAssocID="{322A0429-E3EA-5D4E-B381-F1A1A32DEB5B}" presName="hierRoot2" presStyleCnt="0">
        <dgm:presLayoutVars>
          <dgm:hierBranch val="init"/>
        </dgm:presLayoutVars>
      </dgm:prSet>
      <dgm:spPr/>
    </dgm:pt>
    <dgm:pt modelId="{850251B8-B4C6-BE4A-92F1-9652AF267FBF}" type="pres">
      <dgm:prSet presAssocID="{322A0429-E3EA-5D4E-B381-F1A1A32DEB5B}" presName="rootComposite" presStyleCnt="0"/>
      <dgm:spPr/>
    </dgm:pt>
    <dgm:pt modelId="{4AAFDFB1-AB07-9843-8496-059DD5D206CD}" type="pres">
      <dgm:prSet presAssocID="{322A0429-E3EA-5D4E-B381-F1A1A32DEB5B}" presName="rootText" presStyleLbl="node3" presStyleIdx="0" presStyleCnt="1">
        <dgm:presLayoutVars>
          <dgm:chPref val="3"/>
        </dgm:presLayoutVars>
      </dgm:prSet>
      <dgm:spPr/>
      <dgm:t>
        <a:bodyPr/>
        <a:lstStyle/>
        <a:p>
          <a:endParaRPr lang="en-US"/>
        </a:p>
      </dgm:t>
    </dgm:pt>
    <dgm:pt modelId="{FC7F596A-4C7F-2F4B-8AE8-D4A1E1A75C6C}" type="pres">
      <dgm:prSet presAssocID="{322A0429-E3EA-5D4E-B381-F1A1A32DEB5B}" presName="rootConnector" presStyleLbl="node3" presStyleIdx="0" presStyleCnt="1"/>
      <dgm:spPr/>
      <dgm:t>
        <a:bodyPr/>
        <a:lstStyle/>
        <a:p>
          <a:endParaRPr lang="en-US"/>
        </a:p>
      </dgm:t>
    </dgm:pt>
    <dgm:pt modelId="{E05594F8-F8EF-604C-9BB2-D7BFC9D2E083}" type="pres">
      <dgm:prSet presAssocID="{322A0429-E3EA-5D4E-B381-F1A1A32DEB5B}" presName="hierChild4" presStyleCnt="0"/>
      <dgm:spPr/>
    </dgm:pt>
    <dgm:pt modelId="{80EEB373-9AC6-2146-8135-2D6D54C501ED}" type="pres">
      <dgm:prSet presAssocID="{CADBC2D6-713B-9747-B4A5-41C9F0680299}" presName="Name37" presStyleLbl="parChTrans1D4" presStyleIdx="0" presStyleCnt="6"/>
      <dgm:spPr/>
      <dgm:t>
        <a:bodyPr/>
        <a:lstStyle/>
        <a:p>
          <a:endParaRPr lang="en-US"/>
        </a:p>
      </dgm:t>
    </dgm:pt>
    <dgm:pt modelId="{A6F92A71-E63D-6B49-8BFD-046D245244A9}" type="pres">
      <dgm:prSet presAssocID="{1BA9FA28-83A0-294F-82DB-DEF73A8E547B}" presName="hierRoot2" presStyleCnt="0">
        <dgm:presLayoutVars>
          <dgm:hierBranch val="init"/>
        </dgm:presLayoutVars>
      </dgm:prSet>
      <dgm:spPr/>
    </dgm:pt>
    <dgm:pt modelId="{E887F4C1-180A-714A-B759-9DA1D1D3A612}" type="pres">
      <dgm:prSet presAssocID="{1BA9FA28-83A0-294F-82DB-DEF73A8E547B}" presName="rootComposite" presStyleCnt="0"/>
      <dgm:spPr/>
    </dgm:pt>
    <dgm:pt modelId="{5432A197-7912-2142-98B8-B2880058ACBA}" type="pres">
      <dgm:prSet presAssocID="{1BA9FA28-83A0-294F-82DB-DEF73A8E547B}" presName="rootText" presStyleLbl="node4" presStyleIdx="0" presStyleCnt="6">
        <dgm:presLayoutVars>
          <dgm:chPref val="3"/>
        </dgm:presLayoutVars>
      </dgm:prSet>
      <dgm:spPr/>
      <dgm:t>
        <a:bodyPr/>
        <a:lstStyle/>
        <a:p>
          <a:endParaRPr lang="en-US"/>
        </a:p>
      </dgm:t>
    </dgm:pt>
    <dgm:pt modelId="{8B80D98F-D751-4941-A276-79C65F379E1D}" type="pres">
      <dgm:prSet presAssocID="{1BA9FA28-83A0-294F-82DB-DEF73A8E547B}" presName="rootConnector" presStyleLbl="node4" presStyleIdx="0" presStyleCnt="6"/>
      <dgm:spPr/>
      <dgm:t>
        <a:bodyPr/>
        <a:lstStyle/>
        <a:p>
          <a:endParaRPr lang="en-US"/>
        </a:p>
      </dgm:t>
    </dgm:pt>
    <dgm:pt modelId="{1979081A-9B00-1346-BEAB-501B0E8FAA97}" type="pres">
      <dgm:prSet presAssocID="{1BA9FA28-83A0-294F-82DB-DEF73A8E547B}" presName="hierChild4" presStyleCnt="0"/>
      <dgm:spPr/>
    </dgm:pt>
    <dgm:pt modelId="{7E30B007-0048-C54C-B053-0A9DD9BCDD08}" type="pres">
      <dgm:prSet presAssocID="{1BA9FA28-83A0-294F-82DB-DEF73A8E547B}" presName="hierChild5" presStyleCnt="0"/>
      <dgm:spPr/>
    </dgm:pt>
    <dgm:pt modelId="{354E844F-F0C4-F444-B912-9F6C77FA6628}" type="pres">
      <dgm:prSet presAssocID="{CAC38F55-B557-9549-A2C4-2E8695DCD703}" presName="Name37" presStyleLbl="parChTrans1D4" presStyleIdx="1" presStyleCnt="6"/>
      <dgm:spPr/>
      <dgm:t>
        <a:bodyPr/>
        <a:lstStyle/>
        <a:p>
          <a:endParaRPr lang="en-US"/>
        </a:p>
      </dgm:t>
    </dgm:pt>
    <dgm:pt modelId="{27F19A62-D4E2-4643-915F-736B75136B7F}" type="pres">
      <dgm:prSet presAssocID="{CD378A08-1B1F-9E4B-B246-548D249A534D}" presName="hierRoot2" presStyleCnt="0">
        <dgm:presLayoutVars>
          <dgm:hierBranch val="init"/>
        </dgm:presLayoutVars>
      </dgm:prSet>
      <dgm:spPr/>
    </dgm:pt>
    <dgm:pt modelId="{8CC20B1C-1AF9-1245-BAEF-A3332E44C1D2}" type="pres">
      <dgm:prSet presAssocID="{CD378A08-1B1F-9E4B-B246-548D249A534D}" presName="rootComposite" presStyleCnt="0"/>
      <dgm:spPr/>
    </dgm:pt>
    <dgm:pt modelId="{10A8BCA2-46A7-D24F-A06F-016C82757D22}" type="pres">
      <dgm:prSet presAssocID="{CD378A08-1B1F-9E4B-B246-548D249A534D}" presName="rootText" presStyleLbl="node4" presStyleIdx="1" presStyleCnt="6">
        <dgm:presLayoutVars>
          <dgm:chPref val="3"/>
        </dgm:presLayoutVars>
      </dgm:prSet>
      <dgm:spPr/>
      <dgm:t>
        <a:bodyPr/>
        <a:lstStyle/>
        <a:p>
          <a:endParaRPr lang="en-US"/>
        </a:p>
      </dgm:t>
    </dgm:pt>
    <dgm:pt modelId="{DA96DDE3-C882-B54E-B1A1-46180A11F0FD}" type="pres">
      <dgm:prSet presAssocID="{CD378A08-1B1F-9E4B-B246-548D249A534D}" presName="rootConnector" presStyleLbl="node4" presStyleIdx="1" presStyleCnt="6"/>
      <dgm:spPr/>
      <dgm:t>
        <a:bodyPr/>
        <a:lstStyle/>
        <a:p>
          <a:endParaRPr lang="en-US"/>
        </a:p>
      </dgm:t>
    </dgm:pt>
    <dgm:pt modelId="{CF585095-B141-F640-BB54-A30595F1AC98}" type="pres">
      <dgm:prSet presAssocID="{CD378A08-1B1F-9E4B-B246-548D249A534D}" presName="hierChild4" presStyleCnt="0"/>
      <dgm:spPr/>
    </dgm:pt>
    <dgm:pt modelId="{A664CB83-59EC-4749-B15B-E88521658A68}" type="pres">
      <dgm:prSet presAssocID="{CD378A08-1B1F-9E4B-B246-548D249A534D}" presName="hierChild5" presStyleCnt="0"/>
      <dgm:spPr/>
    </dgm:pt>
    <dgm:pt modelId="{044F7E88-A3A4-3943-AC9B-A5682A3238B4}" type="pres">
      <dgm:prSet presAssocID="{F345F916-E5E7-104C-8DAF-AC5016F79755}" presName="Name37" presStyleLbl="parChTrans1D4" presStyleIdx="2" presStyleCnt="6"/>
      <dgm:spPr/>
      <dgm:t>
        <a:bodyPr/>
        <a:lstStyle/>
        <a:p>
          <a:endParaRPr lang="en-US"/>
        </a:p>
      </dgm:t>
    </dgm:pt>
    <dgm:pt modelId="{C02CF2BD-BF0B-C644-9E01-E028670F6CCC}" type="pres">
      <dgm:prSet presAssocID="{B415FB98-F751-8C40-A08A-21D0F981DD28}" presName="hierRoot2" presStyleCnt="0">
        <dgm:presLayoutVars>
          <dgm:hierBranch val="init"/>
        </dgm:presLayoutVars>
      </dgm:prSet>
      <dgm:spPr/>
    </dgm:pt>
    <dgm:pt modelId="{4A2A4690-3C22-DC44-9D7D-DAF4CA8D72B1}" type="pres">
      <dgm:prSet presAssocID="{B415FB98-F751-8C40-A08A-21D0F981DD28}" presName="rootComposite" presStyleCnt="0"/>
      <dgm:spPr/>
    </dgm:pt>
    <dgm:pt modelId="{1984396D-753E-364D-A591-F6594A13C3B0}" type="pres">
      <dgm:prSet presAssocID="{B415FB98-F751-8C40-A08A-21D0F981DD28}" presName="rootText" presStyleLbl="node4" presStyleIdx="2" presStyleCnt="6">
        <dgm:presLayoutVars>
          <dgm:chPref val="3"/>
        </dgm:presLayoutVars>
      </dgm:prSet>
      <dgm:spPr/>
      <dgm:t>
        <a:bodyPr/>
        <a:lstStyle/>
        <a:p>
          <a:endParaRPr lang="en-US"/>
        </a:p>
      </dgm:t>
    </dgm:pt>
    <dgm:pt modelId="{B1DE1D53-9442-0342-87D5-E0311EE26CE6}" type="pres">
      <dgm:prSet presAssocID="{B415FB98-F751-8C40-A08A-21D0F981DD28}" presName="rootConnector" presStyleLbl="node4" presStyleIdx="2" presStyleCnt="6"/>
      <dgm:spPr/>
      <dgm:t>
        <a:bodyPr/>
        <a:lstStyle/>
        <a:p>
          <a:endParaRPr lang="en-US"/>
        </a:p>
      </dgm:t>
    </dgm:pt>
    <dgm:pt modelId="{07CBC0CD-68BE-9B4E-8896-F2EFBAF51977}" type="pres">
      <dgm:prSet presAssocID="{B415FB98-F751-8C40-A08A-21D0F981DD28}" presName="hierChild4" presStyleCnt="0"/>
      <dgm:spPr/>
    </dgm:pt>
    <dgm:pt modelId="{76452CFE-F70C-A94C-BCF0-B79D2C08FC3F}" type="pres">
      <dgm:prSet presAssocID="{EF1F326E-D722-2041-A9A5-D1F9301ED36E}" presName="Name37" presStyleLbl="parChTrans1D4" presStyleIdx="3" presStyleCnt="6"/>
      <dgm:spPr/>
      <dgm:t>
        <a:bodyPr/>
        <a:lstStyle/>
        <a:p>
          <a:endParaRPr lang="en-US"/>
        </a:p>
      </dgm:t>
    </dgm:pt>
    <dgm:pt modelId="{E1F13E02-F790-2945-B8D3-784C514A48BE}" type="pres">
      <dgm:prSet presAssocID="{8BA69E62-0A1F-E041-9A38-201D3993BC64}" presName="hierRoot2" presStyleCnt="0">
        <dgm:presLayoutVars>
          <dgm:hierBranch val="init"/>
        </dgm:presLayoutVars>
      </dgm:prSet>
      <dgm:spPr/>
    </dgm:pt>
    <dgm:pt modelId="{B0CC96A3-FCEE-4346-AEDD-3845D99D429F}" type="pres">
      <dgm:prSet presAssocID="{8BA69E62-0A1F-E041-9A38-201D3993BC64}" presName="rootComposite" presStyleCnt="0"/>
      <dgm:spPr/>
    </dgm:pt>
    <dgm:pt modelId="{A1CBD587-CBBC-C04B-9150-CDAEFAB5042A}" type="pres">
      <dgm:prSet presAssocID="{8BA69E62-0A1F-E041-9A38-201D3993BC64}" presName="rootText" presStyleLbl="node4" presStyleIdx="3" presStyleCnt="6">
        <dgm:presLayoutVars>
          <dgm:chPref val="3"/>
        </dgm:presLayoutVars>
      </dgm:prSet>
      <dgm:spPr/>
      <dgm:t>
        <a:bodyPr/>
        <a:lstStyle/>
        <a:p>
          <a:endParaRPr lang="en-US"/>
        </a:p>
      </dgm:t>
    </dgm:pt>
    <dgm:pt modelId="{382BFB37-2BDD-6E45-8868-1B34C35F6A5A}" type="pres">
      <dgm:prSet presAssocID="{8BA69E62-0A1F-E041-9A38-201D3993BC64}" presName="rootConnector" presStyleLbl="node4" presStyleIdx="3" presStyleCnt="6"/>
      <dgm:spPr/>
      <dgm:t>
        <a:bodyPr/>
        <a:lstStyle/>
        <a:p>
          <a:endParaRPr lang="en-US"/>
        </a:p>
      </dgm:t>
    </dgm:pt>
    <dgm:pt modelId="{C42A6AB5-CFBC-7D4D-A7D9-7128D68D9E76}" type="pres">
      <dgm:prSet presAssocID="{8BA69E62-0A1F-E041-9A38-201D3993BC64}" presName="hierChild4" presStyleCnt="0"/>
      <dgm:spPr/>
    </dgm:pt>
    <dgm:pt modelId="{AD020F98-C2A5-3B48-8CBE-DDC45D0F0DE4}" type="pres">
      <dgm:prSet presAssocID="{8BA69E62-0A1F-E041-9A38-201D3993BC64}" presName="hierChild5" presStyleCnt="0"/>
      <dgm:spPr/>
    </dgm:pt>
    <dgm:pt modelId="{AA96AB98-BC14-C147-8B56-BF8FF75BF549}" type="pres">
      <dgm:prSet presAssocID="{B415FB98-F751-8C40-A08A-21D0F981DD28}" presName="hierChild5" presStyleCnt="0"/>
      <dgm:spPr/>
    </dgm:pt>
    <dgm:pt modelId="{83DAC077-1231-F344-8777-157BAE6CEE4B}" type="pres">
      <dgm:prSet presAssocID="{17367086-78AC-A744-B2CF-99561E1843D7}" presName="Name37" presStyleLbl="parChTrans1D4" presStyleIdx="4" presStyleCnt="6"/>
      <dgm:spPr/>
      <dgm:t>
        <a:bodyPr/>
        <a:lstStyle/>
        <a:p>
          <a:endParaRPr lang="en-US"/>
        </a:p>
      </dgm:t>
    </dgm:pt>
    <dgm:pt modelId="{A8992712-5204-5F4F-A4D4-058DBD13B485}" type="pres">
      <dgm:prSet presAssocID="{8A45029E-2D94-5D4B-9453-B5C2072DC061}" presName="hierRoot2" presStyleCnt="0">
        <dgm:presLayoutVars>
          <dgm:hierBranch val="init"/>
        </dgm:presLayoutVars>
      </dgm:prSet>
      <dgm:spPr/>
    </dgm:pt>
    <dgm:pt modelId="{BF326E93-CC28-BF4E-8810-74690F47E151}" type="pres">
      <dgm:prSet presAssocID="{8A45029E-2D94-5D4B-9453-B5C2072DC061}" presName="rootComposite" presStyleCnt="0"/>
      <dgm:spPr/>
    </dgm:pt>
    <dgm:pt modelId="{F0443FDC-72CA-6644-8BD2-517833101D82}" type="pres">
      <dgm:prSet presAssocID="{8A45029E-2D94-5D4B-9453-B5C2072DC061}" presName="rootText" presStyleLbl="node4" presStyleIdx="4" presStyleCnt="6">
        <dgm:presLayoutVars>
          <dgm:chPref val="3"/>
        </dgm:presLayoutVars>
      </dgm:prSet>
      <dgm:spPr/>
      <dgm:t>
        <a:bodyPr/>
        <a:lstStyle/>
        <a:p>
          <a:endParaRPr lang="en-US"/>
        </a:p>
      </dgm:t>
    </dgm:pt>
    <dgm:pt modelId="{AE5DDBFF-E2AB-0F43-9828-288CA89FEB54}" type="pres">
      <dgm:prSet presAssocID="{8A45029E-2D94-5D4B-9453-B5C2072DC061}" presName="rootConnector" presStyleLbl="node4" presStyleIdx="4" presStyleCnt="6"/>
      <dgm:spPr/>
      <dgm:t>
        <a:bodyPr/>
        <a:lstStyle/>
        <a:p>
          <a:endParaRPr lang="en-US"/>
        </a:p>
      </dgm:t>
    </dgm:pt>
    <dgm:pt modelId="{678DE5B5-67B3-EF4B-ADCC-A92A6A3BF2E2}" type="pres">
      <dgm:prSet presAssocID="{8A45029E-2D94-5D4B-9453-B5C2072DC061}" presName="hierChild4" presStyleCnt="0"/>
      <dgm:spPr/>
    </dgm:pt>
    <dgm:pt modelId="{4345CBB7-FBEB-B547-AA40-437C8DD8BA5D}" type="pres">
      <dgm:prSet presAssocID="{8A45029E-2D94-5D4B-9453-B5C2072DC061}" presName="hierChild5" presStyleCnt="0"/>
      <dgm:spPr/>
    </dgm:pt>
    <dgm:pt modelId="{2CC3F2DF-2417-2F4E-BB7A-710E51AD0755}" type="pres">
      <dgm:prSet presAssocID="{C3DC8E7B-45A6-C143-8EE3-046814195D28}" presName="Name37" presStyleLbl="parChTrans1D4" presStyleIdx="5" presStyleCnt="6"/>
      <dgm:spPr/>
      <dgm:t>
        <a:bodyPr/>
        <a:lstStyle/>
        <a:p>
          <a:endParaRPr lang="en-US"/>
        </a:p>
      </dgm:t>
    </dgm:pt>
    <dgm:pt modelId="{A72A4764-3F3B-8C45-9228-3F6A1114789A}" type="pres">
      <dgm:prSet presAssocID="{E1EAED2A-CD1F-6544-97BB-0B1ABEAFC36D}" presName="hierRoot2" presStyleCnt="0">
        <dgm:presLayoutVars>
          <dgm:hierBranch val="init"/>
        </dgm:presLayoutVars>
      </dgm:prSet>
      <dgm:spPr/>
    </dgm:pt>
    <dgm:pt modelId="{DD7B6344-1A2A-E742-9F00-73B88BD63556}" type="pres">
      <dgm:prSet presAssocID="{E1EAED2A-CD1F-6544-97BB-0B1ABEAFC36D}" presName="rootComposite" presStyleCnt="0"/>
      <dgm:spPr/>
    </dgm:pt>
    <dgm:pt modelId="{44ECE615-5082-CC4E-99FA-0437741C43EE}" type="pres">
      <dgm:prSet presAssocID="{E1EAED2A-CD1F-6544-97BB-0B1ABEAFC36D}" presName="rootText" presStyleLbl="node4" presStyleIdx="5" presStyleCnt="6">
        <dgm:presLayoutVars>
          <dgm:chPref val="3"/>
        </dgm:presLayoutVars>
      </dgm:prSet>
      <dgm:spPr/>
      <dgm:t>
        <a:bodyPr/>
        <a:lstStyle/>
        <a:p>
          <a:endParaRPr lang="en-US"/>
        </a:p>
      </dgm:t>
    </dgm:pt>
    <dgm:pt modelId="{0D8DEEBC-0E94-1749-82F3-94C39774FD67}" type="pres">
      <dgm:prSet presAssocID="{E1EAED2A-CD1F-6544-97BB-0B1ABEAFC36D}" presName="rootConnector" presStyleLbl="node4" presStyleIdx="5" presStyleCnt="6"/>
      <dgm:spPr/>
      <dgm:t>
        <a:bodyPr/>
        <a:lstStyle/>
        <a:p>
          <a:endParaRPr lang="en-US"/>
        </a:p>
      </dgm:t>
    </dgm:pt>
    <dgm:pt modelId="{F51CD182-45E1-6446-9A6B-430427E38F26}" type="pres">
      <dgm:prSet presAssocID="{E1EAED2A-CD1F-6544-97BB-0B1ABEAFC36D}" presName="hierChild4" presStyleCnt="0"/>
      <dgm:spPr/>
    </dgm:pt>
    <dgm:pt modelId="{769AE8BF-7DA8-3F46-BB50-84A9B315DCA9}" type="pres">
      <dgm:prSet presAssocID="{E1EAED2A-CD1F-6544-97BB-0B1ABEAFC36D}" presName="hierChild5" presStyleCnt="0"/>
      <dgm:spPr/>
    </dgm:pt>
    <dgm:pt modelId="{B10DC80D-D63A-EB4D-A1BC-E3D7835E85EE}" type="pres">
      <dgm:prSet presAssocID="{322A0429-E3EA-5D4E-B381-F1A1A32DEB5B}" presName="hierChild5" presStyleCnt="0"/>
      <dgm:spPr/>
    </dgm:pt>
    <dgm:pt modelId="{C9D5218D-AFE5-4749-8D83-1B6FACD4BF72}" type="pres">
      <dgm:prSet presAssocID="{36AF1EC9-6820-7D46-8784-344982CE291C}" presName="hierChild5" presStyleCnt="0"/>
      <dgm:spPr/>
    </dgm:pt>
    <dgm:pt modelId="{2BDAF9A8-6E70-B24B-80C7-F6C89C73F98C}" type="pres">
      <dgm:prSet presAssocID="{E97B0C66-AE5F-3740-B104-A2E6D97F087F}" presName="hierChild3" presStyleCnt="0"/>
      <dgm:spPr/>
    </dgm:pt>
  </dgm:ptLst>
  <dgm:cxnLst>
    <dgm:cxn modelId="{B2B1B47A-576B-684A-A872-27EAAC9BBE64}" srcId="{322A0429-E3EA-5D4E-B381-F1A1A32DEB5B}" destId="{8A45029E-2D94-5D4B-9453-B5C2072DC061}" srcOrd="3" destOrd="0" parTransId="{17367086-78AC-A744-B2CF-99561E1843D7}" sibTransId="{A86C9A4D-8A95-CF47-988B-CDE9488541C4}"/>
    <dgm:cxn modelId="{B9490BED-1BB8-F64D-AD59-B274B850BA7A}" type="presOf" srcId="{E1EAED2A-CD1F-6544-97BB-0B1ABEAFC36D}" destId="{0D8DEEBC-0E94-1749-82F3-94C39774FD67}" srcOrd="1" destOrd="0" presId="urn:microsoft.com/office/officeart/2005/8/layout/orgChart1"/>
    <dgm:cxn modelId="{CB1320C8-A1D3-4C4F-8A24-B16C809843CF}" srcId="{322A0429-E3EA-5D4E-B381-F1A1A32DEB5B}" destId="{E1EAED2A-CD1F-6544-97BB-0B1ABEAFC36D}" srcOrd="4" destOrd="0" parTransId="{C3DC8E7B-45A6-C143-8EE3-046814195D28}" sibTransId="{08E89E25-2F4E-154E-BF3A-0C3D11C3C008}"/>
    <dgm:cxn modelId="{972CB256-A417-3448-B073-0BEB0BDBDA84}" type="presOf" srcId="{B415FB98-F751-8C40-A08A-21D0F981DD28}" destId="{B1DE1D53-9442-0342-87D5-E0311EE26CE6}" srcOrd="1" destOrd="0" presId="urn:microsoft.com/office/officeart/2005/8/layout/orgChart1"/>
    <dgm:cxn modelId="{1887E696-395F-DE44-8B50-6E44D0F2A101}" type="presOf" srcId="{8CC7C818-5D72-BB44-805E-35FCF1217D90}" destId="{E5C309A5-1CAB-434A-8915-626A1173693F}" srcOrd="0" destOrd="0" presId="urn:microsoft.com/office/officeart/2005/8/layout/orgChart1"/>
    <dgm:cxn modelId="{1C08FA44-2BBB-E045-8AFF-37CC5AB388EF}" type="presOf" srcId="{CADBC2D6-713B-9747-B4A5-41C9F0680299}" destId="{80EEB373-9AC6-2146-8135-2D6D54C501ED}" srcOrd="0" destOrd="0" presId="urn:microsoft.com/office/officeart/2005/8/layout/orgChart1"/>
    <dgm:cxn modelId="{4D09F428-6DEF-E746-A522-9F2EE652A0A5}" type="presOf" srcId="{36AF1EC9-6820-7D46-8784-344982CE291C}" destId="{CDCD967A-BF91-9441-8DBD-1656C6E3AE4C}" srcOrd="1" destOrd="0" presId="urn:microsoft.com/office/officeart/2005/8/layout/orgChart1"/>
    <dgm:cxn modelId="{47FD0791-D7EA-4542-991D-0DEECFA5FE92}" type="presOf" srcId="{322A0429-E3EA-5D4E-B381-F1A1A32DEB5B}" destId="{4AAFDFB1-AB07-9843-8496-059DD5D206CD}" srcOrd="0" destOrd="0" presId="urn:microsoft.com/office/officeart/2005/8/layout/orgChart1"/>
    <dgm:cxn modelId="{1F90194E-7DB3-DC41-99AD-C94F19D4A590}" type="presOf" srcId="{322A0429-E3EA-5D4E-B381-F1A1A32DEB5B}" destId="{FC7F596A-4C7F-2F4B-8AE8-D4A1E1A75C6C}" srcOrd="1" destOrd="0" presId="urn:microsoft.com/office/officeart/2005/8/layout/orgChart1"/>
    <dgm:cxn modelId="{D47FE74C-96E4-4A44-B5AD-6B8BA1D91C95}" type="presOf" srcId="{42544240-6B98-C045-ACA8-27734A8CEDDC}" destId="{BBEDAF22-47AC-3242-B30B-18FE7864E2E9}" srcOrd="0" destOrd="0" presId="urn:microsoft.com/office/officeart/2005/8/layout/orgChart1"/>
    <dgm:cxn modelId="{EEE17C2A-DB3D-9942-A72C-B2CD6377583C}" srcId="{E97B0C66-AE5F-3740-B104-A2E6D97F087F}" destId="{36AF1EC9-6820-7D46-8784-344982CE291C}" srcOrd="0" destOrd="0" parTransId="{8CC7C818-5D72-BB44-805E-35FCF1217D90}" sibTransId="{049BE731-8B53-FB4D-9C64-46961534B10B}"/>
    <dgm:cxn modelId="{AFAA06FE-7A55-184C-9F79-A5E367B8D9C3}" srcId="{322A0429-E3EA-5D4E-B381-F1A1A32DEB5B}" destId="{B415FB98-F751-8C40-A08A-21D0F981DD28}" srcOrd="2" destOrd="0" parTransId="{F345F916-E5E7-104C-8DAF-AC5016F79755}" sibTransId="{53CA8963-4975-D446-8449-31A51A96E5D1}"/>
    <dgm:cxn modelId="{8F1D62D2-497E-524D-A395-126E5500BB8B}" type="presOf" srcId="{8A45029E-2D94-5D4B-9453-B5C2072DC061}" destId="{AE5DDBFF-E2AB-0F43-9828-288CA89FEB54}" srcOrd="1" destOrd="0" presId="urn:microsoft.com/office/officeart/2005/8/layout/orgChart1"/>
    <dgm:cxn modelId="{3285DC55-6DCD-564E-9AD1-20B8A7979307}" type="presOf" srcId="{E1EAED2A-CD1F-6544-97BB-0B1ABEAFC36D}" destId="{44ECE615-5082-CC4E-99FA-0437741C43EE}" srcOrd="0" destOrd="0" presId="urn:microsoft.com/office/officeart/2005/8/layout/orgChart1"/>
    <dgm:cxn modelId="{D93B038A-08D0-9A40-9C31-D8AC35EFAA42}" type="presOf" srcId="{17367086-78AC-A744-B2CF-99561E1843D7}" destId="{83DAC077-1231-F344-8777-157BAE6CEE4B}" srcOrd="0" destOrd="0" presId="urn:microsoft.com/office/officeart/2005/8/layout/orgChart1"/>
    <dgm:cxn modelId="{8643A351-4EBF-2D43-A99C-4DBFBE914787}" type="presOf" srcId="{8BA69E62-0A1F-E041-9A38-201D3993BC64}" destId="{A1CBD587-CBBC-C04B-9150-CDAEFAB5042A}" srcOrd="0" destOrd="0" presId="urn:microsoft.com/office/officeart/2005/8/layout/orgChart1"/>
    <dgm:cxn modelId="{E6887CE7-42AF-8646-8938-1434E8C55DD6}" type="presOf" srcId="{1BA9FA28-83A0-294F-82DB-DEF73A8E547B}" destId="{5432A197-7912-2142-98B8-B2880058ACBA}" srcOrd="0" destOrd="0" presId="urn:microsoft.com/office/officeart/2005/8/layout/orgChart1"/>
    <dgm:cxn modelId="{A9E24A7D-82DE-8B4C-8D29-2F21E1BA9673}" type="presOf" srcId="{B0322E4E-8A3B-7040-A00B-507F3DAD94E6}" destId="{C6CAE552-AF62-2F49-8FE5-242C414EC333}" srcOrd="0" destOrd="0" presId="urn:microsoft.com/office/officeart/2005/8/layout/orgChart1"/>
    <dgm:cxn modelId="{342F8790-0E1F-854E-8801-300C5F4E063C}" type="presOf" srcId="{E97B0C66-AE5F-3740-B104-A2E6D97F087F}" destId="{DE2A5F5E-458A-D44A-974B-74A6A01A96AE}" srcOrd="0" destOrd="0" presId="urn:microsoft.com/office/officeart/2005/8/layout/orgChart1"/>
    <dgm:cxn modelId="{BBB6B6C0-92C5-F347-BAC3-A0AA858F5C8F}" type="presOf" srcId="{36AF1EC9-6820-7D46-8784-344982CE291C}" destId="{068C6931-A8D2-CC41-95D1-4FA2356DE34B}" srcOrd="0" destOrd="0" presId="urn:microsoft.com/office/officeart/2005/8/layout/orgChart1"/>
    <dgm:cxn modelId="{E5F2468F-FB5E-3F4B-AE5C-1078E1CDC0BC}" srcId="{B415FB98-F751-8C40-A08A-21D0F981DD28}" destId="{8BA69E62-0A1F-E041-9A38-201D3993BC64}" srcOrd="0" destOrd="0" parTransId="{EF1F326E-D722-2041-A9A5-D1F9301ED36E}" sibTransId="{13E0628E-EB07-074B-85E5-869F595F5EF6}"/>
    <dgm:cxn modelId="{3712F21B-07FC-0045-A31E-8EFE1C181282}" type="presOf" srcId="{F345F916-E5E7-104C-8DAF-AC5016F79755}" destId="{044F7E88-A3A4-3943-AC9B-A5682A3238B4}" srcOrd="0" destOrd="0" presId="urn:microsoft.com/office/officeart/2005/8/layout/orgChart1"/>
    <dgm:cxn modelId="{FB07A659-D8ED-004D-8A2B-C0ED1E3B6F81}" type="presOf" srcId="{8BA69E62-0A1F-E041-9A38-201D3993BC64}" destId="{382BFB37-2BDD-6E45-8868-1B34C35F6A5A}" srcOrd="1" destOrd="0" presId="urn:microsoft.com/office/officeart/2005/8/layout/orgChart1"/>
    <dgm:cxn modelId="{89DE3FB3-446D-6B45-A93D-4368F846B785}" srcId="{322A0429-E3EA-5D4E-B381-F1A1A32DEB5B}" destId="{1BA9FA28-83A0-294F-82DB-DEF73A8E547B}" srcOrd="0" destOrd="0" parTransId="{CADBC2D6-713B-9747-B4A5-41C9F0680299}" sibTransId="{0C94B56C-5F2C-A842-B710-1D3F7B5495B7}"/>
    <dgm:cxn modelId="{1E1EEEF6-8AE6-054E-A435-5E2028709EB2}" type="presOf" srcId="{CD378A08-1B1F-9E4B-B246-548D249A534D}" destId="{DA96DDE3-C882-B54E-B1A1-46180A11F0FD}" srcOrd="1" destOrd="0" presId="urn:microsoft.com/office/officeart/2005/8/layout/orgChart1"/>
    <dgm:cxn modelId="{8608E6FD-E41B-E041-9F9C-6EEE68EF4FA7}" type="presOf" srcId="{CD378A08-1B1F-9E4B-B246-548D249A534D}" destId="{10A8BCA2-46A7-D24F-A06F-016C82757D22}" srcOrd="0" destOrd="0" presId="urn:microsoft.com/office/officeart/2005/8/layout/orgChart1"/>
    <dgm:cxn modelId="{5178FACD-CB29-C44E-9062-F35A7B2400D4}" srcId="{322A0429-E3EA-5D4E-B381-F1A1A32DEB5B}" destId="{CD378A08-1B1F-9E4B-B246-548D249A534D}" srcOrd="1" destOrd="0" parTransId="{CAC38F55-B557-9549-A2C4-2E8695DCD703}" sibTransId="{926724D0-322B-434E-BC45-99AECC8179B2}"/>
    <dgm:cxn modelId="{57CF955C-D5C3-F549-AF2F-3FFB3A1C5004}" type="presOf" srcId="{1BA9FA28-83A0-294F-82DB-DEF73A8E547B}" destId="{8B80D98F-D751-4941-A276-79C65F379E1D}" srcOrd="1" destOrd="0" presId="urn:microsoft.com/office/officeart/2005/8/layout/orgChart1"/>
    <dgm:cxn modelId="{65A2C6C0-5D32-D842-9C9F-9E4BC2C27F65}" type="presOf" srcId="{C3DC8E7B-45A6-C143-8EE3-046814195D28}" destId="{2CC3F2DF-2417-2F4E-BB7A-710E51AD0755}" srcOrd="0" destOrd="0" presId="urn:microsoft.com/office/officeart/2005/8/layout/orgChart1"/>
    <dgm:cxn modelId="{E2078447-885F-2D43-B54C-EDB72090FA8E}" type="presOf" srcId="{EF1F326E-D722-2041-A9A5-D1F9301ED36E}" destId="{76452CFE-F70C-A94C-BCF0-B79D2C08FC3F}" srcOrd="0" destOrd="0" presId="urn:microsoft.com/office/officeart/2005/8/layout/orgChart1"/>
    <dgm:cxn modelId="{47A2A0E0-0A38-734C-8085-1D75ADE6BB10}" srcId="{B0322E4E-8A3B-7040-A00B-507F3DAD94E6}" destId="{E97B0C66-AE5F-3740-B104-A2E6D97F087F}" srcOrd="0" destOrd="0" parTransId="{CBB12C48-DBC8-E144-AA71-7A521EAAD36F}" sibTransId="{C0FE01C4-32CB-8645-BE15-07375F8B71DA}"/>
    <dgm:cxn modelId="{35FE79E0-7221-8744-B6B9-976DED38DAF6}" type="presOf" srcId="{8A45029E-2D94-5D4B-9453-B5C2072DC061}" destId="{F0443FDC-72CA-6644-8BD2-517833101D82}" srcOrd="0" destOrd="0" presId="urn:microsoft.com/office/officeart/2005/8/layout/orgChart1"/>
    <dgm:cxn modelId="{C986ED0C-B67E-C047-91D4-2B0B2F9BDF9A}" type="presOf" srcId="{E97B0C66-AE5F-3740-B104-A2E6D97F087F}" destId="{8BDA7F27-5D5E-5E4B-91B9-188C7F9BEDC9}" srcOrd="1" destOrd="0" presId="urn:microsoft.com/office/officeart/2005/8/layout/orgChart1"/>
    <dgm:cxn modelId="{28527F52-E65A-D54A-81ED-5AA8D426876F}" type="presOf" srcId="{CAC38F55-B557-9549-A2C4-2E8695DCD703}" destId="{354E844F-F0C4-F444-B912-9F6C77FA6628}" srcOrd="0" destOrd="0" presId="urn:microsoft.com/office/officeart/2005/8/layout/orgChart1"/>
    <dgm:cxn modelId="{AA0B55F8-6B20-7B45-B09B-8AE82B8877C6}" type="presOf" srcId="{B415FB98-F751-8C40-A08A-21D0F981DD28}" destId="{1984396D-753E-364D-A591-F6594A13C3B0}" srcOrd="0" destOrd="0" presId="urn:microsoft.com/office/officeart/2005/8/layout/orgChart1"/>
    <dgm:cxn modelId="{ABF99D6C-2444-9B4C-BF16-B3D0590390EA}" srcId="{36AF1EC9-6820-7D46-8784-344982CE291C}" destId="{322A0429-E3EA-5D4E-B381-F1A1A32DEB5B}" srcOrd="0" destOrd="0" parTransId="{42544240-6B98-C045-ACA8-27734A8CEDDC}" sibTransId="{99B4EA99-5A8D-504F-AD30-4BFA7C2368AD}"/>
    <dgm:cxn modelId="{C03928A7-E3D7-694F-8C21-2E9B7845F0F4}" type="presParOf" srcId="{C6CAE552-AF62-2F49-8FE5-242C414EC333}" destId="{F0581396-D384-304A-8155-9B665BDFEB74}" srcOrd="0" destOrd="0" presId="urn:microsoft.com/office/officeart/2005/8/layout/orgChart1"/>
    <dgm:cxn modelId="{AB2F84D6-BADA-F54F-AED1-F80A734DE6F9}" type="presParOf" srcId="{F0581396-D384-304A-8155-9B665BDFEB74}" destId="{8E8453BD-EFC3-4E47-A434-03B29E820CD2}" srcOrd="0" destOrd="0" presId="urn:microsoft.com/office/officeart/2005/8/layout/orgChart1"/>
    <dgm:cxn modelId="{80AD707E-3848-4445-98B5-55FACACC5F30}" type="presParOf" srcId="{8E8453BD-EFC3-4E47-A434-03B29E820CD2}" destId="{DE2A5F5E-458A-D44A-974B-74A6A01A96AE}" srcOrd="0" destOrd="0" presId="urn:microsoft.com/office/officeart/2005/8/layout/orgChart1"/>
    <dgm:cxn modelId="{123AED5B-CA54-A344-8196-050D8A24FD24}" type="presParOf" srcId="{8E8453BD-EFC3-4E47-A434-03B29E820CD2}" destId="{8BDA7F27-5D5E-5E4B-91B9-188C7F9BEDC9}" srcOrd="1" destOrd="0" presId="urn:microsoft.com/office/officeart/2005/8/layout/orgChart1"/>
    <dgm:cxn modelId="{F43E5FC4-5F96-474B-A0C8-A0F4CA26D781}" type="presParOf" srcId="{F0581396-D384-304A-8155-9B665BDFEB74}" destId="{3602E1F5-E215-C141-AAD1-81D537A233FE}" srcOrd="1" destOrd="0" presId="urn:microsoft.com/office/officeart/2005/8/layout/orgChart1"/>
    <dgm:cxn modelId="{49CD8F6F-BFA6-8649-8E46-1614A394E881}" type="presParOf" srcId="{3602E1F5-E215-C141-AAD1-81D537A233FE}" destId="{E5C309A5-1CAB-434A-8915-626A1173693F}" srcOrd="0" destOrd="0" presId="urn:microsoft.com/office/officeart/2005/8/layout/orgChart1"/>
    <dgm:cxn modelId="{7C36ED38-F54E-5D40-AB4B-E4CDA510D2E9}" type="presParOf" srcId="{3602E1F5-E215-C141-AAD1-81D537A233FE}" destId="{F6AB6F80-0F70-804B-9412-1EBD7D7E29D1}" srcOrd="1" destOrd="0" presId="urn:microsoft.com/office/officeart/2005/8/layout/orgChart1"/>
    <dgm:cxn modelId="{2376BF99-5FBC-BE4A-8A46-34F79E23537F}" type="presParOf" srcId="{F6AB6F80-0F70-804B-9412-1EBD7D7E29D1}" destId="{D456FC02-D789-3C4D-88DC-CF66AD5B494C}" srcOrd="0" destOrd="0" presId="urn:microsoft.com/office/officeart/2005/8/layout/orgChart1"/>
    <dgm:cxn modelId="{24192E12-1AD7-5F41-8BF3-9D02F162C552}" type="presParOf" srcId="{D456FC02-D789-3C4D-88DC-CF66AD5B494C}" destId="{068C6931-A8D2-CC41-95D1-4FA2356DE34B}" srcOrd="0" destOrd="0" presId="urn:microsoft.com/office/officeart/2005/8/layout/orgChart1"/>
    <dgm:cxn modelId="{805D5EB4-ED95-FE4E-9768-9A3DFD1B1DA7}" type="presParOf" srcId="{D456FC02-D789-3C4D-88DC-CF66AD5B494C}" destId="{CDCD967A-BF91-9441-8DBD-1656C6E3AE4C}" srcOrd="1" destOrd="0" presId="urn:microsoft.com/office/officeart/2005/8/layout/orgChart1"/>
    <dgm:cxn modelId="{6613D487-52D9-E746-B9E9-1AE6BAB7C5D2}" type="presParOf" srcId="{F6AB6F80-0F70-804B-9412-1EBD7D7E29D1}" destId="{DD9194CF-FAEC-9A40-B7F8-92A9E83F0F44}" srcOrd="1" destOrd="0" presId="urn:microsoft.com/office/officeart/2005/8/layout/orgChart1"/>
    <dgm:cxn modelId="{E7655872-F616-064A-91EB-5BC3DE6ED943}" type="presParOf" srcId="{DD9194CF-FAEC-9A40-B7F8-92A9E83F0F44}" destId="{BBEDAF22-47AC-3242-B30B-18FE7864E2E9}" srcOrd="0" destOrd="0" presId="urn:microsoft.com/office/officeart/2005/8/layout/orgChart1"/>
    <dgm:cxn modelId="{513D7D95-627D-F346-A11D-FCD146F1C37C}" type="presParOf" srcId="{DD9194CF-FAEC-9A40-B7F8-92A9E83F0F44}" destId="{C3F249DF-48D2-DF4C-868C-D0CA24DEBD35}" srcOrd="1" destOrd="0" presId="urn:microsoft.com/office/officeart/2005/8/layout/orgChart1"/>
    <dgm:cxn modelId="{A382A861-DEEA-8F4C-A014-C10F1F899B52}" type="presParOf" srcId="{C3F249DF-48D2-DF4C-868C-D0CA24DEBD35}" destId="{850251B8-B4C6-BE4A-92F1-9652AF267FBF}" srcOrd="0" destOrd="0" presId="urn:microsoft.com/office/officeart/2005/8/layout/orgChart1"/>
    <dgm:cxn modelId="{EFC75B9D-A370-FC47-A350-7BF047231FB5}" type="presParOf" srcId="{850251B8-B4C6-BE4A-92F1-9652AF267FBF}" destId="{4AAFDFB1-AB07-9843-8496-059DD5D206CD}" srcOrd="0" destOrd="0" presId="urn:microsoft.com/office/officeart/2005/8/layout/orgChart1"/>
    <dgm:cxn modelId="{FCB988A9-8E08-7D42-B06A-CBF19D9B5CB3}" type="presParOf" srcId="{850251B8-B4C6-BE4A-92F1-9652AF267FBF}" destId="{FC7F596A-4C7F-2F4B-8AE8-D4A1E1A75C6C}" srcOrd="1" destOrd="0" presId="urn:microsoft.com/office/officeart/2005/8/layout/orgChart1"/>
    <dgm:cxn modelId="{00964F75-C9C7-3946-92AC-5507C5620DF4}" type="presParOf" srcId="{C3F249DF-48D2-DF4C-868C-D0CA24DEBD35}" destId="{E05594F8-F8EF-604C-9BB2-D7BFC9D2E083}" srcOrd="1" destOrd="0" presId="urn:microsoft.com/office/officeart/2005/8/layout/orgChart1"/>
    <dgm:cxn modelId="{81808D68-057A-8A45-87A5-7807D291B584}" type="presParOf" srcId="{E05594F8-F8EF-604C-9BB2-D7BFC9D2E083}" destId="{80EEB373-9AC6-2146-8135-2D6D54C501ED}" srcOrd="0" destOrd="0" presId="urn:microsoft.com/office/officeart/2005/8/layout/orgChart1"/>
    <dgm:cxn modelId="{E0ED75D2-C40D-584A-8C02-3D54B55304A8}" type="presParOf" srcId="{E05594F8-F8EF-604C-9BB2-D7BFC9D2E083}" destId="{A6F92A71-E63D-6B49-8BFD-046D245244A9}" srcOrd="1" destOrd="0" presId="urn:microsoft.com/office/officeart/2005/8/layout/orgChart1"/>
    <dgm:cxn modelId="{96B26B1F-B146-314F-9089-8580B4C9378E}" type="presParOf" srcId="{A6F92A71-E63D-6B49-8BFD-046D245244A9}" destId="{E887F4C1-180A-714A-B759-9DA1D1D3A612}" srcOrd="0" destOrd="0" presId="urn:microsoft.com/office/officeart/2005/8/layout/orgChart1"/>
    <dgm:cxn modelId="{B538A29B-10D1-E04A-8BA5-8F1E9812943E}" type="presParOf" srcId="{E887F4C1-180A-714A-B759-9DA1D1D3A612}" destId="{5432A197-7912-2142-98B8-B2880058ACBA}" srcOrd="0" destOrd="0" presId="urn:microsoft.com/office/officeart/2005/8/layout/orgChart1"/>
    <dgm:cxn modelId="{C481B2EC-FD01-BB42-9F19-755F7B8ABC0F}" type="presParOf" srcId="{E887F4C1-180A-714A-B759-9DA1D1D3A612}" destId="{8B80D98F-D751-4941-A276-79C65F379E1D}" srcOrd="1" destOrd="0" presId="urn:microsoft.com/office/officeart/2005/8/layout/orgChart1"/>
    <dgm:cxn modelId="{2B71ED70-9961-124E-B7A2-6244303C3AD7}" type="presParOf" srcId="{A6F92A71-E63D-6B49-8BFD-046D245244A9}" destId="{1979081A-9B00-1346-BEAB-501B0E8FAA97}" srcOrd="1" destOrd="0" presId="urn:microsoft.com/office/officeart/2005/8/layout/orgChart1"/>
    <dgm:cxn modelId="{9730A544-C647-774C-9FB2-5C66259D7C6B}" type="presParOf" srcId="{A6F92A71-E63D-6B49-8BFD-046D245244A9}" destId="{7E30B007-0048-C54C-B053-0A9DD9BCDD08}" srcOrd="2" destOrd="0" presId="urn:microsoft.com/office/officeart/2005/8/layout/orgChart1"/>
    <dgm:cxn modelId="{3EC8FBC8-077A-F84F-BB52-7C7EF369F617}" type="presParOf" srcId="{E05594F8-F8EF-604C-9BB2-D7BFC9D2E083}" destId="{354E844F-F0C4-F444-B912-9F6C77FA6628}" srcOrd="2" destOrd="0" presId="urn:microsoft.com/office/officeart/2005/8/layout/orgChart1"/>
    <dgm:cxn modelId="{BEA75569-401F-E742-8F1D-6021EAC70E0C}" type="presParOf" srcId="{E05594F8-F8EF-604C-9BB2-D7BFC9D2E083}" destId="{27F19A62-D4E2-4643-915F-736B75136B7F}" srcOrd="3" destOrd="0" presId="urn:microsoft.com/office/officeart/2005/8/layout/orgChart1"/>
    <dgm:cxn modelId="{593F23E0-895E-E44E-B7C6-F902F9F4C1B8}" type="presParOf" srcId="{27F19A62-D4E2-4643-915F-736B75136B7F}" destId="{8CC20B1C-1AF9-1245-BAEF-A3332E44C1D2}" srcOrd="0" destOrd="0" presId="urn:microsoft.com/office/officeart/2005/8/layout/orgChart1"/>
    <dgm:cxn modelId="{0CFE3239-CA38-F14C-B10D-4364E41CDC04}" type="presParOf" srcId="{8CC20B1C-1AF9-1245-BAEF-A3332E44C1D2}" destId="{10A8BCA2-46A7-D24F-A06F-016C82757D22}" srcOrd="0" destOrd="0" presId="urn:microsoft.com/office/officeart/2005/8/layout/orgChart1"/>
    <dgm:cxn modelId="{53EE3668-7842-7B49-AEF5-EF3A1DCA38D3}" type="presParOf" srcId="{8CC20B1C-1AF9-1245-BAEF-A3332E44C1D2}" destId="{DA96DDE3-C882-B54E-B1A1-46180A11F0FD}" srcOrd="1" destOrd="0" presId="urn:microsoft.com/office/officeart/2005/8/layout/orgChart1"/>
    <dgm:cxn modelId="{CED61C59-23DA-464B-9BBC-D24F75DC73DD}" type="presParOf" srcId="{27F19A62-D4E2-4643-915F-736B75136B7F}" destId="{CF585095-B141-F640-BB54-A30595F1AC98}" srcOrd="1" destOrd="0" presId="urn:microsoft.com/office/officeart/2005/8/layout/orgChart1"/>
    <dgm:cxn modelId="{AA2D7080-E7A5-D246-A29D-21763013F451}" type="presParOf" srcId="{27F19A62-D4E2-4643-915F-736B75136B7F}" destId="{A664CB83-59EC-4749-B15B-E88521658A68}" srcOrd="2" destOrd="0" presId="urn:microsoft.com/office/officeart/2005/8/layout/orgChart1"/>
    <dgm:cxn modelId="{D632F1F6-2BCA-6547-B4E2-7A51030C682B}" type="presParOf" srcId="{E05594F8-F8EF-604C-9BB2-D7BFC9D2E083}" destId="{044F7E88-A3A4-3943-AC9B-A5682A3238B4}" srcOrd="4" destOrd="0" presId="urn:microsoft.com/office/officeart/2005/8/layout/orgChart1"/>
    <dgm:cxn modelId="{869D784A-242C-BD4B-A997-A765953DA460}" type="presParOf" srcId="{E05594F8-F8EF-604C-9BB2-D7BFC9D2E083}" destId="{C02CF2BD-BF0B-C644-9E01-E028670F6CCC}" srcOrd="5" destOrd="0" presId="urn:microsoft.com/office/officeart/2005/8/layout/orgChart1"/>
    <dgm:cxn modelId="{8D5FC834-37F2-5044-9A86-F5A90FB9F7C1}" type="presParOf" srcId="{C02CF2BD-BF0B-C644-9E01-E028670F6CCC}" destId="{4A2A4690-3C22-DC44-9D7D-DAF4CA8D72B1}" srcOrd="0" destOrd="0" presId="urn:microsoft.com/office/officeart/2005/8/layout/orgChart1"/>
    <dgm:cxn modelId="{F3BBD6C7-89BE-284F-9002-C19CD917858D}" type="presParOf" srcId="{4A2A4690-3C22-DC44-9D7D-DAF4CA8D72B1}" destId="{1984396D-753E-364D-A591-F6594A13C3B0}" srcOrd="0" destOrd="0" presId="urn:microsoft.com/office/officeart/2005/8/layout/orgChart1"/>
    <dgm:cxn modelId="{0A975585-4105-2747-A8B4-B2F22223ABCB}" type="presParOf" srcId="{4A2A4690-3C22-DC44-9D7D-DAF4CA8D72B1}" destId="{B1DE1D53-9442-0342-87D5-E0311EE26CE6}" srcOrd="1" destOrd="0" presId="urn:microsoft.com/office/officeart/2005/8/layout/orgChart1"/>
    <dgm:cxn modelId="{3BB2746F-996F-FA4C-9695-A324F3F0EE48}" type="presParOf" srcId="{C02CF2BD-BF0B-C644-9E01-E028670F6CCC}" destId="{07CBC0CD-68BE-9B4E-8896-F2EFBAF51977}" srcOrd="1" destOrd="0" presId="urn:microsoft.com/office/officeart/2005/8/layout/orgChart1"/>
    <dgm:cxn modelId="{91D66AAD-3776-BB4D-B3CB-7E16D53A91C9}" type="presParOf" srcId="{07CBC0CD-68BE-9B4E-8896-F2EFBAF51977}" destId="{76452CFE-F70C-A94C-BCF0-B79D2C08FC3F}" srcOrd="0" destOrd="0" presId="urn:microsoft.com/office/officeart/2005/8/layout/orgChart1"/>
    <dgm:cxn modelId="{395EB1AC-C555-0446-8E6A-0CD50FEC7655}" type="presParOf" srcId="{07CBC0CD-68BE-9B4E-8896-F2EFBAF51977}" destId="{E1F13E02-F790-2945-B8D3-784C514A48BE}" srcOrd="1" destOrd="0" presId="urn:microsoft.com/office/officeart/2005/8/layout/orgChart1"/>
    <dgm:cxn modelId="{846B779C-CAFF-1E41-9B10-97193CF67D0C}" type="presParOf" srcId="{E1F13E02-F790-2945-B8D3-784C514A48BE}" destId="{B0CC96A3-FCEE-4346-AEDD-3845D99D429F}" srcOrd="0" destOrd="0" presId="urn:microsoft.com/office/officeart/2005/8/layout/orgChart1"/>
    <dgm:cxn modelId="{F4F3483D-DBBE-2840-9893-5C20EFDB9E1E}" type="presParOf" srcId="{B0CC96A3-FCEE-4346-AEDD-3845D99D429F}" destId="{A1CBD587-CBBC-C04B-9150-CDAEFAB5042A}" srcOrd="0" destOrd="0" presId="urn:microsoft.com/office/officeart/2005/8/layout/orgChart1"/>
    <dgm:cxn modelId="{B64ACA85-3787-6F45-AADD-3FA4D7927F70}" type="presParOf" srcId="{B0CC96A3-FCEE-4346-AEDD-3845D99D429F}" destId="{382BFB37-2BDD-6E45-8868-1B34C35F6A5A}" srcOrd="1" destOrd="0" presId="urn:microsoft.com/office/officeart/2005/8/layout/orgChart1"/>
    <dgm:cxn modelId="{1F53A87E-4EA1-1546-9A88-6C4AF998C3F7}" type="presParOf" srcId="{E1F13E02-F790-2945-B8D3-784C514A48BE}" destId="{C42A6AB5-CFBC-7D4D-A7D9-7128D68D9E76}" srcOrd="1" destOrd="0" presId="urn:microsoft.com/office/officeart/2005/8/layout/orgChart1"/>
    <dgm:cxn modelId="{6B4DDD70-6C3A-284F-8783-BBF963F8B4FB}" type="presParOf" srcId="{E1F13E02-F790-2945-B8D3-784C514A48BE}" destId="{AD020F98-C2A5-3B48-8CBE-DDC45D0F0DE4}" srcOrd="2" destOrd="0" presId="urn:microsoft.com/office/officeart/2005/8/layout/orgChart1"/>
    <dgm:cxn modelId="{49C29E48-3D85-A049-8F7C-15C4A6687C7A}" type="presParOf" srcId="{C02CF2BD-BF0B-C644-9E01-E028670F6CCC}" destId="{AA96AB98-BC14-C147-8B56-BF8FF75BF549}" srcOrd="2" destOrd="0" presId="urn:microsoft.com/office/officeart/2005/8/layout/orgChart1"/>
    <dgm:cxn modelId="{6A550E8B-F89F-CF40-897F-C4E48743497E}" type="presParOf" srcId="{E05594F8-F8EF-604C-9BB2-D7BFC9D2E083}" destId="{83DAC077-1231-F344-8777-157BAE6CEE4B}" srcOrd="6" destOrd="0" presId="urn:microsoft.com/office/officeart/2005/8/layout/orgChart1"/>
    <dgm:cxn modelId="{5A356B80-DE21-F54C-ABF2-54DDB201474E}" type="presParOf" srcId="{E05594F8-F8EF-604C-9BB2-D7BFC9D2E083}" destId="{A8992712-5204-5F4F-A4D4-058DBD13B485}" srcOrd="7" destOrd="0" presId="urn:microsoft.com/office/officeart/2005/8/layout/orgChart1"/>
    <dgm:cxn modelId="{CCE30107-3ECB-6E45-8C40-920998C490B9}" type="presParOf" srcId="{A8992712-5204-5F4F-A4D4-058DBD13B485}" destId="{BF326E93-CC28-BF4E-8810-74690F47E151}" srcOrd="0" destOrd="0" presId="urn:microsoft.com/office/officeart/2005/8/layout/orgChart1"/>
    <dgm:cxn modelId="{00C16D6B-4900-F849-8FFE-EE0D6855A41B}" type="presParOf" srcId="{BF326E93-CC28-BF4E-8810-74690F47E151}" destId="{F0443FDC-72CA-6644-8BD2-517833101D82}" srcOrd="0" destOrd="0" presId="urn:microsoft.com/office/officeart/2005/8/layout/orgChart1"/>
    <dgm:cxn modelId="{2538BACB-933B-E944-9D9A-FF6B9F6C10DB}" type="presParOf" srcId="{BF326E93-CC28-BF4E-8810-74690F47E151}" destId="{AE5DDBFF-E2AB-0F43-9828-288CA89FEB54}" srcOrd="1" destOrd="0" presId="urn:microsoft.com/office/officeart/2005/8/layout/orgChart1"/>
    <dgm:cxn modelId="{0BADDC24-D270-CA4A-8E6D-ADD1DC0B0E55}" type="presParOf" srcId="{A8992712-5204-5F4F-A4D4-058DBD13B485}" destId="{678DE5B5-67B3-EF4B-ADCC-A92A6A3BF2E2}" srcOrd="1" destOrd="0" presId="urn:microsoft.com/office/officeart/2005/8/layout/orgChart1"/>
    <dgm:cxn modelId="{95D02AAB-C231-144C-A774-3576A9F215E0}" type="presParOf" srcId="{A8992712-5204-5F4F-A4D4-058DBD13B485}" destId="{4345CBB7-FBEB-B547-AA40-437C8DD8BA5D}" srcOrd="2" destOrd="0" presId="urn:microsoft.com/office/officeart/2005/8/layout/orgChart1"/>
    <dgm:cxn modelId="{C7048D98-6D04-F448-A381-7F47C607009D}" type="presParOf" srcId="{E05594F8-F8EF-604C-9BB2-D7BFC9D2E083}" destId="{2CC3F2DF-2417-2F4E-BB7A-710E51AD0755}" srcOrd="8" destOrd="0" presId="urn:microsoft.com/office/officeart/2005/8/layout/orgChart1"/>
    <dgm:cxn modelId="{11FACC4A-9F06-054A-AAE5-F216F61D5A66}" type="presParOf" srcId="{E05594F8-F8EF-604C-9BB2-D7BFC9D2E083}" destId="{A72A4764-3F3B-8C45-9228-3F6A1114789A}" srcOrd="9" destOrd="0" presId="urn:microsoft.com/office/officeart/2005/8/layout/orgChart1"/>
    <dgm:cxn modelId="{19529539-1BF3-FE49-A77A-746C58EAC393}" type="presParOf" srcId="{A72A4764-3F3B-8C45-9228-3F6A1114789A}" destId="{DD7B6344-1A2A-E742-9F00-73B88BD63556}" srcOrd="0" destOrd="0" presId="urn:microsoft.com/office/officeart/2005/8/layout/orgChart1"/>
    <dgm:cxn modelId="{6B7DBB59-D892-BE43-A0FA-7D93E63DCA3C}" type="presParOf" srcId="{DD7B6344-1A2A-E742-9F00-73B88BD63556}" destId="{44ECE615-5082-CC4E-99FA-0437741C43EE}" srcOrd="0" destOrd="0" presId="urn:microsoft.com/office/officeart/2005/8/layout/orgChart1"/>
    <dgm:cxn modelId="{2FA02EEA-F1B4-EA40-A48B-F55AB8976FDE}" type="presParOf" srcId="{DD7B6344-1A2A-E742-9F00-73B88BD63556}" destId="{0D8DEEBC-0E94-1749-82F3-94C39774FD67}" srcOrd="1" destOrd="0" presId="urn:microsoft.com/office/officeart/2005/8/layout/orgChart1"/>
    <dgm:cxn modelId="{CE00AE4F-49A6-CC42-ABCE-D9F495970EB9}" type="presParOf" srcId="{A72A4764-3F3B-8C45-9228-3F6A1114789A}" destId="{F51CD182-45E1-6446-9A6B-430427E38F26}" srcOrd="1" destOrd="0" presId="urn:microsoft.com/office/officeart/2005/8/layout/orgChart1"/>
    <dgm:cxn modelId="{EFBC0ECD-467E-4542-9C6F-1D6551A9F1D0}" type="presParOf" srcId="{A72A4764-3F3B-8C45-9228-3F6A1114789A}" destId="{769AE8BF-7DA8-3F46-BB50-84A9B315DCA9}" srcOrd="2" destOrd="0" presId="urn:microsoft.com/office/officeart/2005/8/layout/orgChart1"/>
    <dgm:cxn modelId="{842BB771-3ECB-3F47-B3AB-635C9AF12DAB}" type="presParOf" srcId="{C3F249DF-48D2-DF4C-868C-D0CA24DEBD35}" destId="{B10DC80D-D63A-EB4D-A1BC-E3D7835E85EE}" srcOrd="2" destOrd="0" presId="urn:microsoft.com/office/officeart/2005/8/layout/orgChart1"/>
    <dgm:cxn modelId="{548BE29B-082D-B347-8B09-A27981C82641}" type="presParOf" srcId="{F6AB6F80-0F70-804B-9412-1EBD7D7E29D1}" destId="{C9D5218D-AFE5-4749-8D83-1B6FACD4BF72}" srcOrd="2" destOrd="0" presId="urn:microsoft.com/office/officeart/2005/8/layout/orgChart1"/>
    <dgm:cxn modelId="{96A81EC1-BFC5-CB49-9178-657D4EA2B29C}" type="presParOf" srcId="{F0581396-D384-304A-8155-9B665BDFEB74}" destId="{2BDAF9A8-6E70-B24B-80C7-F6C89C73F98C}" srcOrd="2" destOrd="0" presId="urn:microsoft.com/office/officeart/2005/8/layout/orgChart1"/>
  </dgm:cxnLst>
  <dgm:bg/>
  <dgm:whole>
    <a:ln>
      <a:solidFill>
        <a:schemeClr val="bg1">
          <a:lumMod val="50000"/>
        </a:schemeClr>
      </a:solidFill>
    </a:ln>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6D060B6-424D-D44F-BC36-ADC5B3B49CBD}" type="datetimeFigureOut">
              <a:rPr lang="en-US" smtClean="0"/>
              <a:pPr/>
              <a:t>5/29/12</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857C4C6-D1BA-D14C-A183-0B08B37059C2}" type="slidenum">
              <a:rPr lang="en-US" smtClean="0"/>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498073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9938" name="Rectangle 1"/>
          <p:cNvSpPr>
            <a:spLocks noGrp="1" noRot="1" noChangeAspec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p:spPr>
      </p:sp>
      <p:sp>
        <p:nvSpPr>
          <p:cNvPr id="9218" name="Rectangle 2"/>
          <p:cNvSpPr>
            <a:spLocks noGrp="1" noChangeArrowheads="1"/>
          </p:cNvSpPr>
          <p:nvPr>
            <p:ph type="body" sz="quarter" idx="1"/>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9468873"/>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Gill Sans" charset="0"/>
        <a:ea typeface="ＭＳ Ｐゴシック" charset="-128"/>
        <a:cs typeface="+mn-cs"/>
      </a:defRPr>
    </a:lvl1pPr>
    <a:lvl2pPr marL="457200" algn="l" rtl="0" eaLnBrk="0" fontAlgn="base" hangingPunct="0">
      <a:spcBef>
        <a:spcPct val="0"/>
      </a:spcBef>
      <a:spcAft>
        <a:spcPct val="0"/>
      </a:spcAft>
      <a:defRPr sz="1200" kern="1200">
        <a:solidFill>
          <a:schemeClr val="tx1"/>
        </a:solidFill>
        <a:latin typeface="Gill Sans" charset="0"/>
        <a:ea typeface="ＭＳ Ｐゴシック" charset="-128"/>
        <a:cs typeface="+mn-cs"/>
      </a:defRPr>
    </a:lvl2pPr>
    <a:lvl3pPr marL="914400" algn="l" rtl="0" eaLnBrk="0" fontAlgn="base" hangingPunct="0">
      <a:spcBef>
        <a:spcPct val="0"/>
      </a:spcBef>
      <a:spcAft>
        <a:spcPct val="0"/>
      </a:spcAft>
      <a:defRPr sz="1200" kern="1200">
        <a:solidFill>
          <a:schemeClr val="tx1"/>
        </a:solidFill>
        <a:latin typeface="Gill Sans" charset="0"/>
        <a:ea typeface="ＭＳ Ｐゴシック" charset="-128"/>
        <a:cs typeface="+mn-cs"/>
      </a:defRPr>
    </a:lvl3pPr>
    <a:lvl4pPr marL="1371600" algn="l" rtl="0" eaLnBrk="0" fontAlgn="base" hangingPunct="0">
      <a:spcBef>
        <a:spcPct val="0"/>
      </a:spcBef>
      <a:spcAft>
        <a:spcPct val="0"/>
      </a:spcAft>
      <a:defRPr sz="1200" kern="1200">
        <a:solidFill>
          <a:schemeClr val="tx1"/>
        </a:solidFill>
        <a:latin typeface="Gill Sans" charset="0"/>
        <a:ea typeface="ＭＳ Ｐゴシック" charset="-128"/>
        <a:cs typeface="+mn-cs"/>
      </a:defRPr>
    </a:lvl4pPr>
    <a:lvl5pPr marL="1828800" algn="l" rtl="0" eaLnBrk="0" fontAlgn="base" hangingPunct="0">
      <a:spcBef>
        <a:spcPct val="0"/>
      </a:spcBef>
      <a:spcAft>
        <a:spcPct val="0"/>
      </a:spcAft>
      <a:defRPr sz="1200" kern="1200">
        <a:solidFill>
          <a:schemeClr val="tx1"/>
        </a:solidFill>
        <a:latin typeface="Gill Sans"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20-25 minutes</a:t>
            </a:r>
          </a:p>
          <a:p>
            <a:endParaRPr lang="en-US" dirty="0" smtClean="0"/>
          </a:p>
          <a:p>
            <a:r>
              <a:rPr lang="en-US" dirty="0" smtClean="0"/>
              <a:t>1-15 Gloria 4</a:t>
            </a:r>
          </a:p>
          <a:p>
            <a:r>
              <a:rPr lang="en-US" dirty="0" smtClean="0"/>
              <a:t>16-27 Katherine 4</a:t>
            </a:r>
          </a:p>
          <a:p>
            <a:r>
              <a:rPr lang="en-US" dirty="0" smtClean="0"/>
              <a:t>28-41 Ying 3</a:t>
            </a:r>
          </a:p>
          <a:p>
            <a:r>
              <a:rPr lang="en-US" dirty="0" smtClean="0"/>
              <a:t>42-59 Tangier 4</a:t>
            </a:r>
          </a:p>
          <a:p>
            <a:r>
              <a:rPr lang="en-US" dirty="0" smtClean="0"/>
              <a:t>60-69 – Ying 3</a:t>
            </a:r>
          </a:p>
          <a:p>
            <a:r>
              <a:rPr lang="en-US" dirty="0" smtClean="0"/>
              <a:t>70-73 – Heath 3</a:t>
            </a:r>
          </a:p>
          <a:p>
            <a:r>
              <a:rPr lang="en-US" dirty="0" smtClean="0"/>
              <a:t>Questions = Heath 4</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92509042"/>
      </p:ext>
    </p:extLst>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70488068"/>
      </p:ext>
    </p:extLst>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p:spPr>
        <p:txBody>
          <a:bodyPr/>
          <a:lstStyle/>
          <a:p>
            <a:pPr marL="514350" indent="-514350"/>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71303649"/>
      </p:ext>
    </p:extLst>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5878807"/>
      </p:ext>
    </p:extLst>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71693261"/>
      </p:ext>
    </p:extLst>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57385476"/>
      </p:ext>
    </p:extLst>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86225751"/>
      </p:ext>
    </p:extLst>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70198018"/>
      </p:ext>
    </p:extLst>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Due to the limited screen space available, UD decided to leave the link to Objects by Region in place.</a:t>
            </a:r>
          </a:p>
          <a:p>
            <a:endParaRPr lang="en-US" baseline="0" dirty="0" smtClean="0"/>
          </a:p>
          <a:p>
            <a:r>
              <a:rPr lang="en-US" dirty="0" smtClean="0"/>
              <a:t>(Improve the visibility of Objects by Region link from the Café regional menus) </a:t>
            </a:r>
          </a:p>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96722974"/>
      </p:ext>
    </p:extLst>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06806027"/>
      </p:ext>
    </p:extLst>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Rectangle 1"/>
          <p:cNvSpPr>
            <a:spLocks noGrp="1" noRot="1" noChangeAspect="1" noChangeArrowheads="1" noTextEdit="1"/>
          </p:cNvSpPr>
          <p:nvPr>
            <p:ph type="sldImg"/>
          </p:nvPr>
        </p:nvSpPr>
        <p:spPr>
          <a:solidFill>
            <a:srgbClr val="FFFFFF"/>
          </a:solidFill>
          <a:ln/>
        </p:spPr>
      </p:sp>
      <p:sp>
        <p:nvSpPr>
          <p:cNvPr id="40963" name="Rectangle 2"/>
          <p:cNvSpPr>
            <a:spLocks noGrp="1" noChangeArrowheads="1"/>
          </p:cNvSpPr>
          <p:nvPr>
            <p:ph type="body" idx="1"/>
          </p:nvPr>
        </p:nvSpPr>
        <p:spPr>
          <a:noFill/>
          <a:ln/>
        </p:spPr>
        <p:txBody>
          <a:bodyPr/>
          <a:lstStyle/>
          <a:p>
            <a:pPr eaLnBrk="1" hangingPunct="1"/>
            <a:endParaRPr lang="en-US" dirty="0" smtClean="0">
              <a:latin typeface="Helvetica" charset="0"/>
              <a:cs typeface="Helvetica" charset="0"/>
              <a:sym typeface="Helvetica"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1"/>
          <p:cNvSpPr>
            <a:spLocks noGrp="1" noRot="1" noChangeAspect="1" noChangeArrowheads="1" noTextEdit="1"/>
          </p:cNvSpPr>
          <p:nvPr>
            <p:ph type="sldImg"/>
          </p:nvPr>
        </p:nvSpPr>
        <p:spPr>
          <a:solidFill>
            <a:srgbClr val="FFFFFF"/>
          </a:solidFill>
          <a:ln/>
        </p:spPr>
      </p:sp>
      <p:sp>
        <p:nvSpPr>
          <p:cNvPr id="43011" name="Rectangle 2"/>
          <p:cNvSpPr>
            <a:spLocks noGrp="1" noChangeArrowheads="1"/>
          </p:cNvSpPr>
          <p:nvPr>
            <p:ph type="body" idx="1"/>
          </p:nvPr>
        </p:nvSpPr>
        <p:spPr>
          <a:noFill/>
          <a:ln/>
        </p:spPr>
        <p:txBody>
          <a:bodyPr/>
          <a:lstStyle/>
          <a:p>
            <a:pPr eaLnBrk="1" hangingPunct="1"/>
            <a:endParaRPr lang="en-US" dirty="0" smtClean="0">
              <a:latin typeface="Helvetica" charset="0"/>
              <a:cs typeface="Helvetica" charset="0"/>
              <a:sym typeface="Helvetica"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70488068"/>
      </p:ext>
    </p:extLst>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p:spPr>
        <p:txBody>
          <a:bodyPr/>
          <a:lstStyle/>
          <a:p>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p:spPr>
        <p:txBody>
          <a:bodyPr/>
          <a:lstStyle/>
          <a:p>
            <a:endParaRPr lang="en-US"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90087125"/>
      </p:ext>
    </p:extLst>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55280007"/>
      </p:ext>
    </p:extLst>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82484561"/>
      </p:ext>
    </p:extLst>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75633410"/>
      </p:ext>
    </p:extLst>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30087538"/>
      </p:ext>
    </p:extLst>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70488068"/>
      </p:ext>
    </p:extLst>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24264221"/>
      </p:ext>
    </p:extLst>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smtClean="0"/>
          </a:p>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28919329"/>
      </p:ext>
    </p:extLst>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41733397"/>
      </p:ext>
    </p:extLst>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61208947"/>
      </p:ext>
    </p:extLst>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70930091"/>
      </p:ext>
    </p:extLst>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926496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2008933"/>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smtClean="0"/>
              <a:t>Click to edit Master title style</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1_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981200"/>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smtClean="0"/>
              <a:t>Click to edit Master title style</a:t>
            </a:r>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8017914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smtClean="0"/>
              <a:t>Click to edit Master title style</a:t>
            </a:r>
            <a:endParaRPr/>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dirty="0"/>
          </a:p>
        </p:txBody>
      </p:sp>
    </p:spTree>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smtClean="0"/>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4" Type="http://schemas.openxmlformats.org/officeDocument/2006/relationships/theme" Target="../theme/theme1.xml"/><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8" Type="http://schemas.openxmlformats.org/officeDocument/2006/relationships/slideLayout" Target="../slideLayouts/slideLayout8.xml"/><Relationship Id="rId13" Type="http://schemas.openxmlformats.org/officeDocument/2006/relationships/slideLayout" Target="../slideLayouts/slideLayout13.xml"/><Relationship Id="rId10" Type="http://schemas.openxmlformats.org/officeDocument/2006/relationships/slideLayout" Target="../slideLayouts/slideLayout10.xml"/><Relationship Id="rId5" Type="http://schemas.openxmlformats.org/officeDocument/2006/relationships/slideLayout" Target="../slideLayouts/slideLayout5.xml"/><Relationship Id="rId12" Type="http://schemas.openxmlformats.org/officeDocument/2006/relationships/slideLayout" Target="../slideLayouts/slideLayout12.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 bg1="lt1" tx1="dk1" bg2="lt2" tx2="dk2" accent1="accent1" accent2="accent2" accent3="accent3" accent4="accent4" accent5="accent5" accent6="accent6" hlink="hlink" folHlink="folHlink"/>
  <p:sldLayoutIdLst>
    <p:sldLayoutId id="2147483661" r:id="rId1"/>
    <p:sldLayoutId id="2147483673"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Lst>
  <p:hf hdr="0" ftr="0" dt="0"/>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image" Target="../media/image3.png"/><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2.png"/><Relationship Id="rId5"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4" Type="http://schemas.openxmlformats.org/officeDocument/2006/relationships/diagramLayout" Target="../diagrams/layout1.xml"/><Relationship Id="rId5" Type="http://schemas.openxmlformats.org/officeDocument/2006/relationships/diagramQuickStyle" Target="../diagrams/quickStyle1.xml"/><Relationship Id="rId7" Type="http://schemas.microsoft.com/office/2007/relationships/diagramDrawing" Target="../diagrams/drawing1.xml"/><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diagramData" Target="../diagrams/data1.xml"/><Relationship Id="rId6" Type="http://schemas.openxmlformats.org/officeDocument/2006/relationships/diagramColors" Target="../diagrams/colors1.xml"/></Relationships>
</file>

<file path=ppt/slides/_rels/slide12.xml.rels><?xml version="1.0" encoding="UTF-8" standalone="yes"?>
<Relationships xmlns="http://schemas.openxmlformats.org/package/2006/relationships"><Relationship Id="rId4" Type="http://schemas.openxmlformats.org/officeDocument/2006/relationships/image" Target="../media/image8.png"/><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5C%5Clocalhost%5CUsers%5CGBHome%5CDesktop%5CGMU%5C752%20Final%20Presentation%5COriginalPrototype.pptx"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4" Type="http://schemas.openxmlformats.org/officeDocument/2006/relationships/diagramLayout" Target="../diagrams/layout2.xml"/><Relationship Id="rId5" Type="http://schemas.openxmlformats.org/officeDocument/2006/relationships/diagramQuickStyle" Target="../diagrams/quickStyle2.xml"/><Relationship Id="rId7" Type="http://schemas.microsoft.com/office/2007/relationships/diagramDrawing" Target="../diagrams/drawing2.xml"/><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diagramData" Target="../diagrams/data2.xml"/><Relationship Id="rId6" Type="http://schemas.openxmlformats.org/officeDocument/2006/relationships/diagramColors" Target="../diagrams/colors2.xml"/></Relationships>
</file>

<file path=ppt/slides/_rels/slide15.xml.rels><?xml version="1.0" encoding="UTF-8" standalone="yes"?>
<Relationships xmlns="http://schemas.openxmlformats.org/package/2006/relationships"><Relationship Id="rId4" Type="http://schemas.openxmlformats.org/officeDocument/2006/relationships/diagramLayout" Target="../diagrams/layout3.xml"/><Relationship Id="rId5" Type="http://schemas.openxmlformats.org/officeDocument/2006/relationships/diagramQuickStyle" Target="../diagrams/quickStyle3.xml"/><Relationship Id="rId7" Type="http://schemas.microsoft.com/office/2007/relationships/diagramDrawing" Target="../diagrams/drawing3.xml"/><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diagramData" Target="../diagrams/data3.xml"/><Relationship Id="rId6" Type="http://schemas.openxmlformats.org/officeDocument/2006/relationships/diagramColors" Target="../diagrams/colors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3"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3" Type="http://schemas.openxmlformats.org/officeDocument/2006/relationships/image" Target="../media/image10.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4" Type="http://schemas.openxmlformats.org/officeDocument/2006/relationships/image" Target="../media/image10.png"/><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slide" Target="slide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4" Type="http://schemas.openxmlformats.org/officeDocument/2006/relationships/image" Target="../media/image12.png"/><Relationship Id="rId5" Type="http://schemas.openxmlformats.org/officeDocument/2006/relationships/image" Target="../media/image13.png"/><Relationship Id="rId7" Type="http://schemas.openxmlformats.org/officeDocument/2006/relationships/image" Target="../media/image10.png"/><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1.png"/><Relationship Id="rId6" Type="http://schemas.openxmlformats.org/officeDocument/2006/relationships/image" Target="../media/image14.png"/></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4" Type="http://schemas.microsoft.com/office/2007/relationships/hdphoto" Target="../media/hdphoto1.wdp"/><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15.jpeg"/></Relationships>
</file>

<file path=ppt/slides/_rels/slide23.xml.rels><?xml version="1.0" encoding="UTF-8" standalone="yes"?>
<Relationships xmlns="http://schemas.openxmlformats.org/package/2006/relationships"><Relationship Id="rId4" Type="http://schemas.openxmlformats.org/officeDocument/2006/relationships/image" Target="../media/image17.png"/><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image" Target="../media/image1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3" Type="http://schemas.openxmlformats.org/officeDocument/2006/relationships/image" Target="../media/image18.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3" Type="http://schemas.openxmlformats.org/officeDocument/2006/relationships/image" Target="../media/image19.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3" Type="http://schemas.openxmlformats.org/officeDocument/2006/relationships/image" Target="../media/image20.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3" Type="http://schemas.openxmlformats.org/officeDocument/2006/relationships/image" Target="../media/image10.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3" Type="http://schemas.openxmlformats.org/officeDocument/2006/relationships/image" Target="../media/image9.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4"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image" Target="../media/image21.png"/><Relationship Id="rId3" Type="http://schemas.openxmlformats.org/officeDocument/2006/relationships/image" Target="../media/image2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4"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image" Target="../media/image23.png"/><Relationship Id="rId3" Type="http://schemas.openxmlformats.org/officeDocument/2006/relationships/image" Target="../media/image21.png"/></Relationships>
</file>

<file path=ppt/slides/_rels/slide31.xml.rels><?xml version="1.0" encoding="UTF-8" standalone="yes"?>
<Relationships xmlns="http://schemas.openxmlformats.org/package/2006/relationships"><Relationship Id="rId4" Type="http://schemas.openxmlformats.org/officeDocument/2006/relationships/image" Target="../media/image10.png"/><Relationship Id="rId1" Type="http://schemas.openxmlformats.org/officeDocument/2006/relationships/slideLayout" Target="../slideLayouts/slideLayout3.xml"/><Relationship Id="rId2" Type="http://schemas.openxmlformats.org/officeDocument/2006/relationships/image" Target="../media/image24.png"/><Relationship Id="rId3" Type="http://schemas.openxmlformats.org/officeDocument/2006/relationships/image" Target="../media/image25.png"/></Relationships>
</file>

<file path=ppt/slides/_rels/slide32.xml.rels><?xml version="1.0" encoding="UTF-8" standalone="yes"?>
<Relationships xmlns="http://schemas.openxmlformats.org/package/2006/relationships"><Relationship Id="rId4"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image" Target="../media/image26.png"/><Relationship Id="rId3" Type="http://schemas.openxmlformats.org/officeDocument/2006/relationships/image" Target="../media/image27.png"/></Relationships>
</file>

<file path=ppt/slides/_rels/slide33.xml.rels><?xml version="1.0" encoding="UTF-8" standalone="yes"?>
<Relationships xmlns="http://schemas.openxmlformats.org/package/2006/relationships"><Relationship Id="rId4"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9.png"/></Relationships>
</file>

<file path=ppt/slides/_rels/slide34.xml.rels><?xml version="1.0" encoding="UTF-8" standalone="yes"?>
<Relationships xmlns="http://schemas.openxmlformats.org/package/2006/relationships"><Relationship Id="rId4" Type="http://schemas.openxmlformats.org/officeDocument/2006/relationships/diagramQuickStyle" Target="../diagrams/quickStyle4.xml"/><Relationship Id="rId7" Type="http://schemas.openxmlformats.org/officeDocument/2006/relationships/diagramData" Target="../diagrams/data5.xml"/><Relationship Id="rId11" Type="http://schemas.microsoft.com/office/2007/relationships/diagramDrawing" Target="../diagrams/drawing5.xml"/><Relationship Id="rId1" Type="http://schemas.openxmlformats.org/officeDocument/2006/relationships/slideLayout" Target="../slideLayouts/slideLayout7.xml"/><Relationship Id="rId6" Type="http://schemas.microsoft.com/office/2007/relationships/diagramDrawing" Target="../diagrams/drawing4.xml"/><Relationship Id="rId8" Type="http://schemas.openxmlformats.org/officeDocument/2006/relationships/diagramLayout" Target="../diagrams/layout5.xml"/><Relationship Id="rId13" Type="http://schemas.openxmlformats.org/officeDocument/2006/relationships/image" Target="../media/image10.png"/><Relationship Id="rId10" Type="http://schemas.openxmlformats.org/officeDocument/2006/relationships/diagramColors" Target="../diagrams/colors5.xml"/><Relationship Id="rId5" Type="http://schemas.openxmlformats.org/officeDocument/2006/relationships/diagramColors" Target="../diagrams/colors4.xml"/><Relationship Id="rId12" Type="http://schemas.openxmlformats.org/officeDocument/2006/relationships/image" Target="../media/image30.png"/><Relationship Id="rId2" Type="http://schemas.openxmlformats.org/officeDocument/2006/relationships/diagramData" Target="../diagrams/data4.xml"/><Relationship Id="rId9" Type="http://schemas.openxmlformats.org/officeDocument/2006/relationships/diagramQuickStyle" Target="../diagrams/quickStyle5.xml"/><Relationship Id="rId3" Type="http://schemas.openxmlformats.org/officeDocument/2006/relationships/diagramLayout" Target="../diagrams/layout4.xml"/></Relationships>
</file>

<file path=ppt/slides/_rels/slide35.xml.rels><?xml version="1.0" encoding="UTF-8" standalone="yes"?>
<Relationships xmlns="http://schemas.openxmlformats.org/package/2006/relationships"><Relationship Id="rId8" Type="http://schemas.openxmlformats.org/officeDocument/2006/relationships/image" Target="../media/image37.png"/><Relationship Id="rId4" Type="http://schemas.openxmlformats.org/officeDocument/2006/relationships/image" Target="../media/image33.png"/><Relationship Id="rId5" Type="http://schemas.openxmlformats.org/officeDocument/2006/relationships/image" Target="../media/image34.png"/><Relationship Id="rId7" Type="http://schemas.openxmlformats.org/officeDocument/2006/relationships/image" Target="../media/image36.png"/><Relationship Id="rId1" Type="http://schemas.openxmlformats.org/officeDocument/2006/relationships/slideLayout" Target="../slideLayouts/slideLayout7.xml"/><Relationship Id="rId2" Type="http://schemas.openxmlformats.org/officeDocument/2006/relationships/image" Target="../media/image31.png"/><Relationship Id="rId9" Type="http://schemas.openxmlformats.org/officeDocument/2006/relationships/image" Target="../media/image10.png"/><Relationship Id="rId3" Type="http://schemas.openxmlformats.org/officeDocument/2006/relationships/image" Target="../media/image32.png"/><Relationship Id="rId6" Type="http://schemas.openxmlformats.org/officeDocument/2006/relationships/image" Target="../media/image35.png"/></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3" Type="http://schemas.openxmlformats.org/officeDocument/2006/relationships/image" Target="../media/image1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3" Type="http://schemas.openxmlformats.org/officeDocument/2006/relationships/image" Target="../media/image10.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4" Type="http://schemas.openxmlformats.org/officeDocument/2006/relationships/diagramLayout" Target="../diagrams/layout6.xml"/><Relationship Id="rId5" Type="http://schemas.openxmlformats.org/officeDocument/2006/relationships/diagramQuickStyle" Target="../diagrams/quickStyle6.xml"/><Relationship Id="rId7" Type="http://schemas.microsoft.com/office/2007/relationships/diagramDrawing" Target="../diagrams/drawing6.xml"/><Relationship Id="rId1" Type="http://schemas.openxmlformats.org/officeDocument/2006/relationships/slideLayout" Target="../slideLayouts/slideLayout9.xml"/><Relationship Id="rId2" Type="http://schemas.openxmlformats.org/officeDocument/2006/relationships/notesSlide" Target="../notesSlides/notesSlide28.xml"/><Relationship Id="rId3" Type="http://schemas.openxmlformats.org/officeDocument/2006/relationships/diagramData" Target="../diagrams/data6.xml"/><Relationship Id="rId6" Type="http://schemas.openxmlformats.org/officeDocument/2006/relationships/diagramColors" Target="../diagrams/colors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4" Type="http://schemas.openxmlformats.org/officeDocument/2006/relationships/diagramLayout" Target="../diagrams/layout7.xml"/><Relationship Id="rId5" Type="http://schemas.openxmlformats.org/officeDocument/2006/relationships/diagramQuickStyle" Target="../diagrams/quickStyle7.xml"/><Relationship Id="rId7" Type="http://schemas.microsoft.com/office/2007/relationships/diagramDrawing" Target="../diagrams/drawing7.xml"/><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diagramData" Target="../diagrams/data7.xml"/><Relationship Id="rId6" Type="http://schemas.openxmlformats.org/officeDocument/2006/relationships/diagramColors" Target="../diagrams/colors7.xml"/></Relationships>
</file>

<file path=ppt/slides/_rels/slide41.xml.rels><?xml version="1.0" encoding="UTF-8" standalone="yes"?>
<Relationships xmlns="http://schemas.openxmlformats.org/package/2006/relationships"><Relationship Id="rId8" Type="http://schemas.openxmlformats.org/officeDocument/2006/relationships/image" Target="../media/image38.png"/><Relationship Id="rId4" Type="http://schemas.openxmlformats.org/officeDocument/2006/relationships/diagramLayout" Target="../diagrams/layout8.xml"/><Relationship Id="rId5" Type="http://schemas.openxmlformats.org/officeDocument/2006/relationships/diagramQuickStyle" Target="../diagrams/quickStyle8.xml"/><Relationship Id="rId7" Type="http://schemas.microsoft.com/office/2007/relationships/diagramDrawing" Target="../diagrams/drawing8.xml"/><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diagramData" Target="../diagrams/data8.xml"/><Relationship Id="rId6" Type="http://schemas.openxmlformats.org/officeDocument/2006/relationships/diagramColors" Target="../diagrams/colors8.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1.xml"/><Relationship Id="rId3" Type="http://schemas.openxmlformats.org/officeDocument/2006/relationships/image" Target="../media/image40.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2.xml"/><Relationship Id="rId3" Type="http://schemas.openxmlformats.org/officeDocument/2006/relationships/image" Target="../media/image40.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4" Type="http://schemas.openxmlformats.org/officeDocument/2006/relationships/image" Target="../media/image40.png"/><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slide" Target="slide46.xml"/></Relationships>
</file>

<file path=ppt/slides/_rels/slide46.xml.rels><?xml version="1.0" encoding="UTF-8" standalone="yes"?>
<Relationships xmlns="http://schemas.openxmlformats.org/package/2006/relationships"><Relationship Id="rId2" Type="http://schemas.openxmlformats.org/officeDocument/2006/relationships/image" Target="../media/image14.png"/><Relationship Id="rId3" Type="http://schemas.openxmlformats.org/officeDocument/2006/relationships/image" Target="../media/image40.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4" Type="http://schemas.openxmlformats.org/officeDocument/2006/relationships/image" Target="../media/image42.png"/><Relationship Id="rId1" Type="http://schemas.openxmlformats.org/officeDocument/2006/relationships/slideLayout" Target="../slideLayouts/slideLayout3.xml"/><Relationship Id="rId2" Type="http://schemas.openxmlformats.org/officeDocument/2006/relationships/image" Target="../media/image40.png"/><Relationship Id="rId3" Type="http://schemas.openxmlformats.org/officeDocument/2006/relationships/image" Target="../media/image41.png"/></Relationships>
</file>

<file path=ppt/slides/_rels/slide49.xml.rels><?xml version="1.0" encoding="UTF-8" standalone="yes"?>
<Relationships xmlns="http://schemas.openxmlformats.org/package/2006/relationships"><Relationship Id="rId4" Type="http://schemas.openxmlformats.org/officeDocument/2006/relationships/image" Target="../media/image43.png"/><Relationship Id="rId1" Type="http://schemas.openxmlformats.org/officeDocument/2006/relationships/slideLayout" Target="../slideLayouts/slideLayout3.xml"/><Relationship Id="rId2" Type="http://schemas.openxmlformats.org/officeDocument/2006/relationships/image" Target="../media/image40.png"/><Relationship Id="rId3" Type="http://schemas.openxmlformats.org/officeDocument/2006/relationships/image" Target="../media/image4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6" Type="http://schemas.openxmlformats.org/officeDocument/2006/relationships/image" Target="../media/image44.png"/><Relationship Id="rId4" Type="http://schemas.openxmlformats.org/officeDocument/2006/relationships/image" Target="../media/image41.png"/><Relationship Id="rId1" Type="http://schemas.openxmlformats.org/officeDocument/2006/relationships/video" Target="../media/media1.mp4"/><Relationship Id="rId2" Type="http://schemas.openxmlformats.org/officeDocument/2006/relationships/slideLayout" Target="../slideLayouts/slideLayout3.xml"/><Relationship Id="rId3" Type="http://schemas.openxmlformats.org/officeDocument/2006/relationships/image" Target="../media/image40.png"/><Relationship Id="rId5" Type="http://schemas.microsoft.com/office/2007/relationships/media" Target="../media/media1.mp4"/></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3" Type="http://schemas.openxmlformats.org/officeDocument/2006/relationships/image" Target="../media/image40.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43.png"/><Relationship Id="rId3" Type="http://schemas.openxmlformats.org/officeDocument/2006/relationships/image" Target="../media/image40.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46.png"/><Relationship Id="rId3" Type="http://schemas.openxmlformats.org/officeDocument/2006/relationships/image" Target="../media/image40.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47.png"/><Relationship Id="rId3" Type="http://schemas.openxmlformats.org/officeDocument/2006/relationships/image" Target="../media/image40.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4" Type="http://schemas.openxmlformats.org/officeDocument/2006/relationships/image" Target="../media/image40.png"/><Relationship Id="rId1" Type="http://schemas.openxmlformats.org/officeDocument/2006/relationships/slideLayout" Target="../slideLayouts/slideLayout3.xml"/><Relationship Id="rId2" Type="http://schemas.openxmlformats.org/officeDocument/2006/relationships/image" Target="../media/image48.png"/><Relationship Id="rId3" Type="http://schemas.openxmlformats.org/officeDocument/2006/relationships/image" Target="../media/image47.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4.xml"/><Relationship Id="rId3" Type="http://schemas.openxmlformats.org/officeDocument/2006/relationships/image" Target="../media/image40.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5.xml"/><Relationship Id="rId3" Type="http://schemas.openxmlformats.org/officeDocument/2006/relationships/image" Target="../media/image39.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4" Type="http://schemas.openxmlformats.org/officeDocument/2006/relationships/image" Target="../media/image50.png"/><Relationship Id="rId1" Type="http://schemas.openxmlformats.org/officeDocument/2006/relationships/slideLayout" Target="../slideLayouts/slideLayout7.xml"/><Relationship Id="rId2" Type="http://schemas.openxmlformats.org/officeDocument/2006/relationships/image" Target="../media/image49.png"/><Relationship Id="rId3" Type="http://schemas.openxmlformats.org/officeDocument/2006/relationships/image" Target="../media/image40.png"/></Relationships>
</file>

<file path=ppt/slides/_rels/slide62.xml.rels><?xml version="1.0" encoding="UTF-8" standalone="yes"?>
<Relationships xmlns="http://schemas.openxmlformats.org/package/2006/relationships"><Relationship Id="rId4" Type="http://schemas.openxmlformats.org/officeDocument/2006/relationships/image" Target="../media/image52.png"/><Relationship Id="rId1" Type="http://schemas.openxmlformats.org/officeDocument/2006/relationships/slideLayout" Target="../slideLayouts/slideLayout7.xml"/><Relationship Id="rId2" Type="http://schemas.openxmlformats.org/officeDocument/2006/relationships/image" Target="../media/image51.png"/><Relationship Id="rId3" Type="http://schemas.openxmlformats.org/officeDocument/2006/relationships/image" Target="../media/image40.png"/></Relationships>
</file>

<file path=ppt/slides/_rels/slide63.xml.rels><?xml version="1.0" encoding="UTF-8" standalone="yes"?>
<Relationships xmlns="http://schemas.openxmlformats.org/package/2006/relationships"><Relationship Id="rId2" Type="http://schemas.openxmlformats.org/officeDocument/2006/relationships/image" Target="../media/image40.png"/><Relationship Id="rId3" Type="http://schemas.openxmlformats.org/officeDocument/2006/relationships/image" Target="../media/image53.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4" Type="http://schemas.openxmlformats.org/officeDocument/2006/relationships/image" Target="../media/image38.png"/><Relationship Id="rId4" Type="http://schemas.openxmlformats.org/officeDocument/2006/relationships/diagramLayout" Target="../diagrams/layout9.xml"/><Relationship Id="rId7" Type="http://schemas.microsoft.com/office/2007/relationships/diagramDrawing" Target="../diagrams/drawing9.xml"/><Relationship Id="rId11" Type="http://schemas.openxmlformats.org/officeDocument/2006/relationships/diagramColors" Target="../diagrams/colors10.xml"/><Relationship Id="rId1" Type="http://schemas.openxmlformats.org/officeDocument/2006/relationships/slideLayout" Target="../slideLayouts/slideLayout7.xml"/><Relationship Id="rId6" Type="http://schemas.openxmlformats.org/officeDocument/2006/relationships/diagramColors" Target="../diagrams/colors9.xml"/><Relationship Id="rId8" Type="http://schemas.openxmlformats.org/officeDocument/2006/relationships/diagramData" Target="../diagrams/data10.xml"/><Relationship Id="rId13" Type="http://schemas.openxmlformats.org/officeDocument/2006/relationships/image" Target="../media/image30.png"/><Relationship Id="rId10" Type="http://schemas.openxmlformats.org/officeDocument/2006/relationships/diagramQuickStyle" Target="../diagrams/quickStyle10.xml"/><Relationship Id="rId5" Type="http://schemas.openxmlformats.org/officeDocument/2006/relationships/diagramQuickStyle" Target="../diagrams/quickStyle9.xml"/><Relationship Id="rId12" Type="http://schemas.microsoft.com/office/2007/relationships/diagramDrawing" Target="../diagrams/drawing10.xml"/><Relationship Id="rId2" Type="http://schemas.openxmlformats.org/officeDocument/2006/relationships/image" Target="../media/image40.png"/><Relationship Id="rId9" Type="http://schemas.openxmlformats.org/officeDocument/2006/relationships/diagramLayout" Target="../diagrams/layout10.xml"/><Relationship Id="rId3" Type="http://schemas.openxmlformats.org/officeDocument/2006/relationships/diagramData" Target="../diagrams/data9.xml"/></Relationships>
</file>

<file path=ppt/slides/_rels/slide65.xml.rels><?xml version="1.0" encoding="UTF-8" standalone="yes"?>
<Relationships xmlns="http://schemas.openxmlformats.org/package/2006/relationships"><Relationship Id="rId4" Type="http://schemas.openxmlformats.org/officeDocument/2006/relationships/image" Target="../media/image55.png"/><Relationship Id="rId1" Type="http://schemas.openxmlformats.org/officeDocument/2006/relationships/slideLayout" Target="../slideLayouts/slideLayout7.xml"/><Relationship Id="rId2" Type="http://schemas.openxmlformats.org/officeDocument/2006/relationships/image" Target="../media/image40.png"/><Relationship Id="rId3" Type="http://schemas.openxmlformats.org/officeDocument/2006/relationships/image" Target="../media/image54.png"/><Relationship Id="rId5" Type="http://schemas.openxmlformats.org/officeDocument/2006/relationships/image" Target="../media/image56.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6.xml"/><Relationship Id="rId3" Type="http://schemas.openxmlformats.org/officeDocument/2006/relationships/image" Target="../media/image40.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6" Type="http://schemas.microsoft.com/office/2007/relationships/diagramDrawing" Target="../diagrams/drawing11.xml"/><Relationship Id="rId4" Type="http://schemas.openxmlformats.org/officeDocument/2006/relationships/diagramQuickStyle" Target="../diagrams/quickStyle11.xml"/><Relationship Id="rId1" Type="http://schemas.openxmlformats.org/officeDocument/2006/relationships/slideLayout" Target="../slideLayouts/slideLayout3.xml"/><Relationship Id="rId2" Type="http://schemas.openxmlformats.org/officeDocument/2006/relationships/diagramData" Target="../diagrams/data11.xml"/><Relationship Id="rId3" Type="http://schemas.openxmlformats.org/officeDocument/2006/relationships/diagramLayout" Target="../diagrams/layout11.xml"/><Relationship Id="rId5" Type="http://schemas.openxmlformats.org/officeDocument/2006/relationships/diagramColors" Target="../diagrams/colors11.xml"/></Relationships>
</file>

<file path=ppt/slides/_rels/slide69.xml.rels><?xml version="1.0" encoding="UTF-8" standalone="yes"?>
<Relationships xmlns="http://schemas.openxmlformats.org/package/2006/relationships"><Relationship Id="rId4" Type="http://schemas.openxmlformats.org/officeDocument/2006/relationships/diagramLayout" Target="../diagrams/layout12.xml"/><Relationship Id="rId5" Type="http://schemas.openxmlformats.org/officeDocument/2006/relationships/diagramQuickStyle" Target="../diagrams/quickStyle12.xml"/><Relationship Id="rId7" Type="http://schemas.microsoft.com/office/2007/relationships/diagramDrawing" Target="../diagrams/drawing12.xml"/><Relationship Id="rId1" Type="http://schemas.openxmlformats.org/officeDocument/2006/relationships/slideLayout" Target="../slideLayouts/slideLayout9.xml"/><Relationship Id="rId2" Type="http://schemas.openxmlformats.org/officeDocument/2006/relationships/notesSlide" Target="../notesSlides/notesSlide37.xml"/><Relationship Id="rId3" Type="http://schemas.openxmlformats.org/officeDocument/2006/relationships/diagramData" Target="../diagrams/data12.xml"/><Relationship Id="rId6" Type="http://schemas.openxmlformats.org/officeDocument/2006/relationships/diagramColors" Target="../diagrams/colors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hyperlink" Target="http://mason.gmu.edu/~ywud/nmai/menu.html" TargetMode="External"/><Relationship Id="rId3" Type="http://schemas.openxmlformats.org/officeDocument/2006/relationships/image" Target="../media/image57.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4" Type="http://schemas.openxmlformats.org/officeDocument/2006/relationships/image" Target="../media/image6.jpeg"/><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5.png"/><Relationship Id="rId5"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733800" y="-152399"/>
            <a:ext cx="5562600" cy="5638800"/>
          </a:xfrm>
          <a:prstGeom prst="rect">
            <a:avLst/>
          </a:prstGeom>
          <a:ln>
            <a:noFill/>
          </a:ln>
          <a:effectLst>
            <a:softEdge rad="112500"/>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13314" name="Text Box 3"/>
          <p:cNvSpPr txBox="1">
            <a:spLocks noChangeArrowheads="1"/>
          </p:cNvSpPr>
          <p:nvPr/>
        </p:nvSpPr>
        <p:spPr bwMode="auto">
          <a:xfrm>
            <a:off x="255588" y="6451600"/>
            <a:ext cx="236537" cy="215900"/>
          </a:xfrm>
          <a:prstGeom prst="rect">
            <a:avLst/>
          </a:prstGeom>
          <a:solidFill>
            <a:schemeClr val="accent1"/>
          </a:solidFill>
          <a:ln w="12700">
            <a:noFill/>
            <a:miter lim="800000"/>
            <a:headEnd/>
            <a:tailEnd/>
          </a:ln>
        </p:spPr>
        <p:txBody>
          <a:bodyPr wrap="none" anchor="ctr"/>
          <a:lstStyle/>
          <a:p>
            <a:fld id="{BF022B85-AF39-460F-B1AF-7C2D07C5F45A}" type="slidenum">
              <a:rPr lang="en-US" sz="1400">
                <a:solidFill>
                  <a:srgbClr val="FFFFFF"/>
                </a:solidFill>
                <a:latin typeface="Lucida Grande" charset="0"/>
                <a:sym typeface="Lucida Grande" charset="0"/>
              </a:rPr>
              <a:pPr/>
              <a:t>1</a:t>
            </a:fld>
            <a:endParaRPr lang="en-US" sz="1400" dirty="0">
              <a:solidFill>
                <a:srgbClr val="FFFFFF"/>
              </a:solidFill>
              <a:latin typeface="Lucida Grande" charset="0"/>
              <a:sym typeface="Lucida Grande" charset="0"/>
            </a:endParaRPr>
          </a:p>
        </p:txBody>
      </p:sp>
      <p:sp>
        <p:nvSpPr>
          <p:cNvPr id="26633" name="Rectangle 8"/>
          <p:cNvSpPr>
            <a:spLocks noGrp="1" noChangeArrowheads="1"/>
          </p:cNvSpPr>
          <p:nvPr>
            <p:ph idx="1"/>
          </p:nvPr>
        </p:nvSpPr>
        <p:spPr>
          <a:xfrm>
            <a:off x="0" y="0"/>
            <a:ext cx="3886200" cy="5486400"/>
          </a:xfrm>
          <a:solidFill>
            <a:srgbClr val="DDDDDD">
              <a:alpha val="31764"/>
            </a:srgbClr>
          </a:solidFill>
        </p:spPr>
        <p:txBody>
          <a:bodyPr lIns="0" tIns="0" rIns="0" bIns="0" anchor="t" anchorCtr="0">
            <a:normAutofit/>
          </a:bodyPr>
          <a:lstStyle/>
          <a:p>
            <a:pPr marL="1179576" lvl="3" indent="0" eaLnBrk="1" fontAlgn="auto" hangingPunct="1">
              <a:lnSpc>
                <a:spcPct val="80000"/>
              </a:lnSpc>
              <a:spcAft>
                <a:spcPts val="0"/>
              </a:spcAft>
              <a:buFontTx/>
              <a:buNone/>
              <a:defRPr/>
            </a:pPr>
            <a:r>
              <a:rPr lang="en-US" sz="1500" b="1" dirty="0" smtClean="0">
                <a:solidFill>
                  <a:srgbClr val="0C0C0C"/>
                </a:solidFill>
                <a:latin typeface="+mj-lt"/>
              </a:rPr>
              <a:t/>
            </a:r>
            <a:br>
              <a:rPr lang="en-US" sz="1500" b="1" dirty="0" smtClean="0">
                <a:solidFill>
                  <a:srgbClr val="0C0C0C"/>
                </a:solidFill>
                <a:latin typeface="+mj-lt"/>
              </a:rPr>
            </a:br>
            <a:endParaRPr lang="en-US" sz="1500" b="1" dirty="0" smtClean="0">
              <a:solidFill>
                <a:srgbClr val="0C0C0C"/>
              </a:solidFill>
              <a:latin typeface="+mj-lt"/>
            </a:endParaRPr>
          </a:p>
          <a:p>
            <a:pPr marL="265176" indent="0">
              <a:buNone/>
              <a:defRPr/>
            </a:pPr>
            <a:r>
              <a:rPr lang="en-US" sz="3000" b="1" dirty="0" smtClean="0">
                <a:solidFill>
                  <a:srgbClr val="0C0C0C"/>
                </a:solidFill>
                <a:latin typeface="+mj-lt"/>
                <a:cs typeface="Herculanum"/>
              </a:rPr>
              <a:t>Augmented Reality Based Mobile Application: </a:t>
            </a:r>
          </a:p>
          <a:p>
            <a:pPr marL="265176" indent="0">
              <a:buNone/>
              <a:defRPr/>
            </a:pPr>
            <a:r>
              <a:rPr lang="en-US" sz="3000" dirty="0" smtClean="0">
                <a:solidFill>
                  <a:srgbClr val="0C0C0C"/>
                </a:solidFill>
                <a:latin typeface="+mj-lt"/>
                <a:cs typeface="Herculanum"/>
              </a:rPr>
              <a:t>Enhancing the Museum Visitor Experience</a:t>
            </a:r>
            <a:endParaRPr lang="en-US" sz="1700" dirty="0" smtClean="0">
              <a:solidFill>
                <a:srgbClr val="0C0C0C"/>
              </a:solidFill>
              <a:latin typeface="+mj-lt"/>
            </a:endParaRPr>
          </a:p>
          <a:p>
            <a:pPr marL="1179576" lvl="3" indent="0" eaLnBrk="1" fontAlgn="auto" hangingPunct="1">
              <a:lnSpc>
                <a:spcPct val="80000"/>
              </a:lnSpc>
              <a:spcAft>
                <a:spcPts val="0"/>
              </a:spcAft>
              <a:buFontTx/>
              <a:buNone/>
              <a:defRPr/>
            </a:pPr>
            <a:endParaRPr lang="en-US" sz="1500" b="1" dirty="0" smtClean="0">
              <a:solidFill>
                <a:srgbClr val="0C0C0C"/>
              </a:solidFill>
              <a:latin typeface="+mj-lt"/>
            </a:endParaRPr>
          </a:p>
          <a:p>
            <a:pPr marL="1179576" lvl="3" indent="0" eaLnBrk="1" fontAlgn="auto" hangingPunct="1">
              <a:lnSpc>
                <a:spcPct val="80000"/>
              </a:lnSpc>
              <a:spcAft>
                <a:spcPts val="0"/>
              </a:spcAft>
              <a:buFontTx/>
              <a:buNone/>
              <a:defRPr/>
            </a:pPr>
            <a:endParaRPr lang="en-US" sz="1500" b="1" dirty="0" smtClean="0">
              <a:solidFill>
                <a:srgbClr val="0C0C0C"/>
              </a:solidFill>
              <a:latin typeface="+mj-lt"/>
            </a:endParaRPr>
          </a:p>
          <a:p>
            <a:pPr marL="265176" indent="0">
              <a:buNone/>
              <a:defRPr/>
            </a:pPr>
            <a:r>
              <a:rPr lang="en-US" sz="1600" b="1" dirty="0" smtClean="0">
                <a:solidFill>
                  <a:srgbClr val="0C0C0C"/>
                </a:solidFill>
                <a:latin typeface="+mj-lt"/>
              </a:rPr>
              <a:t>Spring 2012</a:t>
            </a:r>
            <a:br>
              <a:rPr lang="en-US" sz="1600" b="1" dirty="0" smtClean="0">
                <a:solidFill>
                  <a:srgbClr val="0C0C0C"/>
                </a:solidFill>
                <a:latin typeface="+mj-lt"/>
              </a:rPr>
            </a:br>
            <a:r>
              <a:rPr lang="en-US" sz="1600" b="1" dirty="0" smtClean="0">
                <a:solidFill>
                  <a:srgbClr val="0C0C0C"/>
                </a:solidFill>
                <a:latin typeface="+mj-lt"/>
              </a:rPr>
              <a:t>Final Presentation, </a:t>
            </a:r>
            <a:r>
              <a:rPr lang="en-US" sz="1600" b="1" dirty="0" smtClean="0">
                <a:solidFill>
                  <a:srgbClr val="0C0C0C"/>
                </a:solidFill>
                <a:latin typeface="+mj-lt"/>
                <a:cs typeface="Herculanum"/>
              </a:rPr>
              <a:t>Group 1</a:t>
            </a:r>
            <a:br>
              <a:rPr lang="en-US" sz="1600" b="1" dirty="0" smtClean="0">
                <a:solidFill>
                  <a:srgbClr val="0C0C0C"/>
                </a:solidFill>
                <a:latin typeface="+mj-lt"/>
                <a:cs typeface="Herculanum"/>
              </a:rPr>
            </a:br>
            <a:r>
              <a:rPr lang="en-US" sz="1600" b="1" dirty="0" smtClean="0">
                <a:solidFill>
                  <a:srgbClr val="0C0C0C"/>
                </a:solidFill>
                <a:latin typeface="+mj-lt"/>
              </a:rPr>
              <a:t>EDIT 752, Dr. Brenda Bannan</a:t>
            </a:r>
            <a:endParaRPr lang="en-US" sz="1700" b="1" dirty="0">
              <a:solidFill>
                <a:srgbClr val="0C0C0C"/>
              </a:solidFill>
              <a:latin typeface="+mj-lt"/>
            </a:endParaRPr>
          </a:p>
        </p:txBody>
      </p:sp>
      <p:sp>
        <p:nvSpPr>
          <p:cNvPr id="26629" name="Rectangle 4"/>
          <p:cNvSpPr>
            <a:spLocks/>
          </p:cNvSpPr>
          <p:nvPr/>
        </p:nvSpPr>
        <p:spPr bwMode="auto">
          <a:xfrm>
            <a:off x="0" y="5405437"/>
            <a:ext cx="9144000" cy="1528763"/>
          </a:xfrm>
          <a:prstGeom prst="rect">
            <a:avLst/>
          </a:prstGeom>
          <a:solidFill>
            <a:schemeClr val="accent1">
              <a:lumMod val="50000"/>
            </a:schemeClr>
          </a:solidFill>
          <a:ln w="19050">
            <a:noFill/>
            <a:miter lim="800000"/>
            <a:headEnd/>
            <a:tailEnd/>
          </a:ln>
        </p:spPr>
        <p:txBody>
          <a:bodyPr lIns="0" tIns="0" rIns="0" bIns="0"/>
          <a:lstStyle/>
          <a:p>
            <a:pPr>
              <a:defRPr/>
            </a:pPr>
            <a:endParaRPr lang="en-US" dirty="0"/>
          </a:p>
        </p:txBody>
      </p:sp>
      <p:sp>
        <p:nvSpPr>
          <p:cNvPr id="13318" name="Rectangle 9"/>
          <p:cNvSpPr>
            <a:spLocks noGrp="1" noChangeArrowheads="1"/>
          </p:cNvSpPr>
          <p:nvPr>
            <p:ph type="title"/>
          </p:nvPr>
        </p:nvSpPr>
        <p:spPr>
          <a:xfrm>
            <a:off x="228600" y="5410200"/>
            <a:ext cx="8763000" cy="1295400"/>
          </a:xfrm>
        </p:spPr>
        <p:txBody>
          <a:bodyPr anchor="ctr"/>
          <a:lstStyle/>
          <a:p>
            <a:pPr eaLnBrk="1" hangingPunct="1"/>
            <a:r>
              <a:rPr lang="en-US" sz="2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a typeface="ヒラギノ角ゴ ProN W6" charset="-128"/>
              </a:rPr>
              <a:t/>
            </a:r>
            <a:br>
              <a:rPr lang="en-US" sz="2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a typeface="ヒラギノ角ゴ ProN W6" charset="-128"/>
              </a:rPr>
            </a:br>
            <a:r>
              <a:rPr lang="en-US" sz="2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a typeface="ヒラギノ角ゴ ProN W6" charset="-128"/>
              </a:rPr>
              <a:t/>
            </a:r>
            <a:br>
              <a:rPr lang="en-US" sz="2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a typeface="ヒラギノ角ゴ ProN W6" charset="-128"/>
              </a:rPr>
            </a:br>
            <a:r>
              <a:rPr lang="en-US" sz="1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a typeface="ヒラギノ角ゴ ProN W6" charset="-128"/>
              </a:rPr>
              <a:t>Barron, Bates, Huff, Phillips, Wu</a:t>
            </a:r>
          </a:p>
        </p:txBody>
      </p:sp>
      <p:pic>
        <p:nvPicPr>
          <p:cNvPr id="2" name="Picture 1" descr="UD.png"/>
          <p:cNvPicPr>
            <a:picLocks noChangeAspect="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048000" y="5638800"/>
            <a:ext cx="3124200" cy="749675"/>
          </a:xfrm>
          <a:prstGeom prst="rect">
            <a:avLst/>
          </a:prstGeom>
        </p:spPr>
      </p:pic>
      <p:pic>
        <p:nvPicPr>
          <p:cNvPr id="8" name="Picture 7" descr="iphoneHOME.jpg"/>
          <p:cNvPicPr>
            <a:picLocks noChangeAspect="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1087372">
            <a:off x="2921790" y="1432751"/>
            <a:ext cx="511174" cy="7398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1295400" y="2133600"/>
            <a:ext cx="6498158" cy="810467"/>
          </a:xfrm>
        </p:spPr>
        <p:txBody>
          <a:bodyPr/>
          <a:lstStyle/>
          <a:p>
            <a:r>
              <a:rPr lang="en-US" dirty="0" smtClean="0"/>
              <a:t>Original Prototype</a:t>
            </a:r>
            <a:endParaRPr lang="en-US" dirty="0"/>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2874816956"/>
              </p:ext>
            </p:extLst>
          </p:nvPr>
        </p:nvGraphicFramePr>
        <p:xfrm>
          <a:off x="457200" y="990600"/>
          <a:ext cx="8305800" cy="5715000"/>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idx="4294967295"/>
          </p:nvPr>
        </p:nvSpPr>
        <p:spPr/>
        <p:txBody>
          <a:bodyPr/>
          <a:lstStyle/>
          <a:p>
            <a:r>
              <a:rPr lang="en-US" dirty="0" smtClean="0"/>
              <a:t>Fall 2011</a:t>
            </a:r>
            <a:br>
              <a:rPr lang="en-US" dirty="0" smtClean="0"/>
            </a:br>
            <a:r>
              <a:rPr lang="en-US" dirty="0" smtClean="0"/>
              <a:t>Original Prototype Sitemap</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31623710"/>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originalprotoype.png">
            <a:hlinkClick r:id="rId3" action="ppaction://hlinkpres?slideindex=1&amp;slidetitle="/>
          </p:cNvPr>
          <p:cNvPicPr>
            <a:picLocks noGrp="1" noChangeAspect="1"/>
          </p:cNvPicPr>
          <p:nvPr>
            <p:ph idx="1"/>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336" r="336"/>
          <a:stretch>
            <a:fillRect/>
          </a:stretch>
        </p:blipFill>
        <p:spPr>
          <a:xfrm>
            <a:off x="457200" y="1600200"/>
            <a:ext cx="8042276" cy="4343400"/>
          </a:xfrm>
        </p:spPr>
      </p:pic>
      <p:sp>
        <p:nvSpPr>
          <p:cNvPr id="2" name="Title 1"/>
          <p:cNvSpPr>
            <a:spLocks noGrp="1"/>
          </p:cNvSpPr>
          <p:nvPr>
            <p:ph type="title"/>
          </p:nvPr>
        </p:nvSpPr>
        <p:spPr/>
        <p:txBody>
          <a:bodyPr anchor="t"/>
          <a:lstStyle/>
          <a:p>
            <a:r>
              <a:rPr lang="en-US" dirty="0" smtClean="0"/>
              <a:t>Original Prototype Interface</a:t>
            </a:r>
            <a:endParaRPr lang="en-US" dirty="0"/>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p:txBody>
          <a:bodyPr/>
          <a:lstStyle/>
          <a:p>
            <a:r>
              <a:rPr lang="en-US" dirty="0" smtClean="0"/>
              <a:t>User Research Plan</a:t>
            </a:r>
            <a:endParaRPr lang="en-US" dirty="0"/>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Iterative Development</a:t>
            </a:r>
            <a:br>
              <a:rPr lang="en-US" sz="3600" dirty="0" smtClean="0"/>
            </a:br>
            <a:r>
              <a:rPr lang="en-US" sz="3600" dirty="0" smtClean="0"/>
              <a:t>Design Research Process</a:t>
            </a:r>
            <a:endParaRPr lang="en-US" sz="36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722029097"/>
              </p:ext>
            </p:extLst>
          </p:nvPr>
        </p:nvGraphicFramePr>
        <p:xfrm>
          <a:off x="457200" y="1371600"/>
          <a:ext cx="8534400" cy="5181600"/>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7010400" y="3352800"/>
            <a:ext cx="1981200" cy="707886"/>
          </a:xfrm>
          <a:prstGeom prst="rect">
            <a:avLst/>
          </a:prstGeom>
          <a:noFill/>
        </p:spPr>
        <p:txBody>
          <a:bodyPr wrap="square" rtlCol="0">
            <a:spAutoFit/>
          </a:bodyPr>
          <a:lstStyle/>
          <a:p>
            <a:pPr algn="l"/>
            <a:r>
              <a:rPr lang="en-US" sz="2000" dirty="0" smtClean="0"/>
              <a:t>Round 1: Usability Test</a:t>
            </a:r>
            <a:endParaRPr lang="en-US" sz="2000" dirty="0"/>
          </a:p>
        </p:txBody>
      </p:sp>
      <p:sp>
        <p:nvSpPr>
          <p:cNvPr id="7" name="TextBox 6"/>
          <p:cNvSpPr txBox="1"/>
          <p:nvPr/>
        </p:nvSpPr>
        <p:spPr>
          <a:xfrm>
            <a:off x="6858000" y="4800600"/>
            <a:ext cx="2209800" cy="707886"/>
          </a:xfrm>
          <a:prstGeom prst="rect">
            <a:avLst/>
          </a:prstGeom>
          <a:noFill/>
        </p:spPr>
        <p:txBody>
          <a:bodyPr wrap="square" rtlCol="0">
            <a:spAutoFit/>
          </a:bodyPr>
          <a:lstStyle/>
          <a:p>
            <a:pPr algn="l"/>
            <a:r>
              <a:rPr lang="en-US" sz="2000" dirty="0" smtClean="0"/>
              <a:t>Round 2:</a:t>
            </a:r>
          </a:p>
          <a:p>
            <a:pPr algn="l"/>
            <a:r>
              <a:rPr lang="en-US" sz="2000" dirty="0" smtClean="0"/>
              <a:t>Focus Group Test</a:t>
            </a:r>
            <a:endParaRPr lang="en-US" sz="2000" dirty="0"/>
          </a:p>
        </p:txBody>
      </p:sp>
      <p:sp>
        <p:nvSpPr>
          <p:cNvPr id="8" name="TextBox 7"/>
          <p:cNvSpPr txBox="1"/>
          <p:nvPr/>
        </p:nvSpPr>
        <p:spPr>
          <a:xfrm>
            <a:off x="6858000" y="5772090"/>
            <a:ext cx="2209800" cy="400110"/>
          </a:xfrm>
          <a:prstGeom prst="rect">
            <a:avLst/>
          </a:prstGeom>
          <a:noFill/>
        </p:spPr>
        <p:txBody>
          <a:bodyPr wrap="square" rtlCol="0">
            <a:spAutoFit/>
          </a:bodyPr>
          <a:lstStyle/>
          <a:p>
            <a:pPr algn="l"/>
            <a:r>
              <a:rPr lang="en-US" sz="2000" dirty="0" smtClean="0">
                <a:solidFill>
                  <a:schemeClr val="tx1">
                    <a:lumMod val="50000"/>
                    <a:lumOff val="50000"/>
                  </a:schemeClr>
                </a:solidFill>
              </a:rPr>
              <a:t>Final Product</a:t>
            </a:r>
            <a:endParaRPr lang="en-US" sz="2000" dirty="0">
              <a:solidFill>
                <a:schemeClr val="tx1">
                  <a:lumMod val="50000"/>
                  <a:lumOff val="50000"/>
                </a:scheme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26060597"/>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107576"/>
            <a:ext cx="7143750" cy="1336956"/>
          </a:xfrm>
        </p:spPr>
        <p:txBody>
          <a:bodyPr/>
          <a:lstStyle/>
          <a:p>
            <a:r>
              <a:rPr lang="en-US" dirty="0" smtClean="0"/>
              <a:t>Evaluation Method</a:t>
            </a:r>
            <a:endParaRPr lang="en-US" dirty="0"/>
          </a:p>
        </p:txBody>
      </p:sp>
      <p:sp>
        <p:nvSpPr>
          <p:cNvPr id="6" name="Text Placeholder 5"/>
          <p:cNvSpPr>
            <a:spLocks noGrp="1"/>
          </p:cNvSpPr>
          <p:nvPr>
            <p:ph type="body" idx="1"/>
          </p:nvPr>
        </p:nvSpPr>
        <p:spPr>
          <a:xfrm>
            <a:off x="533400" y="990600"/>
            <a:ext cx="1219200" cy="5638800"/>
          </a:xfrm>
        </p:spPr>
        <p:txBody>
          <a:bodyPr vert="vert270" anchor="t"/>
          <a:lstStyle/>
          <a:p>
            <a:pPr algn="l"/>
            <a:r>
              <a:rPr lang="en-US" sz="1800" b="1" dirty="0">
                <a:solidFill>
                  <a:schemeClr val="accent1">
                    <a:lumMod val="50000"/>
                  </a:schemeClr>
                </a:solidFill>
              </a:rPr>
              <a:t>Morrison, Ross, and Kemp’s Formative </a:t>
            </a:r>
            <a:r>
              <a:rPr lang="en-US" sz="1800" b="1" dirty="0" smtClean="0">
                <a:solidFill>
                  <a:schemeClr val="accent1">
                    <a:lumMod val="50000"/>
                  </a:schemeClr>
                </a:solidFill>
              </a:rPr>
              <a:t>Evaluation</a:t>
            </a:r>
            <a:endParaRPr lang="en-US" sz="1800" b="1" dirty="0">
              <a:solidFill>
                <a:schemeClr val="accent1">
                  <a:lumMod val="50000"/>
                </a:schemeClr>
              </a:solidFill>
            </a:endParaRPr>
          </a:p>
        </p:txBody>
      </p:sp>
      <p:graphicFrame>
        <p:nvGraphicFramePr>
          <p:cNvPr id="12" name="Diagram 1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3458097302"/>
              </p:ext>
            </p:extLst>
          </p:nvPr>
        </p:nvGraphicFramePr>
        <p:xfrm>
          <a:off x="381000" y="1709324"/>
          <a:ext cx="8686800" cy="4767676"/>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
        <p:nvSpPr>
          <p:cNvPr id="8" name="Content Placeholder 2"/>
          <p:cNvSpPr>
            <a:spLocks noGrp="1"/>
          </p:cNvSpPr>
          <p:nvPr>
            <p:ph idx="1"/>
          </p:nvPr>
        </p:nvSpPr>
        <p:spPr>
          <a:xfrm rot="10800000">
            <a:off x="8229600" y="1752600"/>
            <a:ext cx="838200" cy="2286000"/>
          </a:xfrm>
          <a:prstGeom prst="leftBrace">
            <a:avLst>
              <a:gd name="adj1" fmla="val 8333"/>
              <a:gd name="adj2" fmla="val 50446"/>
            </a:avLst>
          </a:prstGeom>
          <a:ln w="38100">
            <a:solidFill>
              <a:schemeClr val="accent1">
                <a:lumMod val="75000"/>
              </a:schemeClr>
            </a:solidFill>
          </a:ln>
        </p:spPr>
        <p:txBody>
          <a:bodyPr vert="vert270">
            <a:noAutofit/>
          </a:bodyPr>
          <a:lstStyle/>
          <a:p>
            <a:pPr marL="0" indent="0">
              <a:buNone/>
            </a:pPr>
            <a:r>
              <a:rPr lang="en-US" sz="1600" dirty="0" smtClean="0"/>
              <a:t>EDIT 732</a:t>
            </a:r>
            <a:endParaRPr lang="en-US" sz="1600" dirty="0"/>
          </a:p>
        </p:txBody>
      </p:sp>
      <p:sp>
        <p:nvSpPr>
          <p:cNvPr id="9" name="Content Placeholder 2"/>
          <p:cNvSpPr>
            <a:spLocks noGrp="1"/>
          </p:cNvSpPr>
          <p:nvPr>
            <p:ph idx="1"/>
          </p:nvPr>
        </p:nvSpPr>
        <p:spPr>
          <a:xfrm rot="10800000">
            <a:off x="8229600" y="4190999"/>
            <a:ext cx="838200" cy="2286000"/>
          </a:xfrm>
          <a:prstGeom prst="leftBrace">
            <a:avLst>
              <a:gd name="adj1" fmla="val 8333"/>
              <a:gd name="adj2" fmla="val 50446"/>
            </a:avLst>
          </a:prstGeom>
          <a:ln w="38100">
            <a:solidFill>
              <a:schemeClr val="accent1">
                <a:lumMod val="75000"/>
              </a:schemeClr>
            </a:solidFill>
          </a:ln>
        </p:spPr>
        <p:txBody>
          <a:bodyPr vert="vert270">
            <a:noAutofit/>
          </a:bodyPr>
          <a:lstStyle/>
          <a:p>
            <a:pPr marL="0" indent="0">
              <a:buNone/>
            </a:pPr>
            <a:r>
              <a:rPr lang="en-US" sz="1600" dirty="0" smtClean="0"/>
              <a:t>EDIT 752</a:t>
            </a:r>
            <a:endParaRPr lang="en-US" sz="16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92747820"/>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clrChange>
              <a:clrFrom>
                <a:srgbClr val="FFFFFF"/>
              </a:clrFrom>
              <a:clrTo>
                <a:srgbClr val="FFFFFF">
                  <a:alpha val="0"/>
                </a:srgbClr>
              </a:clrTo>
            </a:clrChange>
          </a:blip>
          <a:stretch>
            <a:fillRect/>
          </a:stretch>
        </p:blipFill>
        <p:spPr>
          <a:xfrm>
            <a:off x="5660572" y="152400"/>
            <a:ext cx="3331028" cy="2590800"/>
          </a:xfrm>
          <a:prstGeom prst="rect">
            <a:avLst/>
          </a:prstGeom>
        </p:spPr>
      </p:pic>
      <p:sp>
        <p:nvSpPr>
          <p:cNvPr id="13314" name="Rectangle 2"/>
          <p:cNvSpPr>
            <a:spLocks noGrp="1" noChangeArrowheads="1"/>
          </p:cNvSpPr>
          <p:nvPr>
            <p:ph type="ctrTitle"/>
          </p:nvPr>
        </p:nvSpPr>
        <p:spPr>
          <a:xfrm>
            <a:off x="1295400" y="2008933"/>
            <a:ext cx="6498158" cy="1724867"/>
          </a:xfrm>
        </p:spPr>
        <p:txBody>
          <a:bodyPr/>
          <a:lstStyle/>
          <a:p>
            <a:r>
              <a:rPr lang="en-US" dirty="0"/>
              <a:t>Round </a:t>
            </a:r>
            <a:r>
              <a:rPr lang="en-US" dirty="0" smtClean="0"/>
              <a:t>1</a:t>
            </a:r>
            <a:br>
              <a:rPr lang="en-US" dirty="0" smtClean="0"/>
            </a:br>
            <a:r>
              <a:rPr lang="en-US" sz="4000" dirty="0" smtClean="0"/>
              <a:t>Usability Test</a:t>
            </a:r>
            <a:endParaRPr lang="en-US" sz="4000" dirty="0"/>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dirty="0" smtClean="0"/>
              <a:t>Round 1 - Goals</a:t>
            </a:r>
            <a:endParaRPr lang="en-US" dirty="0"/>
          </a:p>
        </p:txBody>
      </p:sp>
      <p:sp>
        <p:nvSpPr>
          <p:cNvPr id="12291" name="Rectangle 3"/>
          <p:cNvSpPr>
            <a:spLocks noGrp="1" noChangeArrowheads="1"/>
          </p:cNvSpPr>
          <p:nvPr>
            <p:ph idx="1"/>
          </p:nvPr>
        </p:nvSpPr>
        <p:spPr/>
        <p:txBody>
          <a:bodyPr>
            <a:normAutofit/>
          </a:bodyPr>
          <a:lstStyle/>
          <a:p>
            <a:pPr marL="0" indent="0">
              <a:buNone/>
            </a:pPr>
            <a:endParaRPr lang="en-US" b="1" dirty="0" smtClean="0"/>
          </a:p>
          <a:p>
            <a:pPr marL="0" indent="0">
              <a:buNone/>
            </a:pPr>
            <a:r>
              <a:rPr lang="en-US" b="1" dirty="0" smtClean="0"/>
              <a:t>Focus of the Testing </a:t>
            </a:r>
            <a:endParaRPr lang="en-US" dirty="0" smtClean="0"/>
          </a:p>
          <a:p>
            <a:pPr marL="457200" indent="-457200">
              <a:buFont typeface="+mj-lt"/>
              <a:buAutoNum type="arabicPeriod"/>
            </a:pPr>
            <a:r>
              <a:rPr lang="en-US" i="1" dirty="0" smtClean="0"/>
              <a:t>Usability and Clarity</a:t>
            </a:r>
          </a:p>
          <a:p>
            <a:pPr lvl="1"/>
            <a:r>
              <a:rPr lang="en-US" i="1" dirty="0" smtClean="0"/>
              <a:t>Test app’s navigational features </a:t>
            </a:r>
            <a:endParaRPr lang="en-US" dirty="0" smtClean="0"/>
          </a:p>
          <a:p>
            <a:pPr marL="457200" indent="-457200">
              <a:buFont typeface="+mj-lt"/>
              <a:buAutoNum type="arabicPeriod"/>
            </a:pPr>
            <a:r>
              <a:rPr lang="en-US" i="1" dirty="0" smtClean="0"/>
              <a:t>Effective Learning</a:t>
            </a:r>
          </a:p>
          <a:p>
            <a:pPr lvl="1"/>
            <a:r>
              <a:rPr lang="en-US" i="1" dirty="0" smtClean="0"/>
              <a:t>Test user’s ability to create a personal tour</a:t>
            </a:r>
            <a:endParaRPr lang="en-US" dirty="0"/>
          </a:p>
        </p:txBody>
      </p:sp>
      <p:pic>
        <p:nvPicPr>
          <p:cNvPr id="4" name="Picture 3"/>
          <p:cNvPicPr>
            <a:picLocks noChangeAspect="1"/>
          </p:cNvPicPr>
          <p:nvPr/>
        </p:nvPicPr>
        <p:blipFill>
          <a:blip r:embed="rId2" cstate="print">
            <a:clrChange>
              <a:clrFrom>
                <a:srgbClr val="FFFFFF"/>
              </a:clrFrom>
              <a:clrTo>
                <a:srgbClr val="FFFFFF">
                  <a:alpha val="0"/>
                </a:srgbClr>
              </a:clrTo>
            </a:clrChange>
          </a:blip>
          <a:stretch>
            <a:fillRect/>
          </a:stretch>
        </p:blipFill>
        <p:spPr>
          <a:xfrm>
            <a:off x="7848600" y="152400"/>
            <a:ext cx="1143000" cy="889000"/>
          </a:xfrm>
          <a:prstGeom prst="rect">
            <a:avLst/>
          </a:prstGeom>
        </p:spPr>
      </p:pic>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Title 1"/>
          <p:cNvSpPr>
            <a:spLocks noGrp="1"/>
          </p:cNvSpPr>
          <p:nvPr>
            <p:ph type="title"/>
          </p:nvPr>
        </p:nvSpPr>
        <p:spPr>
          <a:xfrm>
            <a:off x="76200" y="530352"/>
            <a:ext cx="8991600" cy="1066800"/>
          </a:xfrm>
        </p:spPr>
        <p:txBody>
          <a:bodyPr/>
          <a:lstStyle/>
          <a:p>
            <a:pPr eaLnBrk="1" hangingPunct="1"/>
            <a:r>
              <a:rPr lang="en-US" dirty="0" smtClean="0">
                <a:cs typeface="Cordia New" pitchFamily="34" charset="-34"/>
              </a:rPr>
              <a:t>Round 1-Research Questions</a:t>
            </a:r>
          </a:p>
        </p:txBody>
      </p:sp>
      <p:sp>
        <p:nvSpPr>
          <p:cNvPr id="7" name="Content Placeholder 6"/>
          <p:cNvSpPr>
            <a:spLocks noGrp="1"/>
          </p:cNvSpPr>
          <p:nvPr>
            <p:ph idx="1"/>
          </p:nvPr>
        </p:nvSpPr>
        <p:spPr>
          <a:xfrm>
            <a:off x="762001" y="1600200"/>
            <a:ext cx="7829550" cy="4648199"/>
          </a:xfrm>
        </p:spPr>
        <p:txBody>
          <a:bodyPr>
            <a:normAutofit/>
          </a:bodyPr>
          <a:lstStyle/>
          <a:p>
            <a:pPr marL="0" indent="0">
              <a:buNone/>
            </a:pPr>
            <a:endParaRPr lang="en-US" b="1" u="sng" dirty="0" smtClean="0"/>
          </a:p>
          <a:p>
            <a:pPr marL="336550" lvl="1" indent="0">
              <a:buNone/>
            </a:pPr>
            <a:r>
              <a:rPr lang="en-US" dirty="0" smtClean="0"/>
              <a:t>Navigation</a:t>
            </a:r>
            <a:endParaRPr lang="en-US" dirty="0"/>
          </a:p>
          <a:p>
            <a:pPr lvl="1"/>
            <a:r>
              <a:rPr lang="en-US" dirty="0" smtClean="0"/>
              <a:t>Are navigational features of the mobile application prototype intuitive?</a:t>
            </a:r>
          </a:p>
          <a:p>
            <a:pPr lvl="1"/>
            <a:endParaRPr lang="en-US" dirty="0" smtClean="0"/>
          </a:p>
          <a:p>
            <a:pPr marL="336550" lvl="1" indent="0">
              <a:buNone/>
            </a:pPr>
            <a:r>
              <a:rPr lang="en-US" dirty="0" smtClean="0"/>
              <a:t>Tours</a:t>
            </a:r>
          </a:p>
          <a:p>
            <a:pPr lvl="1"/>
            <a:r>
              <a:rPr lang="en-US" dirty="0" smtClean="0"/>
              <a:t>Are users able to create and launch a tour with minor difficulty?</a:t>
            </a:r>
          </a:p>
        </p:txBody>
      </p:sp>
      <p:pic>
        <p:nvPicPr>
          <p:cNvPr id="6" name="Picture 5"/>
          <p:cNvPicPr>
            <a:picLocks noChangeAspect="1"/>
          </p:cNvPicPr>
          <p:nvPr/>
        </p:nvPicPr>
        <p:blipFill>
          <a:blip r:embed="rId3" cstate="print">
            <a:clrChange>
              <a:clrFrom>
                <a:srgbClr val="FFFFFF"/>
              </a:clrFrom>
              <a:clrTo>
                <a:srgbClr val="FFFFFF">
                  <a:alpha val="0"/>
                </a:srgbClr>
              </a:clrTo>
            </a:clrChange>
          </a:blip>
          <a:stretch>
            <a:fillRect/>
          </a:stretch>
        </p:blipFill>
        <p:spPr>
          <a:xfrm>
            <a:off x="7848600" y="152400"/>
            <a:ext cx="1143000" cy="8890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61818117"/>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eaLnBrk="1" hangingPunct="1"/>
            <a:r>
              <a:rPr lang="en-US" dirty="0" smtClean="0"/>
              <a:t>Round 1- Methodology</a:t>
            </a:r>
            <a:endParaRPr lang="en-US" dirty="0"/>
          </a:p>
        </p:txBody>
      </p:sp>
      <p:sp>
        <p:nvSpPr>
          <p:cNvPr id="23555" name="Content Placeholder 2"/>
          <p:cNvSpPr>
            <a:spLocks noGrp="1"/>
          </p:cNvSpPr>
          <p:nvPr>
            <p:ph idx="1"/>
          </p:nvPr>
        </p:nvSpPr>
        <p:spPr>
          <a:xfrm>
            <a:off x="549275" y="1600201"/>
            <a:ext cx="8042276" cy="4648200"/>
          </a:xfrm>
        </p:spPr>
        <p:txBody>
          <a:bodyPr>
            <a:normAutofit fontScale="77500" lnSpcReduction="20000"/>
          </a:bodyPr>
          <a:lstStyle/>
          <a:p>
            <a:r>
              <a:rPr lang="en-US" sz="2000" dirty="0" smtClean="0"/>
              <a:t>Recruited participants who represented our previously developed personas</a:t>
            </a:r>
          </a:p>
          <a:p>
            <a:r>
              <a:rPr lang="en-US" sz="2000" dirty="0" smtClean="0"/>
              <a:t>Directed potential participants to a screener survey (in the form of a blog) where they were introduced to the usability test and were given an overview of the screener process.</a:t>
            </a:r>
            <a:endParaRPr lang="en-US" sz="1800" dirty="0" smtClean="0"/>
          </a:p>
          <a:p>
            <a:r>
              <a:rPr lang="en-US" sz="2000" dirty="0" smtClean="0"/>
              <a:t>Surveys were reviewed for demographic </a:t>
            </a:r>
            <a:r>
              <a:rPr lang="en-US" sz="2000" dirty="0"/>
              <a:t>and motivational characteristics to ensure </a:t>
            </a:r>
            <a:r>
              <a:rPr lang="en-US" sz="2000" dirty="0" smtClean="0"/>
              <a:t>participants fit the </a:t>
            </a:r>
            <a:r>
              <a:rPr lang="en-US" sz="2000" dirty="0" smtClean="0">
                <a:hlinkClick r:id="rId3" action="ppaction://hlinksldjump"/>
              </a:rPr>
              <a:t>target audience</a:t>
            </a:r>
            <a:r>
              <a:rPr lang="en-US" sz="2000" dirty="0"/>
              <a:t> </a:t>
            </a:r>
            <a:r>
              <a:rPr lang="en-US" sz="2000" dirty="0" smtClean="0"/>
              <a:t>and recruited only those participants represented </a:t>
            </a:r>
            <a:r>
              <a:rPr lang="en-US" sz="2000" dirty="0"/>
              <a:t>in previously </a:t>
            </a:r>
            <a:r>
              <a:rPr lang="en-US" sz="2000" dirty="0">
                <a:hlinkClick r:id="rId3" action="ppaction://hlinksldjump"/>
              </a:rPr>
              <a:t>developed </a:t>
            </a:r>
            <a:r>
              <a:rPr lang="en-US" sz="2000" dirty="0" smtClean="0">
                <a:hlinkClick r:id="rId3" action="ppaction://hlinksldjump"/>
              </a:rPr>
              <a:t>personas</a:t>
            </a:r>
            <a:endParaRPr lang="en-US" sz="2000" dirty="0" smtClean="0"/>
          </a:p>
          <a:p>
            <a:r>
              <a:rPr lang="en-US" sz="2000" dirty="0" smtClean="0"/>
              <a:t>A script was written to </a:t>
            </a:r>
            <a:r>
              <a:rPr lang="en-US" sz="2000" dirty="0"/>
              <a:t>guide each session and ensure consistency. </a:t>
            </a:r>
            <a:endParaRPr lang="en-US" sz="2000" dirty="0" smtClean="0"/>
          </a:p>
          <a:p>
            <a:r>
              <a:rPr lang="en-US" sz="2000" dirty="0" smtClean="0"/>
              <a:t>Prior to the test, participants were asked to sign a human testing informed consent form  </a:t>
            </a:r>
          </a:p>
          <a:p>
            <a:r>
              <a:rPr lang="en-US" sz="2000" dirty="0" smtClean="0"/>
              <a:t>Tests were performed in </a:t>
            </a:r>
            <a:r>
              <a:rPr lang="en-US" sz="2000" dirty="0"/>
              <a:t>person</a:t>
            </a:r>
            <a:r>
              <a:rPr lang="en-US" sz="2000" dirty="0" smtClean="0"/>
              <a:t>, </a:t>
            </a:r>
            <a:r>
              <a:rPr lang="en-US" sz="2000" dirty="0"/>
              <a:t>via web-</a:t>
            </a:r>
            <a:r>
              <a:rPr lang="en-US" sz="2000" dirty="0" smtClean="0"/>
              <a:t>conferencing, and </a:t>
            </a:r>
            <a:r>
              <a:rPr lang="en-US" sz="2000" dirty="0"/>
              <a:t>via conference call. </a:t>
            </a:r>
            <a:endParaRPr lang="en-US" sz="2000" dirty="0" smtClean="0"/>
          </a:p>
          <a:p>
            <a:r>
              <a:rPr lang="en-US" sz="2000" dirty="0" smtClean="0"/>
              <a:t>Notes</a:t>
            </a:r>
            <a:r>
              <a:rPr lang="en-US" sz="2000" dirty="0"/>
              <a:t>, </a:t>
            </a:r>
            <a:r>
              <a:rPr lang="en-US" sz="2000" dirty="0" smtClean="0"/>
              <a:t>audio recordings, video </a:t>
            </a:r>
            <a:r>
              <a:rPr lang="en-US" sz="2000" dirty="0"/>
              <a:t>recordings, and </a:t>
            </a:r>
            <a:r>
              <a:rPr lang="en-US" sz="2000" dirty="0" smtClean="0"/>
              <a:t>interviewer’s overviews were collected for further analysis</a:t>
            </a:r>
          </a:p>
        </p:txBody>
      </p:sp>
      <p:pic>
        <p:nvPicPr>
          <p:cNvPr id="5" name="Picture 4"/>
          <p:cNvPicPr>
            <a:picLocks noChangeAspect="1"/>
          </p:cNvPicPr>
          <p:nvPr/>
        </p:nvPicPr>
        <p:blipFill>
          <a:blip r:embed="rId4" cstate="print">
            <a:clrChange>
              <a:clrFrom>
                <a:srgbClr val="FFFFFF"/>
              </a:clrFrom>
              <a:clrTo>
                <a:srgbClr val="FFFFFF">
                  <a:alpha val="0"/>
                </a:srgbClr>
              </a:clrTo>
            </a:clrChange>
          </a:blip>
          <a:stretch>
            <a:fillRect/>
          </a:stretch>
        </p:blipFill>
        <p:spPr>
          <a:xfrm>
            <a:off x="7848600" y="152400"/>
            <a:ext cx="1143000" cy="889000"/>
          </a:xfrm>
          <a:prstGeom prst="rect">
            <a:avLst/>
          </a:prstGeom>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9" name="Rectangle 4"/>
          <p:cNvSpPr>
            <a:spLocks noGrp="1" noChangeArrowheads="1"/>
          </p:cNvSpPr>
          <p:nvPr>
            <p:ph type="title"/>
          </p:nvPr>
        </p:nvSpPr>
        <p:spPr/>
        <p:txBody>
          <a:bodyPr/>
          <a:lstStyle/>
          <a:p>
            <a:pPr eaLnBrk="1" hangingPunct="1"/>
            <a:r>
              <a:rPr lang="en-US" dirty="0" smtClean="0"/>
              <a:t>Development Team</a:t>
            </a:r>
          </a:p>
        </p:txBody>
      </p:sp>
      <p:sp>
        <p:nvSpPr>
          <p:cNvPr id="14340" name="Rectangle 5"/>
          <p:cNvSpPr>
            <a:spLocks noGrp="1" noChangeArrowheads="1"/>
          </p:cNvSpPr>
          <p:nvPr>
            <p:ph idx="1"/>
          </p:nvPr>
        </p:nvSpPr>
        <p:spPr/>
        <p:txBody>
          <a:bodyPr>
            <a:normAutofit lnSpcReduction="10000"/>
          </a:bodyPr>
          <a:lstStyle/>
          <a:p>
            <a:r>
              <a:rPr lang="en-US" sz="2000" b="1" dirty="0" smtClean="0">
                <a:latin typeface="+mj-lt"/>
                <a:cs typeface="Cordia New" pitchFamily="34" charset="-34"/>
              </a:rPr>
              <a:t>Heath Huff </a:t>
            </a:r>
            <a:r>
              <a:rPr lang="en-US" sz="2000" dirty="0" smtClean="0">
                <a:latin typeface="+mj-lt"/>
                <a:cs typeface="Cordia New" pitchFamily="34" charset="-34"/>
              </a:rPr>
              <a:t>(</a:t>
            </a:r>
            <a:r>
              <a:rPr lang="en-US" sz="2000" u="sng" dirty="0" smtClean="0">
                <a:solidFill>
                  <a:srgbClr val="CC9900"/>
                </a:solidFill>
                <a:latin typeface="+mj-lt"/>
                <a:cs typeface="Cordia New" pitchFamily="34" charset="-34"/>
              </a:rPr>
              <a:t>hhuff@gmu.edu</a:t>
            </a:r>
            <a:r>
              <a:rPr lang="en-US" sz="2000" dirty="0" smtClean="0">
                <a:latin typeface="+mj-lt"/>
                <a:cs typeface="Cordia New" pitchFamily="34" charset="-34"/>
              </a:rPr>
              <a:t>)</a:t>
            </a:r>
            <a:endParaRPr lang="en-US" sz="3200" dirty="0" smtClean="0">
              <a:latin typeface="+mj-lt"/>
              <a:cs typeface="Cordia New" pitchFamily="34" charset="-34"/>
            </a:endParaRPr>
          </a:p>
          <a:p>
            <a:pPr marL="349250" lvl="1" indent="0">
              <a:buNone/>
            </a:pPr>
            <a:r>
              <a:rPr lang="en-US" sz="1800" dirty="0" smtClean="0">
                <a:latin typeface="+mj-lt"/>
                <a:cs typeface="Cordia New" pitchFamily="34" charset="-34"/>
              </a:rPr>
              <a:t>Responsibilities: Research Project Management Plan Team Lead</a:t>
            </a:r>
            <a:endParaRPr lang="en-US" sz="3200" dirty="0" smtClean="0">
              <a:latin typeface="+mj-lt"/>
              <a:cs typeface="Cordia New" pitchFamily="34" charset="-34"/>
            </a:endParaRPr>
          </a:p>
          <a:p>
            <a:r>
              <a:rPr lang="en-US" sz="2000" b="1" dirty="0" smtClean="0">
                <a:latin typeface="+mj-lt"/>
                <a:cs typeface="Cordia New" pitchFamily="34" charset="-34"/>
              </a:rPr>
              <a:t>Katherine Phillips </a:t>
            </a:r>
            <a:r>
              <a:rPr lang="en-US" sz="2000" dirty="0" smtClean="0">
                <a:latin typeface="+mj-lt"/>
                <a:cs typeface="Cordia New" pitchFamily="34" charset="-34"/>
              </a:rPr>
              <a:t>(</a:t>
            </a:r>
            <a:r>
              <a:rPr lang="en-US" sz="2000" u="sng" dirty="0" smtClean="0">
                <a:solidFill>
                  <a:srgbClr val="CC9900"/>
                </a:solidFill>
                <a:latin typeface="+mj-lt"/>
                <a:cs typeface="Cordia New" pitchFamily="34" charset="-34"/>
              </a:rPr>
              <a:t>kphillib@masonlive.gmu.edu</a:t>
            </a:r>
            <a:r>
              <a:rPr lang="en-US" sz="2000" dirty="0" smtClean="0">
                <a:latin typeface="+mj-lt"/>
                <a:cs typeface="Cordia New" pitchFamily="34" charset="-34"/>
              </a:rPr>
              <a:t>)</a:t>
            </a:r>
            <a:endParaRPr lang="en-US" sz="3200" dirty="0" smtClean="0">
              <a:latin typeface="+mj-lt"/>
              <a:cs typeface="Cordia New" pitchFamily="34" charset="-34"/>
            </a:endParaRPr>
          </a:p>
          <a:p>
            <a:pPr marL="349250" lvl="1" indent="0">
              <a:buNone/>
            </a:pPr>
            <a:r>
              <a:rPr lang="en-US" sz="1800" dirty="0" smtClean="0">
                <a:latin typeface="+mj-lt"/>
                <a:cs typeface="Cordia New" pitchFamily="34" charset="-34"/>
              </a:rPr>
              <a:t>Responsibilities: Round 1 Team Lead</a:t>
            </a:r>
            <a:endParaRPr lang="en-US" sz="3200" dirty="0" smtClean="0">
              <a:latin typeface="+mj-lt"/>
              <a:cs typeface="Cordia New" pitchFamily="34" charset="-34"/>
            </a:endParaRPr>
          </a:p>
          <a:p>
            <a:r>
              <a:rPr lang="en-US" sz="2000" b="1" dirty="0" smtClean="0">
                <a:latin typeface="+mj-lt"/>
                <a:cs typeface="Cordia New" pitchFamily="34" charset="-34"/>
              </a:rPr>
              <a:t>Tangier Bates </a:t>
            </a:r>
            <a:r>
              <a:rPr lang="en-US" sz="2000" dirty="0" smtClean="0">
                <a:latin typeface="+mj-lt"/>
                <a:cs typeface="Cordia New" pitchFamily="34" charset="-34"/>
              </a:rPr>
              <a:t>(</a:t>
            </a:r>
            <a:r>
              <a:rPr lang="en-US" sz="2000" u="sng" dirty="0" smtClean="0">
                <a:solidFill>
                  <a:srgbClr val="CC9900"/>
                </a:solidFill>
                <a:latin typeface="+mj-lt"/>
                <a:cs typeface="Cordia New" pitchFamily="34" charset="-34"/>
              </a:rPr>
              <a:t>tbates@gmu.edu</a:t>
            </a:r>
            <a:r>
              <a:rPr lang="en-US" sz="2000" dirty="0" smtClean="0">
                <a:latin typeface="+mj-lt"/>
                <a:cs typeface="Cordia New" pitchFamily="34" charset="-34"/>
              </a:rPr>
              <a:t>)</a:t>
            </a:r>
            <a:endParaRPr lang="en-US" sz="3200" dirty="0" smtClean="0">
              <a:latin typeface="+mj-lt"/>
              <a:cs typeface="Cordia New" pitchFamily="34" charset="-34"/>
            </a:endParaRPr>
          </a:p>
          <a:p>
            <a:pPr marL="349250" lvl="1" indent="0">
              <a:buNone/>
            </a:pPr>
            <a:r>
              <a:rPr lang="en-US" sz="1800" dirty="0" smtClean="0">
                <a:latin typeface="+mj-lt"/>
                <a:cs typeface="Cordia New" pitchFamily="34" charset="-34"/>
              </a:rPr>
              <a:t>Responsibilities: Round 2 Team Lead</a:t>
            </a:r>
            <a:endParaRPr lang="en-US" sz="2000" b="1" dirty="0" smtClean="0">
              <a:latin typeface="+mj-lt"/>
              <a:cs typeface="Cordia New" pitchFamily="34" charset="-34"/>
            </a:endParaRPr>
          </a:p>
          <a:p>
            <a:r>
              <a:rPr lang="en-US" sz="2000" b="1" dirty="0" smtClean="0">
                <a:latin typeface="+mj-lt"/>
                <a:cs typeface="Cordia New" pitchFamily="34" charset="-34"/>
              </a:rPr>
              <a:t>Ying Wu </a:t>
            </a:r>
            <a:r>
              <a:rPr lang="en-US" sz="2000" dirty="0" smtClean="0">
                <a:latin typeface="+mj-lt"/>
                <a:cs typeface="Cordia New" pitchFamily="34" charset="-34"/>
              </a:rPr>
              <a:t>(</a:t>
            </a:r>
            <a:r>
              <a:rPr lang="en-US" sz="2000" u="sng" dirty="0" smtClean="0">
                <a:solidFill>
                  <a:srgbClr val="CC9900"/>
                </a:solidFill>
                <a:latin typeface="+mj-lt"/>
                <a:cs typeface="Cordia New" pitchFamily="34" charset="-34"/>
              </a:rPr>
              <a:t>ywud@gmu.edu</a:t>
            </a:r>
            <a:r>
              <a:rPr lang="en-US" sz="2000" dirty="0" smtClean="0">
                <a:latin typeface="+mj-lt"/>
                <a:cs typeface="Cordia New" pitchFamily="34" charset="-34"/>
              </a:rPr>
              <a:t>)</a:t>
            </a:r>
            <a:r>
              <a:rPr lang="en-US" sz="1800" dirty="0" smtClean="0">
                <a:latin typeface="+mj-lt"/>
                <a:cs typeface="Cordia New" pitchFamily="34" charset="-34"/>
              </a:rPr>
              <a:t>. </a:t>
            </a:r>
            <a:endParaRPr lang="en-US" sz="3200" dirty="0" smtClean="0">
              <a:latin typeface="+mj-lt"/>
              <a:cs typeface="Cordia New" pitchFamily="34" charset="-34"/>
            </a:endParaRPr>
          </a:p>
          <a:p>
            <a:pPr marL="349250" lvl="1" indent="0">
              <a:buNone/>
            </a:pPr>
            <a:r>
              <a:rPr lang="en-US" sz="1800" dirty="0" smtClean="0">
                <a:latin typeface="+mj-lt"/>
                <a:cs typeface="Cordia New" pitchFamily="34" charset="-34"/>
              </a:rPr>
              <a:t>Responsibilities: Prototype Design Team Lead</a:t>
            </a:r>
          </a:p>
          <a:p>
            <a:r>
              <a:rPr lang="en-US" sz="2100" b="1" dirty="0" smtClean="0">
                <a:latin typeface="+mj-lt"/>
                <a:cs typeface="Cordia New" pitchFamily="34" charset="-34"/>
              </a:rPr>
              <a:t>G</a:t>
            </a:r>
            <a:r>
              <a:rPr lang="en-US" sz="2000" b="1" dirty="0" smtClean="0">
                <a:latin typeface="+mj-lt"/>
                <a:cs typeface="Cordia New" pitchFamily="34" charset="-34"/>
              </a:rPr>
              <a:t>loria Barron </a:t>
            </a:r>
            <a:r>
              <a:rPr lang="en-US" sz="2000" u="sng" dirty="0" smtClean="0">
                <a:solidFill>
                  <a:srgbClr val="CC9900"/>
                </a:solidFill>
                <a:latin typeface="+mj-lt"/>
                <a:cs typeface="Cordia New" pitchFamily="34" charset="-34"/>
              </a:rPr>
              <a:t>(gbarron2@gmu.edu). </a:t>
            </a:r>
          </a:p>
          <a:p>
            <a:pPr marL="349250" lvl="1" indent="0">
              <a:buNone/>
            </a:pPr>
            <a:r>
              <a:rPr lang="en-US" sz="1838" dirty="0" smtClean="0">
                <a:latin typeface="+mj-lt"/>
                <a:cs typeface="Cordia New" pitchFamily="34" charset="-34"/>
              </a:rPr>
              <a:t>Responsibilities: Prototype Design, Final Presentation Team Lead</a:t>
            </a: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Round 1 - Target Personas</a:t>
            </a:r>
            <a:endParaRPr lang="en-US" dirty="0"/>
          </a:p>
        </p:txBody>
      </p:sp>
      <p:pic>
        <p:nvPicPr>
          <p:cNvPr id="6" name="Picture 5" descr="persona1.png"/>
          <p:cNvPicPr>
            <a:picLocks/>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33400" y="2133600"/>
            <a:ext cx="3886200" cy="18288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7" name="Picture 6" descr="persona2.png"/>
          <p:cNvPicPr>
            <a:picLocks noChangeAspect="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648200" y="2057400"/>
            <a:ext cx="3879504" cy="18288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8" name="Picture 7" descr="persona3.png"/>
          <p:cNvPicPr>
            <a:picLocks/>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33400" y="4343400"/>
            <a:ext cx="3886200" cy="18288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9" name="Picture 8" descr="persona4.png"/>
          <p:cNvPicPr>
            <a:picLocks/>
          </p:cNvPicPr>
          <p:nvPr/>
        </p:nvPicPr>
        <p:blipFill>
          <a:blip r:embed="rId6"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648200" y="4114800"/>
            <a:ext cx="3886200" cy="18288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0" name="Picture 9"/>
          <p:cNvPicPr>
            <a:picLocks noChangeAspect="1"/>
          </p:cNvPicPr>
          <p:nvPr/>
        </p:nvPicPr>
        <p:blipFill>
          <a:blip r:embed="rId7" cstate="print">
            <a:clrChange>
              <a:clrFrom>
                <a:srgbClr val="FFFFFF"/>
              </a:clrFrom>
              <a:clrTo>
                <a:srgbClr val="FFFFFF">
                  <a:alpha val="0"/>
                </a:srgbClr>
              </a:clrTo>
            </a:clrChange>
          </a:blip>
          <a:stretch>
            <a:fillRect/>
          </a:stretch>
        </p:blipFill>
        <p:spPr>
          <a:xfrm>
            <a:off x="7848600" y="152400"/>
            <a:ext cx="1143000" cy="8890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02703159"/>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685800" y="1295400"/>
            <a:ext cx="7772400" cy="3124200"/>
          </a:xfrm>
        </p:spPr>
        <p:txBody>
          <a:bodyPr anchor="ctr"/>
          <a:lstStyle/>
          <a:p>
            <a:r>
              <a:rPr lang="en-US" dirty="0"/>
              <a:t>Round </a:t>
            </a:r>
            <a:r>
              <a:rPr lang="en-US" dirty="0" smtClean="0"/>
              <a:t>1 - Results</a:t>
            </a:r>
            <a:endParaRPr lang="en-US" dirty="0"/>
          </a:p>
        </p:txBody>
      </p:sp>
      <p:pic>
        <p:nvPicPr>
          <p:cNvPr id="3" name="Picture 2"/>
          <p:cNvPicPr>
            <a:picLocks noChangeAspect="1"/>
          </p:cNvPicPr>
          <p:nvPr/>
        </p:nvPicPr>
        <p:blipFill>
          <a:blip r:embed="rId2" cstate="print">
            <a:clrChange>
              <a:clrFrom>
                <a:srgbClr val="FFFFFF"/>
              </a:clrFrom>
              <a:clrTo>
                <a:srgbClr val="FFFFFF">
                  <a:alpha val="0"/>
                </a:srgbClr>
              </a:clrTo>
            </a:clrChange>
          </a:blip>
          <a:stretch>
            <a:fillRect/>
          </a:stretch>
        </p:blipFill>
        <p:spPr>
          <a:xfrm>
            <a:off x="5856514" y="152400"/>
            <a:ext cx="3135086" cy="2438400"/>
          </a:xfrm>
          <a:prstGeom prst="rect">
            <a:avLst/>
          </a:prstGeom>
        </p:spPr>
      </p:pic>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4">
                    <a14:imgEffect>
                      <a14:colorTemperature colorTemp="11200"/>
                    </a14:imgEffect>
                  </a14:imgLayer>
                </a14:imgProps>
              </a:ext>
            </a:extLst>
          </a:blip>
          <a:stretch>
            <a:fillRect/>
          </a:stretch>
        </p:blipFill>
        <p:spPr>
          <a:xfrm>
            <a:off x="1" y="0"/>
            <a:ext cx="9144000" cy="6858000"/>
          </a:xfrm>
          <a:prstGeom prst="rect">
            <a:avLst/>
          </a:prstGeom>
        </p:spPr>
      </p:pic>
      <p:sp>
        <p:nvSpPr>
          <p:cNvPr id="2" name="Rectangle 1"/>
          <p:cNvSpPr/>
          <p:nvPr/>
        </p:nvSpPr>
        <p:spPr>
          <a:xfrm>
            <a:off x="152400" y="304800"/>
            <a:ext cx="5486400" cy="3170099"/>
          </a:xfrm>
          <a:prstGeom prst="rect">
            <a:avLst/>
          </a:prstGeom>
        </p:spPr>
        <p:txBody>
          <a:bodyPr wrap="square">
            <a:spAutoFit/>
          </a:bodyPr>
          <a:lstStyle/>
          <a:p>
            <a:pPr algn="l"/>
            <a:r>
              <a:rPr lang="en-US" sz="2800" i="1" dirty="0">
                <a:solidFill>
                  <a:schemeClr val="bg1"/>
                </a:solidFill>
                <a:latin typeface="+mn-lt"/>
                <a:ea typeface="+mn-ea"/>
              </a:rPr>
              <a:t>"I would never think to look at or use a mobile application about a museum before I attended</a:t>
            </a:r>
            <a:r>
              <a:rPr lang="en-US" sz="2800" i="1" dirty="0" smtClean="0">
                <a:solidFill>
                  <a:schemeClr val="bg1"/>
                </a:solidFill>
                <a:latin typeface="+mn-lt"/>
                <a:ea typeface="+mn-ea"/>
              </a:rPr>
              <a:t>.</a:t>
            </a:r>
            <a:br>
              <a:rPr lang="en-US" sz="2800" i="1" dirty="0" smtClean="0">
                <a:solidFill>
                  <a:schemeClr val="bg1"/>
                </a:solidFill>
                <a:latin typeface="+mn-lt"/>
                <a:ea typeface="+mn-ea"/>
              </a:rPr>
            </a:br>
            <a:r>
              <a:rPr lang="en-US" sz="2800" i="1" dirty="0" smtClean="0">
                <a:solidFill>
                  <a:schemeClr val="bg1"/>
                </a:solidFill>
                <a:latin typeface="+mn-lt"/>
                <a:ea typeface="+mn-ea"/>
              </a:rPr>
              <a:t>I </a:t>
            </a:r>
            <a:r>
              <a:rPr lang="en-US" sz="2800" i="1" dirty="0">
                <a:solidFill>
                  <a:schemeClr val="bg1"/>
                </a:solidFill>
                <a:latin typeface="+mn-lt"/>
                <a:ea typeface="+mn-ea"/>
              </a:rPr>
              <a:t>would be doing my trip planning and research on a PC." </a:t>
            </a:r>
          </a:p>
          <a:p>
            <a:pPr algn="l"/>
            <a:endParaRPr lang="en-US" sz="2800" i="1" dirty="0">
              <a:solidFill>
                <a:schemeClr val="bg1"/>
              </a:solidFill>
              <a:latin typeface="+mn-lt"/>
              <a:ea typeface="+mn-ea"/>
            </a:endParaRPr>
          </a:p>
          <a:p>
            <a:pPr algn="l"/>
            <a:r>
              <a:rPr lang="en-US" sz="2800" i="1" dirty="0">
                <a:solidFill>
                  <a:schemeClr val="bg1"/>
                </a:solidFill>
                <a:latin typeface="+mn-lt"/>
                <a:ea typeface="+mn-ea"/>
              </a:rPr>
              <a:t>-Marcie</a:t>
            </a:r>
            <a:r>
              <a:rPr lang="en-US" dirty="0"/>
              <a:t>	</a:t>
            </a:r>
          </a:p>
        </p:txBody>
      </p:sp>
      <p:sp>
        <p:nvSpPr>
          <p:cNvPr id="3" name="Rectangle 2"/>
          <p:cNvSpPr/>
          <p:nvPr/>
        </p:nvSpPr>
        <p:spPr>
          <a:xfrm>
            <a:off x="0" y="5842337"/>
            <a:ext cx="9132021" cy="1015663"/>
          </a:xfrm>
          <a:prstGeom prst="rect">
            <a:avLst/>
          </a:prstGeom>
          <a:solidFill>
            <a:schemeClr val="bg1">
              <a:lumMod val="75000"/>
              <a:alpha val="70000"/>
            </a:schemeClr>
          </a:solidFill>
        </p:spPr>
        <p:txBody>
          <a:bodyPr wrap="square">
            <a:spAutoFit/>
          </a:bodyPr>
          <a:lstStyle/>
          <a:p>
            <a:pPr algn="l"/>
            <a:r>
              <a:rPr lang="en-US" sz="2000" dirty="0">
                <a:solidFill>
                  <a:schemeClr val="tx1">
                    <a:lumMod val="95000"/>
                    <a:lumOff val="5000"/>
                  </a:schemeClr>
                </a:solidFill>
                <a:latin typeface="+mn-lt"/>
                <a:ea typeface="+mn-ea"/>
              </a:rPr>
              <a:t>Using a phone app to tour a museum is a new concept for some users. </a:t>
            </a:r>
            <a:r>
              <a:rPr lang="en-US" sz="2000" dirty="0" smtClean="0">
                <a:solidFill>
                  <a:schemeClr val="tx1">
                    <a:lumMod val="95000"/>
                    <a:lumOff val="5000"/>
                  </a:schemeClr>
                </a:solidFill>
                <a:latin typeface="+mn-lt"/>
                <a:ea typeface="+mn-ea"/>
              </a:rPr>
              <a:t>Those new to it, appreciated the convenience of an app to access information about objects and artifacts.</a:t>
            </a:r>
            <a:endParaRPr lang="en-US" sz="2000" dirty="0">
              <a:solidFill>
                <a:schemeClr val="tx1">
                  <a:lumMod val="95000"/>
                  <a:lumOff val="5000"/>
                </a:schemeClr>
              </a:solidFill>
              <a:latin typeface="+mn-lt"/>
              <a:ea typeface="+mn-ea"/>
            </a:endParaRPr>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0" y="0"/>
            <a:ext cx="9144000" cy="6858000"/>
          </a:xfrm>
          <a:prstGeom prst="rect">
            <a:avLst/>
          </a:prstGeom>
        </p:spPr>
      </p:pic>
      <p:sp>
        <p:nvSpPr>
          <p:cNvPr id="2" name="TextBox 1"/>
          <p:cNvSpPr txBox="1"/>
          <p:nvPr/>
        </p:nvSpPr>
        <p:spPr>
          <a:xfrm>
            <a:off x="0" y="0"/>
            <a:ext cx="6705600" cy="2308324"/>
          </a:xfrm>
          <a:prstGeom prst="rect">
            <a:avLst/>
          </a:prstGeom>
          <a:solidFill>
            <a:schemeClr val="bg2">
              <a:alpha val="39000"/>
            </a:schemeClr>
          </a:solidFill>
        </p:spPr>
        <p:txBody>
          <a:bodyPr wrap="square" rtlCol="0">
            <a:spAutoFit/>
          </a:bodyPr>
          <a:lstStyle/>
          <a:p>
            <a:pPr algn="l"/>
            <a:r>
              <a:rPr lang="en-US" sz="2800" i="1" dirty="0">
                <a:latin typeface="+mn-lt"/>
                <a:ea typeface="+mn-ea"/>
              </a:rPr>
              <a:t>"If I wanna share something (such as a museum object), I want to (be able to ) Share it, not click Like." </a:t>
            </a:r>
          </a:p>
          <a:p>
            <a:pPr algn="l"/>
            <a:endParaRPr lang="en-US" sz="2800" i="1" dirty="0">
              <a:latin typeface="+mn-lt"/>
              <a:ea typeface="+mn-ea"/>
            </a:endParaRPr>
          </a:p>
          <a:p>
            <a:pPr algn="l"/>
            <a:r>
              <a:rPr lang="en-US" sz="2800" i="1" dirty="0">
                <a:latin typeface="+mn-lt"/>
                <a:ea typeface="+mn-ea"/>
              </a:rPr>
              <a:t>-Charles</a:t>
            </a:r>
            <a:r>
              <a:rPr lang="en-US" i="1" dirty="0"/>
              <a:t>	</a:t>
            </a:r>
          </a:p>
        </p:txBody>
      </p:sp>
      <p:sp>
        <p:nvSpPr>
          <p:cNvPr id="3" name="TextBox 2"/>
          <p:cNvSpPr txBox="1"/>
          <p:nvPr/>
        </p:nvSpPr>
        <p:spPr>
          <a:xfrm>
            <a:off x="2667000" y="4611231"/>
            <a:ext cx="6477000" cy="2246769"/>
          </a:xfrm>
          <a:prstGeom prst="rect">
            <a:avLst/>
          </a:prstGeom>
          <a:solidFill>
            <a:schemeClr val="tx1">
              <a:alpha val="23000"/>
            </a:schemeClr>
          </a:solidFill>
        </p:spPr>
        <p:txBody>
          <a:bodyPr wrap="square" rtlCol="0">
            <a:spAutoFit/>
          </a:bodyPr>
          <a:lstStyle/>
          <a:p>
            <a:pPr algn="l"/>
            <a:r>
              <a:rPr lang="en-US" sz="2800" dirty="0">
                <a:solidFill>
                  <a:schemeClr val="bg1"/>
                </a:solidFill>
                <a:latin typeface="+mn-lt"/>
                <a:ea typeface="+mn-ea"/>
              </a:rPr>
              <a:t>U</a:t>
            </a:r>
            <a:r>
              <a:rPr lang="en-US" sz="2800" dirty="0" smtClean="0">
                <a:solidFill>
                  <a:schemeClr val="bg1"/>
                </a:solidFill>
                <a:latin typeface="+mn-lt"/>
                <a:ea typeface="+mn-ea"/>
              </a:rPr>
              <a:t>sers found the application’s ability to ‘Like’ an item very limiting.  Users expect to be able to ‘Share’ museum information with others on their favorite social networks.</a:t>
            </a:r>
            <a:endParaRPr lang="en-US" dirty="0">
              <a:solidFill>
                <a:schemeClr val="bg1"/>
              </a:solidFill>
            </a:endParaRPr>
          </a:p>
        </p:txBody>
      </p:sp>
      <p:pic>
        <p:nvPicPr>
          <p:cNvPr id="5" name="Picture 4"/>
          <p:cNvPicPr>
            <a:picLocks noChangeAspect="1"/>
          </p:cNvPicPr>
          <p:nvPr/>
        </p:nvPicPr>
        <p:blipFill>
          <a:blip r:embed="rId4" cstate="print"/>
          <a:stretch>
            <a:fillRect/>
          </a:stretch>
        </p:blipFill>
        <p:spPr>
          <a:xfrm>
            <a:off x="4419600" y="990600"/>
            <a:ext cx="2108150" cy="93433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0" y="0"/>
            <a:ext cx="9144000" cy="6858000"/>
          </a:xfrm>
          <a:prstGeom prst="rect">
            <a:avLst/>
          </a:prstGeom>
        </p:spPr>
      </p:pic>
      <p:sp>
        <p:nvSpPr>
          <p:cNvPr id="2" name="Rectangle 1"/>
          <p:cNvSpPr/>
          <p:nvPr/>
        </p:nvSpPr>
        <p:spPr>
          <a:xfrm>
            <a:off x="1752600" y="0"/>
            <a:ext cx="4572000" cy="2369880"/>
          </a:xfrm>
          <a:prstGeom prst="rect">
            <a:avLst/>
          </a:prstGeom>
        </p:spPr>
        <p:txBody>
          <a:bodyPr>
            <a:spAutoFit/>
          </a:bodyPr>
          <a:lstStyle/>
          <a:p>
            <a:pPr algn="r"/>
            <a:r>
              <a:rPr lang="en-US" sz="2800" i="1" dirty="0">
                <a:latin typeface="+mn-lt"/>
                <a:ea typeface="+mn-ea"/>
              </a:rPr>
              <a:t>"I don't like typing on a touch screen." </a:t>
            </a:r>
          </a:p>
          <a:p>
            <a:pPr algn="r"/>
            <a:endParaRPr lang="en-US" sz="2800" i="1" dirty="0">
              <a:latin typeface="+mn-lt"/>
              <a:ea typeface="+mn-ea"/>
            </a:endParaRPr>
          </a:p>
          <a:p>
            <a:pPr algn="r"/>
            <a:r>
              <a:rPr lang="en-US" sz="2800" i="1" dirty="0">
                <a:latin typeface="+mn-lt"/>
                <a:ea typeface="+mn-ea"/>
              </a:rPr>
              <a:t>-Catherine </a:t>
            </a:r>
            <a:r>
              <a:rPr lang="en-US" dirty="0"/>
              <a:t>	</a:t>
            </a:r>
          </a:p>
          <a:p>
            <a:pPr algn="r"/>
            <a:r>
              <a:rPr lang="en-US" dirty="0"/>
              <a:t>	</a:t>
            </a:r>
          </a:p>
        </p:txBody>
      </p:sp>
      <p:sp>
        <p:nvSpPr>
          <p:cNvPr id="3" name="Rectangle 2"/>
          <p:cNvSpPr/>
          <p:nvPr/>
        </p:nvSpPr>
        <p:spPr>
          <a:xfrm>
            <a:off x="0" y="5029200"/>
            <a:ext cx="9144000" cy="1384995"/>
          </a:xfrm>
          <a:prstGeom prst="rect">
            <a:avLst/>
          </a:prstGeom>
        </p:spPr>
        <p:txBody>
          <a:bodyPr wrap="square">
            <a:spAutoFit/>
          </a:bodyPr>
          <a:lstStyle/>
          <a:p>
            <a:pPr algn="l"/>
            <a:r>
              <a:rPr lang="en-US" sz="2800" dirty="0" smtClean="0">
                <a:solidFill>
                  <a:schemeClr val="tx1"/>
                </a:solidFill>
                <a:latin typeface="+mn-lt"/>
                <a:ea typeface="+mn-ea"/>
              </a:rPr>
              <a:t>Results shows that users dislike having to input information on their mobile devices which confirms that this prototype is more conducive for touch screens.</a:t>
            </a:r>
            <a:endParaRPr lang="en-US" sz="2800" dirty="0">
              <a:solidFill>
                <a:schemeClr val="tx1"/>
              </a:solidFill>
              <a:latin typeface="+mn-lt"/>
              <a:ea typeface="+mn-ea"/>
            </a:endParaRPr>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stretch>
            <a:fillRect/>
          </a:stretch>
        </p:blipFill>
        <p:spPr>
          <a:xfrm>
            <a:off x="-27172" y="-15252"/>
            <a:ext cx="9200336" cy="6873252"/>
          </a:xfrm>
          <a:prstGeom prst="rect">
            <a:avLst/>
          </a:prstGeom>
        </p:spPr>
      </p:pic>
      <p:sp>
        <p:nvSpPr>
          <p:cNvPr id="2" name="Slide Number Placeholder 1"/>
          <p:cNvSpPr>
            <a:spLocks noGrp="1"/>
          </p:cNvSpPr>
          <p:nvPr>
            <p:ph type="sldNum" sz="quarter" idx="4294967295"/>
          </p:nvPr>
        </p:nvSpPr>
        <p:spPr>
          <a:xfrm>
            <a:off x="7897906" y="6275668"/>
            <a:ext cx="990600" cy="365125"/>
          </a:xfrm>
          <a:prstGeom prst="rect">
            <a:avLst/>
          </a:prstGeom>
        </p:spPr>
        <p:txBody>
          <a:bodyPr/>
          <a:lstStyle/>
          <a:p>
            <a:pPr>
              <a:defRPr/>
            </a:pPr>
            <a:fld id="{67F752D9-77EA-4E51-A090-B9D0E60C49B9}" type="slidenum">
              <a:rPr lang="en-US" smtClean="0"/>
              <a:pPr>
                <a:defRPr/>
              </a:pPr>
              <a:t>25</a:t>
            </a:fld>
            <a:endParaRPr lang="en-US" dirty="0"/>
          </a:p>
        </p:txBody>
      </p:sp>
      <p:sp>
        <p:nvSpPr>
          <p:cNvPr id="5" name="Rectangle 4"/>
          <p:cNvSpPr/>
          <p:nvPr/>
        </p:nvSpPr>
        <p:spPr>
          <a:xfrm>
            <a:off x="76200" y="5320605"/>
            <a:ext cx="8001000" cy="1384995"/>
          </a:xfrm>
          <a:prstGeom prst="rect">
            <a:avLst/>
          </a:prstGeom>
        </p:spPr>
        <p:txBody>
          <a:bodyPr wrap="square">
            <a:spAutoFit/>
          </a:bodyPr>
          <a:lstStyle/>
          <a:p>
            <a:pPr algn="l"/>
            <a:r>
              <a:rPr lang="en-US" sz="2800" dirty="0" smtClean="0">
                <a:solidFill>
                  <a:srgbClr val="FFFFFF"/>
                </a:solidFill>
                <a:latin typeface="+mn-lt"/>
                <a:ea typeface="+mn-ea"/>
              </a:rPr>
              <a:t>Confirms </a:t>
            </a:r>
            <a:r>
              <a:rPr lang="en-US" sz="2800" dirty="0">
                <a:solidFill>
                  <a:srgbClr val="FFFFFF"/>
                </a:solidFill>
                <a:latin typeface="+mn-lt"/>
                <a:ea typeface="+mn-ea"/>
              </a:rPr>
              <a:t>that the prototype is visually pleasing and users find navigational features of the mobile </a:t>
            </a:r>
            <a:r>
              <a:rPr lang="en-US" sz="2800" dirty="0" smtClean="0">
                <a:solidFill>
                  <a:srgbClr val="FFFFFF"/>
                </a:solidFill>
                <a:latin typeface="+mn-lt"/>
                <a:ea typeface="+mn-ea"/>
              </a:rPr>
              <a:t>app intuitive</a:t>
            </a:r>
            <a:endParaRPr lang="en-US" sz="2800" dirty="0">
              <a:solidFill>
                <a:srgbClr val="FFFFFF"/>
              </a:solidFill>
              <a:latin typeface="+mn-lt"/>
              <a:ea typeface="+mn-ea"/>
            </a:endParaRPr>
          </a:p>
        </p:txBody>
      </p:sp>
      <p:sp>
        <p:nvSpPr>
          <p:cNvPr id="4" name="Rectangle 3"/>
          <p:cNvSpPr/>
          <p:nvPr/>
        </p:nvSpPr>
        <p:spPr>
          <a:xfrm>
            <a:off x="228600" y="304800"/>
            <a:ext cx="5715000" cy="1815882"/>
          </a:xfrm>
          <a:prstGeom prst="rect">
            <a:avLst/>
          </a:prstGeom>
        </p:spPr>
        <p:txBody>
          <a:bodyPr wrap="square">
            <a:spAutoFit/>
          </a:bodyPr>
          <a:lstStyle/>
          <a:p>
            <a:pPr algn="l"/>
            <a:r>
              <a:rPr lang="en-US" sz="2800" i="1" dirty="0">
                <a:solidFill>
                  <a:schemeClr val="tx1"/>
                </a:solidFill>
                <a:latin typeface="+mn-lt"/>
                <a:ea typeface="+mn-ea"/>
              </a:rPr>
              <a:t>The App is </a:t>
            </a:r>
            <a:r>
              <a:rPr lang="en-US" sz="2800" i="1" dirty="0" smtClean="0">
                <a:solidFill>
                  <a:schemeClr val="tx1"/>
                </a:solidFill>
                <a:latin typeface="+mn-lt"/>
                <a:ea typeface="+mn-ea"/>
              </a:rPr>
              <a:t>“easy </a:t>
            </a:r>
            <a:r>
              <a:rPr lang="en-US" sz="2800" i="1" dirty="0">
                <a:solidFill>
                  <a:schemeClr val="tx1"/>
                </a:solidFill>
                <a:latin typeface="+mn-lt"/>
                <a:ea typeface="+mn-ea"/>
              </a:rPr>
              <a:t>to navigate and grabs your attention”</a:t>
            </a:r>
          </a:p>
          <a:p>
            <a:pPr algn="l"/>
            <a:endParaRPr lang="en-US" sz="2800" i="1" dirty="0">
              <a:solidFill>
                <a:schemeClr val="tx1"/>
              </a:solidFill>
              <a:latin typeface="+mn-lt"/>
              <a:ea typeface="+mn-ea"/>
            </a:endParaRPr>
          </a:p>
          <a:p>
            <a:pPr algn="l"/>
            <a:r>
              <a:rPr lang="en-US" sz="2800" i="1" dirty="0">
                <a:solidFill>
                  <a:schemeClr val="tx1"/>
                </a:solidFill>
                <a:latin typeface="+mn-lt"/>
                <a:ea typeface="+mn-ea"/>
              </a:rPr>
              <a:t>-</a:t>
            </a:r>
            <a:r>
              <a:rPr lang="en-US" sz="2800" i="1" dirty="0" smtClean="0">
                <a:solidFill>
                  <a:schemeClr val="tx1"/>
                </a:solidFill>
                <a:latin typeface="+mn-lt"/>
                <a:ea typeface="+mn-ea"/>
              </a:rPr>
              <a:t>Robert</a:t>
            </a:r>
            <a:endParaRPr lang="en-US" sz="2800" i="1" dirty="0">
              <a:solidFill>
                <a:schemeClr val="tx1"/>
              </a:solidFill>
              <a:latin typeface="+mn-lt"/>
              <a:ea typeface="+mn-ea"/>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47751100"/>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p:nvPr/>
        </p:nvSpPr>
        <p:spPr>
          <a:xfrm>
            <a:off x="0" y="5029200"/>
            <a:ext cx="9144000" cy="1815882"/>
          </a:xfrm>
          <a:prstGeom prst="rect">
            <a:avLst/>
          </a:prstGeom>
          <a:solidFill>
            <a:schemeClr val="bg1">
              <a:lumMod val="85000"/>
              <a:alpha val="70000"/>
            </a:schemeClr>
          </a:solidFill>
        </p:spPr>
        <p:txBody>
          <a:bodyPr wrap="square">
            <a:spAutoFit/>
          </a:bodyPr>
          <a:lstStyle/>
          <a:p>
            <a:pPr algn="l"/>
            <a:r>
              <a:rPr lang="en-US" sz="2800" dirty="0" smtClean="0">
                <a:solidFill>
                  <a:schemeClr val="tx1"/>
                </a:solidFill>
                <a:latin typeface="+mn-lt"/>
                <a:ea typeface="+mn-ea"/>
              </a:rPr>
              <a:t>This feature was well received by participants. Many felt the process was intuitive.  However, some participants were unclear on how to launch the tour once it was created.</a:t>
            </a:r>
            <a:endParaRPr lang="en-US" sz="2800" dirty="0">
              <a:solidFill>
                <a:schemeClr val="tx1"/>
              </a:solidFill>
              <a:latin typeface="+mn-lt"/>
              <a:ea typeface="+mn-ea"/>
            </a:endParaRPr>
          </a:p>
        </p:txBody>
      </p:sp>
      <p:sp>
        <p:nvSpPr>
          <p:cNvPr id="5" name="Rectangle 4"/>
          <p:cNvSpPr/>
          <p:nvPr/>
        </p:nvSpPr>
        <p:spPr>
          <a:xfrm>
            <a:off x="5791200" y="194370"/>
            <a:ext cx="2819400" cy="3539430"/>
          </a:xfrm>
          <a:prstGeom prst="rect">
            <a:avLst/>
          </a:prstGeom>
        </p:spPr>
        <p:txBody>
          <a:bodyPr wrap="square">
            <a:spAutoFit/>
          </a:bodyPr>
          <a:lstStyle/>
          <a:p>
            <a:pPr algn="l"/>
            <a:r>
              <a:rPr lang="en-US" sz="2800" i="1" dirty="0" smtClean="0">
                <a:solidFill>
                  <a:schemeClr val="tx1"/>
                </a:solidFill>
                <a:latin typeface="+mn-lt"/>
                <a:ea typeface="+mn-ea"/>
              </a:rPr>
              <a:t>I think I’ve put everything in my tour, but I am not sure how to get to what I created.</a:t>
            </a:r>
          </a:p>
          <a:p>
            <a:pPr algn="l"/>
            <a:endParaRPr lang="en-US" sz="2800" i="1" dirty="0" smtClean="0">
              <a:solidFill>
                <a:schemeClr val="tx1"/>
              </a:solidFill>
              <a:latin typeface="+mn-lt"/>
              <a:ea typeface="+mn-ea"/>
            </a:endParaRPr>
          </a:p>
          <a:p>
            <a:pPr algn="l"/>
            <a:r>
              <a:rPr lang="en-US" sz="2800" i="1" dirty="0" smtClean="0">
                <a:solidFill>
                  <a:schemeClr val="tx1"/>
                </a:solidFill>
                <a:latin typeface="+mn-lt"/>
                <a:ea typeface="+mn-ea"/>
              </a:rPr>
              <a:t>-Marcie</a:t>
            </a:r>
            <a:endParaRPr lang="en-US" sz="2800" i="1" dirty="0">
              <a:solidFill>
                <a:schemeClr val="tx1"/>
              </a:solidFill>
              <a:latin typeface="+mn-lt"/>
              <a:ea typeface="+mn-ea"/>
            </a:endParaRP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5934" r="2052" b="3542"/>
          <a:stretch/>
        </p:blipFill>
        <p:spPr bwMode="auto">
          <a:xfrm>
            <a:off x="422077" y="1219200"/>
            <a:ext cx="4988123" cy="2830284"/>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22320181"/>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Round 1-Recommendations </a:t>
            </a:r>
            <a:endParaRPr lang="en-US" dirty="0"/>
          </a:p>
        </p:txBody>
      </p:sp>
      <p:sp>
        <p:nvSpPr>
          <p:cNvPr id="3" name="Content Placeholder 2"/>
          <p:cNvSpPr>
            <a:spLocks noGrp="1"/>
          </p:cNvSpPr>
          <p:nvPr>
            <p:ph idx="1"/>
          </p:nvPr>
        </p:nvSpPr>
        <p:spPr>
          <a:xfrm>
            <a:off x="549274" y="1600200"/>
            <a:ext cx="8137525" cy="4876799"/>
          </a:xfrm>
        </p:spPr>
        <p:txBody>
          <a:bodyPr>
            <a:normAutofit fontScale="47500" lnSpcReduction="20000"/>
          </a:bodyPr>
          <a:lstStyle/>
          <a:p>
            <a:r>
              <a:rPr lang="en-US" sz="3300" dirty="0" smtClean="0"/>
              <a:t>Improve uniformity of page </a:t>
            </a:r>
            <a:r>
              <a:rPr lang="en-US" sz="3300" dirty="0"/>
              <a:t>layouts</a:t>
            </a:r>
          </a:p>
          <a:p>
            <a:r>
              <a:rPr lang="en-US" sz="3300" dirty="0"/>
              <a:t>Provide uniformity across pages</a:t>
            </a:r>
          </a:p>
          <a:p>
            <a:r>
              <a:rPr lang="en-US" sz="3300" dirty="0"/>
              <a:t>Provide </a:t>
            </a:r>
            <a:r>
              <a:rPr lang="en-US" sz="3300" dirty="0" smtClean="0"/>
              <a:t>wider access </a:t>
            </a:r>
            <a:r>
              <a:rPr lang="en-US" sz="3300" dirty="0"/>
              <a:t>to </a:t>
            </a:r>
            <a:r>
              <a:rPr lang="en-US" sz="3300" dirty="0" smtClean="0"/>
              <a:t>functions </a:t>
            </a:r>
            <a:r>
              <a:rPr lang="en-US" sz="3300" dirty="0"/>
              <a:t>and </a:t>
            </a:r>
            <a:r>
              <a:rPr lang="en-US" sz="3300" dirty="0" smtClean="0"/>
              <a:t>features</a:t>
            </a:r>
            <a:endParaRPr lang="en-US" sz="3300" dirty="0"/>
          </a:p>
          <a:p>
            <a:r>
              <a:rPr lang="en-US" sz="3300" dirty="0" smtClean="0"/>
              <a:t>Context </a:t>
            </a:r>
            <a:r>
              <a:rPr lang="en-US" sz="3300" dirty="0"/>
              <a:t>menu needs to be more obviously labeled</a:t>
            </a:r>
          </a:p>
          <a:p>
            <a:r>
              <a:rPr lang="en-US" sz="3300" dirty="0" smtClean="0"/>
              <a:t>Minimize </a:t>
            </a:r>
            <a:r>
              <a:rPr lang="en-US" sz="3300" dirty="0"/>
              <a:t>links to external web </a:t>
            </a:r>
            <a:r>
              <a:rPr lang="en-US" sz="3300" dirty="0" smtClean="0"/>
              <a:t>sites</a:t>
            </a:r>
          </a:p>
          <a:p>
            <a:r>
              <a:rPr lang="en-US" sz="3300" dirty="0" smtClean="0"/>
              <a:t>Make </a:t>
            </a:r>
            <a:r>
              <a:rPr lang="en-US" sz="3300" dirty="0"/>
              <a:t>Object pages consistent </a:t>
            </a:r>
            <a:endParaRPr lang="en-US" sz="3300" dirty="0" smtClean="0"/>
          </a:p>
          <a:p>
            <a:r>
              <a:rPr lang="en-US" sz="3300" dirty="0" smtClean="0"/>
              <a:t>Display </a:t>
            </a:r>
            <a:r>
              <a:rPr lang="en-US" sz="3300" dirty="0"/>
              <a:t>items on the same level</a:t>
            </a:r>
          </a:p>
          <a:p>
            <a:r>
              <a:rPr lang="en-US" sz="3300" dirty="0" smtClean="0"/>
              <a:t>Provide the option </a:t>
            </a:r>
            <a:r>
              <a:rPr lang="en-US" sz="3300" dirty="0"/>
              <a:t>to </a:t>
            </a:r>
            <a:r>
              <a:rPr lang="en-US" sz="3300" dirty="0" smtClean="0"/>
              <a:t>Share Objects </a:t>
            </a:r>
            <a:r>
              <a:rPr lang="en-US" sz="3300" dirty="0"/>
              <a:t>on a social </a:t>
            </a:r>
            <a:r>
              <a:rPr lang="en-US" sz="3300" dirty="0" smtClean="0"/>
              <a:t>network</a:t>
            </a:r>
          </a:p>
          <a:p>
            <a:r>
              <a:rPr lang="en-US" sz="3300" dirty="0" smtClean="0"/>
              <a:t>Improve the visibility of Objects </a:t>
            </a:r>
            <a:r>
              <a:rPr lang="en-US" sz="3300" dirty="0"/>
              <a:t>by Region </a:t>
            </a:r>
            <a:r>
              <a:rPr lang="en-US" sz="3300" dirty="0" smtClean="0"/>
              <a:t>link from the Café regional menus</a:t>
            </a:r>
          </a:p>
          <a:p>
            <a:r>
              <a:rPr lang="en-US" sz="3300" dirty="0" smtClean="0"/>
              <a:t>Conceptualize or create a true item search and customize tour capabilities for customized visitor experience</a:t>
            </a:r>
          </a:p>
          <a:p>
            <a:endParaRPr lang="en-US" dirty="0">
              <a:solidFill>
                <a:srgbClr val="000000"/>
              </a:solidFill>
              <a:latin typeface="Times New Roman"/>
            </a:endParaRPr>
          </a:p>
          <a:p>
            <a:endParaRPr lang="en-US" dirty="0"/>
          </a:p>
          <a:p>
            <a:endParaRPr lang="en-US" dirty="0">
              <a:solidFill>
                <a:srgbClr val="000000"/>
              </a:solidFill>
              <a:latin typeface="Times New Roman"/>
            </a:endParaRPr>
          </a:p>
          <a:p>
            <a:endParaRPr lang="en-US" dirty="0" smtClean="0">
              <a:solidFill>
                <a:srgbClr val="000000"/>
              </a:solidFill>
              <a:latin typeface="Times New Roman"/>
            </a:endParaRPr>
          </a:p>
          <a:p>
            <a:endParaRPr lang="en-US" dirty="0"/>
          </a:p>
        </p:txBody>
      </p:sp>
      <p:pic>
        <p:nvPicPr>
          <p:cNvPr id="5" name="Picture 4"/>
          <p:cNvPicPr>
            <a:picLocks noChangeAspect="1"/>
          </p:cNvPicPr>
          <p:nvPr/>
        </p:nvPicPr>
        <p:blipFill>
          <a:blip r:embed="rId3" cstate="print">
            <a:clrChange>
              <a:clrFrom>
                <a:srgbClr val="FFFFFF"/>
              </a:clrFrom>
              <a:clrTo>
                <a:srgbClr val="FFFFFF">
                  <a:alpha val="0"/>
                </a:srgbClr>
              </a:clrTo>
            </a:clrChange>
          </a:blip>
          <a:stretch>
            <a:fillRect/>
          </a:stretch>
        </p:blipFill>
        <p:spPr>
          <a:xfrm>
            <a:off x="7848600" y="152400"/>
            <a:ext cx="1143000" cy="8890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55747674"/>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685800" y="2286000"/>
            <a:ext cx="7772400" cy="1143000"/>
          </a:xfrm>
        </p:spPr>
        <p:txBody>
          <a:bodyPr/>
          <a:lstStyle/>
          <a:p>
            <a:r>
              <a:rPr lang="en-US" dirty="0" smtClean="0"/>
              <a:t>Round 1</a:t>
            </a:r>
            <a:br>
              <a:rPr lang="en-US" dirty="0" smtClean="0"/>
            </a:br>
            <a:r>
              <a:rPr lang="en-US" dirty="0" smtClean="0"/>
              <a:t>Prototype Changes</a:t>
            </a:r>
            <a:endParaRPr lang="en-US" dirty="0"/>
          </a:p>
        </p:txBody>
      </p:sp>
      <p:pic>
        <p:nvPicPr>
          <p:cNvPr id="3" name="Picture 2"/>
          <p:cNvPicPr>
            <a:picLocks noChangeAspect="1"/>
          </p:cNvPicPr>
          <p:nvPr/>
        </p:nvPicPr>
        <p:blipFill>
          <a:blip r:embed="rId3" cstate="print">
            <a:clrChange>
              <a:clrFrom>
                <a:srgbClr val="FFFFFF"/>
              </a:clrFrom>
              <a:clrTo>
                <a:srgbClr val="FFFFFF">
                  <a:alpha val="0"/>
                </a:srgbClr>
              </a:clrTo>
            </a:clrChange>
          </a:blip>
          <a:stretch>
            <a:fillRect/>
          </a:stretch>
        </p:blipFill>
        <p:spPr>
          <a:xfrm>
            <a:off x="6248401" y="152400"/>
            <a:ext cx="2743200" cy="2133600"/>
          </a:xfrm>
          <a:prstGeom prst="rect">
            <a:avLst/>
          </a:prstGeom>
        </p:spPr>
      </p:pic>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549274" y="412376"/>
            <a:ext cx="8042276" cy="1645024"/>
          </a:xfrm>
        </p:spPr>
        <p:txBody>
          <a:bodyPr/>
          <a:lstStyle/>
          <a:p>
            <a:pPr algn="l"/>
            <a:r>
              <a:rPr lang="en-US" dirty="0" smtClean="0"/>
              <a:t>Prototype Changes </a:t>
            </a:r>
            <a:br>
              <a:rPr lang="en-US" dirty="0" smtClean="0"/>
            </a:br>
            <a:r>
              <a:rPr lang="en-US" sz="2800" dirty="0" smtClean="0">
                <a:solidFill>
                  <a:schemeClr val="accent6">
                    <a:lumMod val="75000"/>
                  </a:schemeClr>
                </a:solidFill>
              </a:rPr>
              <a:t>Revision: Edited all object pages to display a uniform page layout</a:t>
            </a:r>
            <a:endParaRPr lang="en-US" sz="2800" dirty="0">
              <a:solidFill>
                <a:schemeClr val="accent6">
                  <a:lumMod val="75000"/>
                </a:schemeClr>
              </a:solidFill>
            </a:endParaRPr>
          </a:p>
        </p:txBody>
      </p:sp>
      <p:sp>
        <p:nvSpPr>
          <p:cNvPr id="12" name="Text Placeholder 11"/>
          <p:cNvSpPr>
            <a:spLocks noGrp="1"/>
          </p:cNvSpPr>
          <p:nvPr>
            <p:ph type="body" idx="1"/>
          </p:nvPr>
        </p:nvSpPr>
        <p:spPr>
          <a:xfrm>
            <a:off x="549274" y="1916113"/>
            <a:ext cx="3840480" cy="750887"/>
          </a:xfrm>
        </p:spPr>
        <p:txBody>
          <a:bodyPr/>
          <a:lstStyle/>
          <a:p>
            <a:r>
              <a:rPr lang="en-US" dirty="0" smtClean="0"/>
              <a:t>Before</a:t>
            </a:r>
            <a:endParaRPr lang="en-US" dirty="0"/>
          </a:p>
        </p:txBody>
      </p:sp>
      <p:sp>
        <p:nvSpPr>
          <p:cNvPr id="14" name="Text Placeholder 13"/>
          <p:cNvSpPr>
            <a:spLocks noGrp="1"/>
          </p:cNvSpPr>
          <p:nvPr>
            <p:ph type="body" sz="quarter" idx="3"/>
          </p:nvPr>
        </p:nvSpPr>
        <p:spPr>
          <a:xfrm>
            <a:off x="4751070" y="1916113"/>
            <a:ext cx="3840480" cy="750887"/>
          </a:xfrm>
        </p:spPr>
        <p:txBody>
          <a:bodyPr/>
          <a:lstStyle/>
          <a:p>
            <a:r>
              <a:rPr lang="en-US" dirty="0" smtClean="0"/>
              <a:t>After</a:t>
            </a:r>
            <a:endParaRPr lang="en-US" dirty="0"/>
          </a:p>
        </p:txBody>
      </p:sp>
      <p:pic>
        <p:nvPicPr>
          <p:cNvPr id="17" name="Content Placeholder 16" descr="layout_after.png"/>
          <p:cNvPicPr>
            <a:picLocks noGrp="1" noChangeAspect="1"/>
          </p:cNvPicPr>
          <p:nvPr>
            <p:ph sz="quarter" idx="4"/>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20116" b="-20116"/>
          <a:stretch>
            <a:fillRect/>
          </a:stretch>
        </p:blipFill>
        <p:spPr>
          <a:xfrm>
            <a:off x="4751388" y="2347913"/>
            <a:ext cx="3840162" cy="3595687"/>
          </a:xfrm>
        </p:spPr>
      </p:pic>
      <p:pic>
        <p:nvPicPr>
          <p:cNvPr id="19" name="Content Placeholder 18" descr="uniformitybefore.png"/>
          <p:cNvPicPr>
            <a:picLocks noGrp="1" noChangeAspect="1"/>
          </p:cNvPicPr>
          <p:nvPr>
            <p:ph sz="half" idx="2"/>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38779" b="-38779"/>
          <a:stretch>
            <a:fillRect/>
          </a:stretch>
        </p:blipFill>
        <p:spPr>
          <a:xfrm>
            <a:off x="549274" y="2209800"/>
            <a:ext cx="3840480" cy="3596185"/>
          </a:xfrm>
        </p:spPr>
      </p:pic>
      <p:pic>
        <p:nvPicPr>
          <p:cNvPr id="21" name="Picture 20"/>
          <p:cNvPicPr>
            <a:picLocks noChangeAspect="1"/>
          </p:cNvPicPr>
          <p:nvPr/>
        </p:nvPicPr>
        <p:blipFill>
          <a:blip r:embed="rId4" cstate="print">
            <a:clrChange>
              <a:clrFrom>
                <a:srgbClr val="FFFFFF"/>
              </a:clrFrom>
              <a:clrTo>
                <a:srgbClr val="FFFFFF">
                  <a:alpha val="0"/>
                </a:srgbClr>
              </a:clrTo>
            </a:clrChange>
          </a:blip>
          <a:stretch>
            <a:fillRect/>
          </a:stretch>
        </p:blipFill>
        <p:spPr>
          <a:xfrm>
            <a:off x="7848600" y="152400"/>
            <a:ext cx="1143000" cy="8890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27376077"/>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prism isContent="1"/>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3" name="Rectangle 4"/>
          <p:cNvSpPr>
            <a:spLocks noGrp="1" noChangeArrowheads="1"/>
          </p:cNvSpPr>
          <p:nvPr>
            <p:ph type="title"/>
          </p:nvPr>
        </p:nvSpPr>
        <p:spPr/>
        <p:txBody>
          <a:bodyPr/>
          <a:lstStyle/>
          <a:p>
            <a:pPr eaLnBrk="1" hangingPunct="1"/>
            <a:r>
              <a:rPr lang="en-US" dirty="0" smtClean="0"/>
              <a:t>Problem</a:t>
            </a:r>
          </a:p>
        </p:txBody>
      </p:sp>
      <p:sp>
        <p:nvSpPr>
          <p:cNvPr id="28678" name="Rectangle 5"/>
          <p:cNvSpPr>
            <a:spLocks noGrp="1" noChangeArrowheads="1"/>
          </p:cNvSpPr>
          <p:nvPr>
            <p:ph idx="1"/>
          </p:nvPr>
        </p:nvSpPr>
        <p:spPr>
          <a:xfrm>
            <a:off x="762000" y="1752600"/>
            <a:ext cx="7696200" cy="4267200"/>
          </a:xfrm>
        </p:spPr>
        <p:txBody>
          <a:bodyPr>
            <a:noAutofit/>
          </a:bodyPr>
          <a:lstStyle/>
          <a:p>
            <a:pPr marL="234950" indent="-234950">
              <a:buClr>
                <a:schemeClr val="accent3"/>
              </a:buClr>
              <a:buNone/>
              <a:defRPr/>
            </a:pPr>
            <a:r>
              <a:rPr lang="en-US" dirty="0" smtClean="0"/>
              <a:t>	Visitor </a:t>
            </a:r>
            <a:r>
              <a:rPr lang="en-US" dirty="0"/>
              <a:t>reviews </a:t>
            </a:r>
            <a:r>
              <a:rPr lang="en-US" dirty="0" smtClean="0"/>
              <a:t>from </a:t>
            </a:r>
            <a:r>
              <a:rPr lang="en-US" dirty="0"/>
              <a:t>popular social networking </a:t>
            </a:r>
            <a:r>
              <a:rPr lang="en-US" dirty="0" smtClean="0"/>
              <a:t>websites </a:t>
            </a:r>
            <a:r>
              <a:rPr lang="en-US" dirty="0"/>
              <a:t>for local searches and user </a:t>
            </a:r>
            <a:r>
              <a:rPr lang="en-US" dirty="0" smtClean="0"/>
              <a:t>reviews </a:t>
            </a:r>
            <a:r>
              <a:rPr lang="en-US" dirty="0"/>
              <a:t>revealed that many visitors </a:t>
            </a:r>
            <a:r>
              <a:rPr lang="en-US" dirty="0" smtClean="0"/>
              <a:t>leave the </a:t>
            </a:r>
            <a:r>
              <a:rPr lang="en-US" dirty="0"/>
              <a:t>NMAI </a:t>
            </a:r>
            <a:r>
              <a:rPr lang="en-US" dirty="0" smtClean="0"/>
              <a:t>without understanding the </a:t>
            </a:r>
            <a:r>
              <a:rPr lang="en-US" dirty="0"/>
              <a:t>museum’s overall desired intent. </a:t>
            </a:r>
            <a:endParaRPr lang="en-US" dirty="0" smtClean="0"/>
          </a:p>
          <a:p>
            <a:pPr marL="234950" indent="-234950">
              <a:buClr>
                <a:schemeClr val="accent3"/>
              </a:buClr>
              <a:buNone/>
              <a:defRPr/>
            </a:pPr>
            <a:endParaRPr lang="en-US" dirty="0" smtClean="0"/>
          </a:p>
          <a:p>
            <a:pPr marL="571500" lvl="1" indent="-234950">
              <a:buClr>
                <a:schemeClr val="accent3"/>
              </a:buClr>
              <a:buNone/>
              <a:defRPr/>
            </a:pPr>
            <a:r>
              <a:rPr lang="en-US" sz="2000" i="1" dirty="0"/>
              <a:t>“Overall, visitors have only a cursory familiarity with Native philosophy, history or current conditions. Very few express strongly held beliefs or positions about Native Americans (Smithsonian Institutional Studies Office, 1998). </a:t>
            </a:r>
            <a:r>
              <a:rPr lang="en-US" sz="2000" i="1" dirty="0" smtClean="0"/>
              <a:t>“</a:t>
            </a:r>
            <a:endParaRPr lang="en-US" sz="2000" i="1" dirty="0"/>
          </a:p>
          <a:p>
            <a:pPr marL="234950" indent="-234950">
              <a:buClr>
                <a:schemeClr val="accent3"/>
              </a:buClr>
              <a:buNone/>
              <a:defRPr/>
            </a:pPr>
            <a:endParaRPr lang="en-US" dirty="0"/>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549274" y="107576"/>
            <a:ext cx="8042276" cy="1645024"/>
          </a:xfrm>
        </p:spPr>
        <p:txBody>
          <a:bodyPr/>
          <a:lstStyle/>
          <a:p>
            <a:pPr algn="l"/>
            <a:r>
              <a:rPr lang="en-US" dirty="0"/>
              <a:t>Prototype </a:t>
            </a:r>
            <a:r>
              <a:rPr lang="en-US" dirty="0" smtClean="0"/>
              <a:t>Changes </a:t>
            </a:r>
            <a:r>
              <a:rPr lang="en-US" dirty="0"/>
              <a:t/>
            </a:r>
            <a:br>
              <a:rPr lang="en-US" dirty="0"/>
            </a:br>
            <a:r>
              <a:rPr lang="en-US" sz="2800" dirty="0">
                <a:solidFill>
                  <a:schemeClr val="accent6">
                    <a:lumMod val="75000"/>
                  </a:schemeClr>
                </a:solidFill>
              </a:rPr>
              <a:t>Revision</a:t>
            </a:r>
            <a:r>
              <a:rPr lang="en-US" sz="2800" dirty="0" smtClean="0">
                <a:solidFill>
                  <a:schemeClr val="accent6">
                    <a:lumMod val="75000"/>
                  </a:schemeClr>
                </a:solidFill>
              </a:rPr>
              <a:t>: </a:t>
            </a:r>
            <a:r>
              <a:rPr lang="en-US" sz="2800" dirty="0">
                <a:solidFill>
                  <a:schemeClr val="accent6">
                    <a:lumMod val="75000"/>
                  </a:schemeClr>
                </a:solidFill>
              </a:rPr>
              <a:t>a Home button </a:t>
            </a:r>
            <a:r>
              <a:rPr lang="en-US" sz="2800" dirty="0" smtClean="0">
                <a:solidFill>
                  <a:schemeClr val="accent6">
                    <a:lumMod val="75000"/>
                  </a:schemeClr>
                </a:solidFill>
              </a:rPr>
              <a:t>was added to all </a:t>
            </a:r>
            <a:r>
              <a:rPr lang="en-US" sz="2800" dirty="0">
                <a:solidFill>
                  <a:schemeClr val="accent6">
                    <a:lumMod val="75000"/>
                  </a:schemeClr>
                </a:solidFill>
              </a:rPr>
              <a:t>pages</a:t>
            </a:r>
          </a:p>
        </p:txBody>
      </p:sp>
      <p:sp>
        <p:nvSpPr>
          <p:cNvPr id="2" name="Text Placeholder 1"/>
          <p:cNvSpPr>
            <a:spLocks noGrp="1"/>
          </p:cNvSpPr>
          <p:nvPr>
            <p:ph type="body" idx="1"/>
          </p:nvPr>
        </p:nvSpPr>
        <p:spPr>
          <a:xfrm>
            <a:off x="549274" y="1916113"/>
            <a:ext cx="3840480" cy="750887"/>
          </a:xfrm>
        </p:spPr>
        <p:txBody>
          <a:bodyPr/>
          <a:lstStyle/>
          <a:p>
            <a:r>
              <a:rPr lang="en-US" dirty="0" smtClean="0"/>
              <a:t>Before</a:t>
            </a:r>
            <a:endParaRPr lang="en-US" dirty="0"/>
          </a:p>
        </p:txBody>
      </p:sp>
      <p:pic>
        <p:nvPicPr>
          <p:cNvPr id="9" name="Content Placeholder 8" descr="HomeBackbarclothing.png"/>
          <p:cNvPicPr>
            <a:picLocks noGrp="1" noChangeAspect="1"/>
          </p:cNvPicPr>
          <p:nvPr>
            <p:ph sz="half" idx="2"/>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29252" b="-29252"/>
          <a:stretch>
            <a:fillRect/>
          </a:stretch>
        </p:blipFill>
        <p:spPr/>
      </p:pic>
      <p:sp>
        <p:nvSpPr>
          <p:cNvPr id="7" name="Text Placeholder 6"/>
          <p:cNvSpPr>
            <a:spLocks noGrp="1"/>
          </p:cNvSpPr>
          <p:nvPr>
            <p:ph type="body" sz="quarter" idx="3"/>
          </p:nvPr>
        </p:nvSpPr>
        <p:spPr>
          <a:xfrm>
            <a:off x="4751070" y="1916113"/>
            <a:ext cx="3840480" cy="750887"/>
          </a:xfrm>
        </p:spPr>
        <p:txBody>
          <a:bodyPr/>
          <a:lstStyle/>
          <a:p>
            <a:r>
              <a:rPr lang="en-US" dirty="0" smtClean="0"/>
              <a:t>After</a:t>
            </a:r>
            <a:endParaRPr lang="en-US" dirty="0"/>
          </a:p>
        </p:txBody>
      </p:sp>
      <p:pic>
        <p:nvPicPr>
          <p:cNvPr id="10" name="Content Placeholder 9" descr="layout_after.png"/>
          <p:cNvPicPr>
            <a:picLocks noGrp="1" noChangeAspect="1"/>
          </p:cNvPicPr>
          <p:nvPr>
            <p:ph sz="quarter" idx="4"/>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20120" b="-20120"/>
          <a:stretch>
            <a:fillRect/>
          </a:stretch>
        </p:blipFill>
        <p:spPr/>
      </p:pic>
      <p:pic>
        <p:nvPicPr>
          <p:cNvPr id="11" name="Picture 10"/>
          <p:cNvPicPr>
            <a:picLocks noChangeAspect="1"/>
          </p:cNvPicPr>
          <p:nvPr/>
        </p:nvPicPr>
        <p:blipFill>
          <a:blip r:embed="rId4" cstate="print">
            <a:clrChange>
              <a:clrFrom>
                <a:srgbClr val="FFFFFF"/>
              </a:clrFrom>
              <a:clrTo>
                <a:srgbClr val="FFFFFF">
                  <a:alpha val="0"/>
                </a:srgbClr>
              </a:clrTo>
            </a:clrChange>
          </a:blip>
          <a:stretch>
            <a:fillRect/>
          </a:stretch>
        </p:blipFill>
        <p:spPr>
          <a:xfrm>
            <a:off x="7848600" y="152400"/>
            <a:ext cx="1143000" cy="8890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39896895"/>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prism isContent="1"/>
      </p:transition>
    </mc:Choice>
    <mc:Fallback>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549275" y="488576"/>
            <a:ext cx="8042276" cy="1568824"/>
          </a:xfrm>
        </p:spPr>
        <p:txBody>
          <a:bodyPr/>
          <a:lstStyle/>
          <a:p>
            <a:pPr algn="l"/>
            <a:r>
              <a:rPr lang="en-US" dirty="0" smtClean="0"/>
              <a:t>Prototype Changes </a:t>
            </a:r>
            <a:br>
              <a:rPr lang="en-US" dirty="0" smtClean="0"/>
            </a:br>
            <a:r>
              <a:rPr lang="en-US" sz="2800" dirty="0">
                <a:solidFill>
                  <a:schemeClr val="accent6">
                    <a:lumMod val="75000"/>
                  </a:schemeClr>
                </a:solidFill>
              </a:rPr>
              <a:t>Revision: Removed links to external sites and replaced with </a:t>
            </a:r>
            <a:r>
              <a:rPr lang="en-US" sz="2800" dirty="0" smtClean="0">
                <a:solidFill>
                  <a:schemeClr val="accent6">
                    <a:lumMod val="75000"/>
                  </a:schemeClr>
                </a:solidFill>
              </a:rPr>
              <a:t>new app </a:t>
            </a:r>
            <a:r>
              <a:rPr lang="en-US" sz="2800" dirty="0">
                <a:solidFill>
                  <a:schemeClr val="accent6">
                    <a:lumMod val="75000"/>
                  </a:schemeClr>
                </a:solidFill>
              </a:rPr>
              <a:t>content</a:t>
            </a:r>
          </a:p>
        </p:txBody>
      </p:sp>
      <p:pic>
        <p:nvPicPr>
          <p:cNvPr id="8" name="Content Placeholder 7" descr="removelinktoexternal.png"/>
          <p:cNvPicPr>
            <a:picLocks noGrp="1" noChangeAspect="1"/>
          </p:cNvPicPr>
          <p:nvPr>
            <p:ph idx="1"/>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9638" r="-19638"/>
          <a:stretch>
            <a:fillRect/>
          </a:stretch>
        </p:blipFill>
        <p:spPr>
          <a:xfrm>
            <a:off x="3455" y="2743200"/>
            <a:ext cx="4797145" cy="2590799"/>
          </a:xfrm>
        </p:spPr>
      </p:pic>
      <p:pic>
        <p:nvPicPr>
          <p:cNvPr id="11" name="Picture 10" descr="internal.png"/>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940300" y="2699346"/>
            <a:ext cx="3746500" cy="3320454"/>
          </a:xfrm>
          <a:prstGeom prst="rect">
            <a:avLst/>
          </a:prstGeom>
        </p:spPr>
      </p:pic>
      <p:pic>
        <p:nvPicPr>
          <p:cNvPr id="18" name="Picture 17"/>
          <p:cNvPicPr>
            <a:picLocks noChangeAspect="1"/>
          </p:cNvPicPr>
          <p:nvPr/>
        </p:nvPicPr>
        <p:blipFill>
          <a:blip r:embed="rId4" cstate="print">
            <a:clrChange>
              <a:clrFrom>
                <a:srgbClr val="FFFFFF"/>
              </a:clrFrom>
              <a:clrTo>
                <a:srgbClr val="FFFFFF">
                  <a:alpha val="0"/>
                </a:srgbClr>
              </a:clrTo>
            </a:clrChange>
          </a:blip>
          <a:stretch>
            <a:fillRect/>
          </a:stretch>
        </p:blipFill>
        <p:spPr>
          <a:xfrm>
            <a:off x="7848600" y="152400"/>
            <a:ext cx="1143000" cy="889000"/>
          </a:xfrm>
          <a:prstGeom prst="rect">
            <a:avLst/>
          </a:prstGeom>
        </p:spPr>
      </p:pic>
      <p:cxnSp>
        <p:nvCxnSpPr>
          <p:cNvPr id="7" name="Straight Arrow Connector 6"/>
          <p:cNvCxnSpPr/>
          <p:nvPr/>
        </p:nvCxnSpPr>
        <p:spPr>
          <a:xfrm>
            <a:off x="4191000" y="3429000"/>
            <a:ext cx="685800" cy="0"/>
          </a:xfrm>
          <a:prstGeom prst="straightConnector1">
            <a:avLst/>
          </a:prstGeom>
          <a:ln w="28575" cmpd="sng">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35819508"/>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prism isContent="1"/>
      </p:transition>
    </mc:Choice>
    <mc:Fallback>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549274" y="228600"/>
            <a:ext cx="8042276" cy="1568824"/>
          </a:xfrm>
        </p:spPr>
        <p:txBody>
          <a:bodyPr/>
          <a:lstStyle/>
          <a:p>
            <a:pPr algn="l"/>
            <a:r>
              <a:rPr lang="en-US" dirty="0" smtClean="0"/>
              <a:t>Prototype Changes </a:t>
            </a:r>
            <a:br>
              <a:rPr lang="en-US" dirty="0" smtClean="0"/>
            </a:br>
            <a:r>
              <a:rPr lang="en-US" sz="2800" dirty="0">
                <a:solidFill>
                  <a:schemeClr val="accent6">
                    <a:lumMod val="75000"/>
                  </a:schemeClr>
                </a:solidFill>
              </a:rPr>
              <a:t>Revision: All Objects pages </a:t>
            </a:r>
            <a:r>
              <a:rPr lang="en-US" sz="2800" dirty="0" smtClean="0">
                <a:solidFill>
                  <a:schemeClr val="accent6">
                    <a:lumMod val="75000"/>
                  </a:schemeClr>
                </a:solidFill>
              </a:rPr>
              <a:t>lists </a:t>
            </a:r>
            <a:r>
              <a:rPr lang="en-US" sz="2800" dirty="0">
                <a:solidFill>
                  <a:schemeClr val="accent6">
                    <a:lumMod val="75000"/>
                  </a:schemeClr>
                </a:solidFill>
              </a:rPr>
              <a:t>only items that are on the object level.</a:t>
            </a:r>
          </a:p>
        </p:txBody>
      </p:sp>
      <p:sp>
        <p:nvSpPr>
          <p:cNvPr id="2" name="Text Placeholder 1"/>
          <p:cNvSpPr>
            <a:spLocks noGrp="1"/>
          </p:cNvSpPr>
          <p:nvPr>
            <p:ph type="body" idx="1"/>
          </p:nvPr>
        </p:nvSpPr>
        <p:spPr/>
        <p:txBody>
          <a:bodyPr/>
          <a:lstStyle/>
          <a:p>
            <a:r>
              <a:rPr lang="en-US" sz="1800" dirty="0" smtClean="0"/>
              <a:t>Before</a:t>
            </a:r>
          </a:p>
        </p:txBody>
      </p:sp>
      <p:pic>
        <p:nvPicPr>
          <p:cNvPr id="16" name="Content Placeholder 15" descr="search_before.png"/>
          <p:cNvPicPr>
            <a:picLocks noGrp="1" noChangeAspect="1"/>
          </p:cNvPicPr>
          <p:nvPr>
            <p:ph sz="half" idx="2"/>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9396" r="-19396"/>
          <a:stretch>
            <a:fillRect/>
          </a:stretch>
        </p:blipFill>
        <p:spPr/>
      </p:pic>
      <p:sp>
        <p:nvSpPr>
          <p:cNvPr id="17" name="Text Placeholder 16"/>
          <p:cNvSpPr>
            <a:spLocks noGrp="1"/>
          </p:cNvSpPr>
          <p:nvPr>
            <p:ph type="body" sz="quarter" idx="3"/>
          </p:nvPr>
        </p:nvSpPr>
        <p:spPr/>
        <p:txBody>
          <a:bodyPr/>
          <a:lstStyle/>
          <a:p>
            <a:r>
              <a:rPr lang="en-US" sz="1800" dirty="0"/>
              <a:t>After</a:t>
            </a:r>
          </a:p>
        </p:txBody>
      </p:sp>
      <p:pic>
        <p:nvPicPr>
          <p:cNvPr id="20" name="Content Placeholder 19" descr="search_after.png"/>
          <p:cNvPicPr>
            <a:picLocks noGrp="1" noChangeAspect="1"/>
          </p:cNvPicPr>
          <p:nvPr>
            <p:ph sz="quarter" idx="4"/>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6439" r="-16439"/>
          <a:stretch>
            <a:fillRect/>
          </a:stretch>
        </p:blipFill>
        <p:spPr/>
      </p:pic>
      <p:sp>
        <p:nvSpPr>
          <p:cNvPr id="21" name="TextBox 20"/>
          <p:cNvSpPr txBox="1"/>
          <p:nvPr/>
        </p:nvSpPr>
        <p:spPr>
          <a:xfrm>
            <a:off x="533400" y="6091535"/>
            <a:ext cx="8001000" cy="430887"/>
          </a:xfrm>
          <a:prstGeom prst="rect">
            <a:avLst/>
          </a:prstGeom>
          <a:noFill/>
        </p:spPr>
        <p:txBody>
          <a:bodyPr wrap="square" rtlCol="0">
            <a:spAutoFit/>
          </a:bodyPr>
          <a:lstStyle/>
          <a:p>
            <a:pPr algn="l"/>
            <a:r>
              <a:rPr lang="en-US" sz="2200" dirty="0">
                <a:solidFill>
                  <a:schemeClr val="tx1">
                    <a:lumMod val="65000"/>
                    <a:lumOff val="35000"/>
                  </a:schemeClr>
                </a:solidFill>
                <a:latin typeface="+mn-lt"/>
                <a:ea typeface="+mn-ea"/>
              </a:rPr>
              <a:t>Removed items that </a:t>
            </a:r>
            <a:r>
              <a:rPr lang="en-US" sz="2200" dirty="0" smtClean="0">
                <a:solidFill>
                  <a:schemeClr val="tx1">
                    <a:lumMod val="65000"/>
                    <a:lumOff val="35000"/>
                  </a:schemeClr>
                </a:solidFill>
                <a:latin typeface="+mn-lt"/>
                <a:ea typeface="+mn-ea"/>
              </a:rPr>
              <a:t>did not belong at </a:t>
            </a:r>
            <a:r>
              <a:rPr lang="en-US" sz="2200" dirty="0">
                <a:solidFill>
                  <a:schemeClr val="tx1">
                    <a:lumMod val="65000"/>
                    <a:lumOff val="35000"/>
                  </a:schemeClr>
                </a:solidFill>
                <a:latin typeface="+mn-lt"/>
                <a:ea typeface="+mn-ea"/>
              </a:rPr>
              <a:t>the object level</a:t>
            </a:r>
          </a:p>
        </p:txBody>
      </p:sp>
      <p:cxnSp>
        <p:nvCxnSpPr>
          <p:cNvPr id="26" name="Straight Arrow Connector 25"/>
          <p:cNvCxnSpPr/>
          <p:nvPr/>
        </p:nvCxnSpPr>
        <p:spPr>
          <a:xfrm>
            <a:off x="779478" y="3288250"/>
            <a:ext cx="228600" cy="0"/>
          </a:xfrm>
          <a:prstGeom prst="straightConnector1">
            <a:avLst/>
          </a:prstGeom>
          <a:ln w="28575" cmpd="sng">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762000" y="3505200"/>
            <a:ext cx="228600" cy="0"/>
          </a:xfrm>
          <a:prstGeom prst="straightConnector1">
            <a:avLst/>
          </a:prstGeom>
          <a:ln w="28575" cmpd="sng">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762000" y="3733800"/>
            <a:ext cx="228600" cy="0"/>
          </a:xfrm>
          <a:prstGeom prst="straightConnector1">
            <a:avLst/>
          </a:prstGeom>
          <a:ln w="28575" cmpd="sng">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762000" y="3962400"/>
            <a:ext cx="228600" cy="0"/>
          </a:xfrm>
          <a:prstGeom prst="straightConnector1">
            <a:avLst/>
          </a:prstGeom>
          <a:ln w="28575" cmpd="sng">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762000" y="4191000"/>
            <a:ext cx="228600" cy="0"/>
          </a:xfrm>
          <a:prstGeom prst="straightConnector1">
            <a:avLst/>
          </a:prstGeom>
          <a:ln w="28575" cmpd="sng">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762000" y="5334000"/>
            <a:ext cx="228600" cy="0"/>
          </a:xfrm>
          <a:prstGeom prst="straightConnector1">
            <a:avLst/>
          </a:prstGeom>
          <a:ln w="28575" cmpd="sng">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32" name="Picture 31"/>
          <p:cNvPicPr>
            <a:picLocks noChangeAspect="1"/>
          </p:cNvPicPr>
          <p:nvPr/>
        </p:nvPicPr>
        <p:blipFill>
          <a:blip r:embed="rId4" cstate="print">
            <a:clrChange>
              <a:clrFrom>
                <a:srgbClr val="FFFFFF"/>
              </a:clrFrom>
              <a:clrTo>
                <a:srgbClr val="FFFFFF">
                  <a:alpha val="0"/>
                </a:srgbClr>
              </a:clrTo>
            </a:clrChange>
          </a:blip>
          <a:stretch>
            <a:fillRect/>
          </a:stretch>
        </p:blipFill>
        <p:spPr>
          <a:xfrm>
            <a:off x="7848600" y="152400"/>
            <a:ext cx="1143000" cy="889000"/>
          </a:xfrm>
          <a:prstGeom prst="rect">
            <a:avLst/>
          </a:prstGeom>
        </p:spPr>
      </p:pic>
      <p:cxnSp>
        <p:nvCxnSpPr>
          <p:cNvPr id="22" name="Straight Arrow Connector 21"/>
          <p:cNvCxnSpPr/>
          <p:nvPr/>
        </p:nvCxnSpPr>
        <p:spPr>
          <a:xfrm>
            <a:off x="304800" y="6324600"/>
            <a:ext cx="228600" cy="0"/>
          </a:xfrm>
          <a:prstGeom prst="straightConnector1">
            <a:avLst/>
          </a:prstGeom>
          <a:ln w="28575" cmpd="sng">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89812442"/>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prism isContent="1"/>
      </p:transition>
    </mc:Choice>
    <mc:Fallback>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228600"/>
            <a:ext cx="8305800" cy="1870356"/>
          </a:xfrm>
        </p:spPr>
        <p:txBody>
          <a:bodyPr/>
          <a:lstStyle/>
          <a:p>
            <a:pPr algn="l"/>
            <a:r>
              <a:rPr lang="en-US" dirty="0" smtClean="0"/>
              <a:t>Prototype Changes </a:t>
            </a:r>
            <a:br>
              <a:rPr lang="en-US" dirty="0" smtClean="0"/>
            </a:br>
            <a:r>
              <a:rPr lang="en-US" sz="2800" dirty="0">
                <a:solidFill>
                  <a:schemeClr val="accent6">
                    <a:lumMod val="75000"/>
                  </a:schemeClr>
                </a:solidFill>
              </a:rPr>
              <a:t>Revision: Users are now able to ‘Share</a:t>
            </a:r>
            <a:r>
              <a:rPr lang="en-US" sz="2800" dirty="0" smtClean="0">
                <a:solidFill>
                  <a:schemeClr val="accent6">
                    <a:lumMod val="75000"/>
                  </a:schemeClr>
                </a:solidFill>
              </a:rPr>
              <a:t>’ an </a:t>
            </a:r>
            <a:r>
              <a:rPr lang="en-US" sz="2800" dirty="0">
                <a:solidFill>
                  <a:schemeClr val="accent6">
                    <a:lumMod val="75000"/>
                  </a:schemeClr>
                </a:solidFill>
              </a:rPr>
              <a:t>item or event on social networks.</a:t>
            </a:r>
          </a:p>
        </p:txBody>
      </p:sp>
      <p:sp>
        <p:nvSpPr>
          <p:cNvPr id="2" name="Text Placeholder 1"/>
          <p:cNvSpPr>
            <a:spLocks noGrp="1"/>
          </p:cNvSpPr>
          <p:nvPr>
            <p:ph type="body" idx="1"/>
          </p:nvPr>
        </p:nvSpPr>
        <p:spPr>
          <a:xfrm>
            <a:off x="533400" y="2286000"/>
            <a:ext cx="3840480" cy="750887"/>
          </a:xfrm>
        </p:spPr>
        <p:txBody>
          <a:bodyPr/>
          <a:lstStyle/>
          <a:p>
            <a:r>
              <a:rPr lang="en-US" sz="1800" dirty="0" smtClean="0"/>
              <a:t>Before</a:t>
            </a:r>
          </a:p>
        </p:txBody>
      </p:sp>
      <p:sp>
        <p:nvSpPr>
          <p:cNvPr id="17" name="Text Placeholder 16"/>
          <p:cNvSpPr>
            <a:spLocks noGrp="1"/>
          </p:cNvSpPr>
          <p:nvPr>
            <p:ph type="body" sz="quarter" idx="3"/>
          </p:nvPr>
        </p:nvSpPr>
        <p:spPr>
          <a:xfrm>
            <a:off x="4724400" y="2286000"/>
            <a:ext cx="3840480" cy="750887"/>
          </a:xfrm>
        </p:spPr>
        <p:txBody>
          <a:bodyPr/>
          <a:lstStyle/>
          <a:p>
            <a:r>
              <a:rPr lang="en-US" sz="1800" dirty="0"/>
              <a:t>After</a:t>
            </a:r>
          </a:p>
        </p:txBody>
      </p:sp>
      <p:pic>
        <p:nvPicPr>
          <p:cNvPr id="10" name="Content Placeholder 9" descr="sharepage.png"/>
          <p:cNvPicPr>
            <a:picLocks noGrp="1" noChangeAspect="1"/>
          </p:cNvPicPr>
          <p:nvPr>
            <p:ph sz="quarter" idx="4"/>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57375" b="-57375"/>
          <a:stretch>
            <a:fillRect/>
          </a:stretch>
        </p:blipFill>
        <p:spPr>
          <a:xfrm>
            <a:off x="4751070" y="2209800"/>
            <a:ext cx="3840480" cy="3596185"/>
          </a:xfrm>
        </p:spPr>
      </p:pic>
      <p:pic>
        <p:nvPicPr>
          <p:cNvPr id="9" name="Content Placeholder 8" descr="likeanobject.png"/>
          <p:cNvPicPr>
            <a:picLocks noGrp="1" noChangeAspect="1"/>
          </p:cNvPicPr>
          <p:nvPr>
            <p:ph sz="half" idx="2"/>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42960" b="-42960"/>
          <a:stretch>
            <a:fillRect/>
          </a:stretch>
        </p:blipFill>
        <p:spPr/>
      </p:pic>
      <p:pic>
        <p:nvPicPr>
          <p:cNvPr id="15" name="Picture 14"/>
          <p:cNvPicPr>
            <a:picLocks noChangeAspect="1"/>
          </p:cNvPicPr>
          <p:nvPr/>
        </p:nvPicPr>
        <p:blipFill>
          <a:blip r:embed="rId4" cstate="print">
            <a:clrChange>
              <a:clrFrom>
                <a:srgbClr val="FFFFFF"/>
              </a:clrFrom>
              <a:clrTo>
                <a:srgbClr val="FFFFFF">
                  <a:alpha val="0"/>
                </a:srgbClr>
              </a:clrTo>
            </a:clrChange>
          </a:blip>
          <a:stretch>
            <a:fillRect/>
          </a:stretch>
        </p:blipFill>
        <p:spPr>
          <a:xfrm>
            <a:off x="7848600" y="152400"/>
            <a:ext cx="1143000" cy="8890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25556513"/>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prism isContent="1"/>
      </p:transition>
    </mc:Choice>
    <mc:Fallback>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11" name="Content Placeholder 6"/>
          <p:cNvGraphicFramePr>
            <a:graphicFrameLocks/>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2819053006"/>
              </p:ext>
            </p:extLst>
          </p:nvPr>
        </p:nvGraphicFramePr>
        <p:xfrm>
          <a:off x="4724400" y="2666999"/>
          <a:ext cx="4267200" cy="4038601"/>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graphicFrame>
        <p:nvGraphicFramePr>
          <p:cNvPr id="7" name="Content Placeholder 6"/>
          <p:cNvGraphicFramePr>
            <a:graphicFrameLocks noGrp="1"/>
          </p:cNvGraphicFramePr>
          <p:nvPr>
            <p:ph sz="half" idx="2"/>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3037620322"/>
              </p:ext>
            </p:extLst>
          </p:nvPr>
        </p:nvGraphicFramePr>
        <p:xfrm>
          <a:off x="152400" y="2667000"/>
          <a:ext cx="4267200" cy="4038600"/>
        </p:xfrm>
        <a:graphic>
          <a:graphicData uri="http://schemas.openxmlformats.org/drawingml/2006/diagram">
            <a:relIds xmlns:dgm="http://schemas.openxmlformats.org/drawingml/2006/diagram" xmlns:r="http://schemas.openxmlformats.org/officeDocument/2006/relationships" r:dm="rId7" r:lo="rId8" r:qs="rId9" r:cs="rId10"/>
          </a:graphicData>
        </a:graphic>
      </p:graphicFrame>
      <p:sp>
        <p:nvSpPr>
          <p:cNvPr id="4" name="Title 3"/>
          <p:cNvSpPr>
            <a:spLocks noGrp="1"/>
          </p:cNvSpPr>
          <p:nvPr>
            <p:ph type="title"/>
          </p:nvPr>
        </p:nvSpPr>
        <p:spPr>
          <a:xfrm>
            <a:off x="549274" y="1253844"/>
            <a:ext cx="8042276" cy="1336956"/>
          </a:xfrm>
        </p:spPr>
        <p:txBody>
          <a:bodyPr/>
          <a:lstStyle/>
          <a:p>
            <a:pPr algn="l"/>
            <a:r>
              <a:rPr lang="en-US" dirty="0" smtClean="0"/>
              <a:t>Prototype Changes </a:t>
            </a:r>
            <a:br>
              <a:rPr lang="en-US" dirty="0" smtClean="0"/>
            </a:br>
            <a:r>
              <a:rPr lang="en-US" sz="2800" dirty="0">
                <a:solidFill>
                  <a:schemeClr val="accent6">
                    <a:lumMod val="75000"/>
                  </a:schemeClr>
                </a:solidFill>
              </a:rPr>
              <a:t>Revision: </a:t>
            </a:r>
            <a:r>
              <a:rPr lang="en-US" sz="2800" dirty="0" smtClean="0">
                <a:solidFill>
                  <a:schemeClr val="accent6">
                    <a:lumMod val="75000"/>
                  </a:schemeClr>
                </a:solidFill>
              </a:rPr>
              <a:t>Added </a:t>
            </a:r>
            <a:r>
              <a:rPr lang="en-US" sz="2800" dirty="0">
                <a:solidFill>
                  <a:schemeClr val="accent6">
                    <a:lumMod val="75000"/>
                  </a:schemeClr>
                </a:solidFill>
              </a:rPr>
              <a:t>minimal instructions for selected features when used for the first time, with the user having the option to dismiss them thereafter</a:t>
            </a:r>
          </a:p>
        </p:txBody>
      </p:sp>
      <p:sp>
        <p:nvSpPr>
          <p:cNvPr id="2" name="Text Placeholder 1"/>
          <p:cNvSpPr>
            <a:spLocks noGrp="1"/>
          </p:cNvSpPr>
          <p:nvPr>
            <p:ph type="body" idx="1"/>
          </p:nvPr>
        </p:nvSpPr>
        <p:spPr>
          <a:xfrm>
            <a:off x="304800" y="2667000"/>
            <a:ext cx="1524000" cy="750887"/>
          </a:xfrm>
        </p:spPr>
        <p:txBody>
          <a:bodyPr/>
          <a:lstStyle/>
          <a:p>
            <a:r>
              <a:rPr lang="en-US" sz="1800" dirty="0" smtClean="0"/>
              <a:t>Before</a:t>
            </a:r>
          </a:p>
        </p:txBody>
      </p:sp>
      <p:sp>
        <p:nvSpPr>
          <p:cNvPr id="17" name="Text Placeholder 16"/>
          <p:cNvSpPr>
            <a:spLocks noGrp="1"/>
          </p:cNvSpPr>
          <p:nvPr>
            <p:ph type="body" sz="quarter" idx="3"/>
          </p:nvPr>
        </p:nvSpPr>
        <p:spPr>
          <a:xfrm>
            <a:off x="4953000" y="2667000"/>
            <a:ext cx="1600200" cy="750887"/>
          </a:xfrm>
        </p:spPr>
        <p:txBody>
          <a:bodyPr/>
          <a:lstStyle/>
          <a:p>
            <a:r>
              <a:rPr lang="en-US" sz="1800" dirty="0"/>
              <a:t>After</a:t>
            </a:r>
          </a:p>
        </p:txBody>
      </p:sp>
      <p:pic>
        <p:nvPicPr>
          <p:cNvPr id="8" name="Picture 7" descr="arcode.png"/>
          <p:cNvPicPr>
            <a:picLocks noChangeAspect="1"/>
          </p:cNvPicPr>
          <p:nvPr/>
        </p:nvPicPr>
        <p:blipFill>
          <a:blip r:embed="rId1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410200" y="5257800"/>
            <a:ext cx="863138" cy="1283043"/>
          </a:xfrm>
          <a:prstGeom prst="rect">
            <a:avLst/>
          </a:prstGeom>
        </p:spPr>
      </p:pic>
      <p:pic>
        <p:nvPicPr>
          <p:cNvPr id="13" name="Picture 12"/>
          <p:cNvPicPr>
            <a:picLocks noChangeAspect="1"/>
          </p:cNvPicPr>
          <p:nvPr/>
        </p:nvPicPr>
        <p:blipFill>
          <a:blip r:embed="rId13" cstate="print">
            <a:clrChange>
              <a:clrFrom>
                <a:srgbClr val="FFFFFF"/>
              </a:clrFrom>
              <a:clrTo>
                <a:srgbClr val="FFFFFF">
                  <a:alpha val="0"/>
                </a:srgbClr>
              </a:clrTo>
            </a:clrChange>
          </a:blip>
          <a:stretch>
            <a:fillRect/>
          </a:stretch>
        </p:blipFill>
        <p:spPr>
          <a:xfrm>
            <a:off x="7848600" y="152400"/>
            <a:ext cx="1143000" cy="8890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88920239"/>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prism isContent="1"/>
      </p:transition>
    </mc:Choice>
    <mc:Fallback>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549274" y="263244"/>
            <a:ext cx="8042276" cy="1336956"/>
          </a:xfrm>
        </p:spPr>
        <p:txBody>
          <a:bodyPr/>
          <a:lstStyle/>
          <a:p>
            <a:pPr algn="l"/>
            <a:r>
              <a:rPr lang="en-US" dirty="0" smtClean="0"/>
              <a:t>Prototype Changes </a:t>
            </a:r>
            <a:br>
              <a:rPr lang="en-US" dirty="0" smtClean="0"/>
            </a:br>
            <a:r>
              <a:rPr lang="en-US" sz="2800" dirty="0">
                <a:solidFill>
                  <a:schemeClr val="accent6">
                    <a:lumMod val="75000"/>
                  </a:schemeClr>
                </a:solidFill>
              </a:rPr>
              <a:t>Revision: Improved navigation by adding uniform labels across all pages</a:t>
            </a:r>
          </a:p>
        </p:txBody>
      </p:sp>
      <p:pic>
        <p:nvPicPr>
          <p:cNvPr id="11" name="Picture 10" descr="newnavigation1.png"/>
          <p:cNvPicPr>
            <a:picLocks noChangeAspect="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23875" y="1676400"/>
            <a:ext cx="2143125" cy="1143000"/>
          </a:xfrm>
          <a:prstGeom prst="rect">
            <a:avLst/>
          </a:prstGeom>
        </p:spPr>
      </p:pic>
      <p:pic>
        <p:nvPicPr>
          <p:cNvPr id="12" name="Picture 11" descr="newnavigation2.png"/>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33400" y="2895600"/>
            <a:ext cx="2121349" cy="1371600"/>
          </a:xfrm>
          <a:prstGeom prst="rect">
            <a:avLst/>
          </a:prstGeom>
        </p:spPr>
      </p:pic>
      <p:pic>
        <p:nvPicPr>
          <p:cNvPr id="13" name="Picture 12" descr="newnavigation3.png"/>
          <p:cNvPicPr>
            <a:picLocks noChangeAspect="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971800" y="1589701"/>
            <a:ext cx="1828800" cy="1382099"/>
          </a:xfrm>
          <a:prstGeom prst="rect">
            <a:avLst/>
          </a:prstGeom>
        </p:spPr>
      </p:pic>
      <p:pic>
        <p:nvPicPr>
          <p:cNvPr id="14" name="Picture 13" descr="newnavigation 4.png"/>
          <p:cNvPicPr>
            <a:picLocks noChangeAspect="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971801" y="3048000"/>
            <a:ext cx="1828800" cy="1636700"/>
          </a:xfrm>
          <a:prstGeom prst="rect">
            <a:avLst/>
          </a:prstGeom>
        </p:spPr>
      </p:pic>
      <p:pic>
        <p:nvPicPr>
          <p:cNvPr id="15" name="Picture 14" descr="newnavigation6.png"/>
          <p:cNvPicPr>
            <a:picLocks noChangeAspect="1"/>
          </p:cNvPicPr>
          <p:nvPr/>
        </p:nvPicPr>
        <p:blipFill>
          <a:blip r:embed="rId6"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486400" y="1600200"/>
            <a:ext cx="2133600" cy="1380827"/>
          </a:xfrm>
          <a:prstGeom prst="rect">
            <a:avLst/>
          </a:prstGeom>
        </p:spPr>
      </p:pic>
      <p:pic>
        <p:nvPicPr>
          <p:cNvPr id="16" name="Picture 15" descr="newnavigation7.png"/>
          <p:cNvPicPr>
            <a:picLocks noChangeAspect="1"/>
          </p:cNvPicPr>
          <p:nvPr/>
        </p:nvPicPr>
        <p:blipFill>
          <a:blip r:embed="rId7"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971800" y="4800599"/>
            <a:ext cx="1828800" cy="1615883"/>
          </a:xfrm>
          <a:prstGeom prst="rect">
            <a:avLst/>
          </a:prstGeom>
        </p:spPr>
      </p:pic>
      <p:pic>
        <p:nvPicPr>
          <p:cNvPr id="18" name="Picture 17" descr="arnavigation.png"/>
          <p:cNvPicPr>
            <a:picLocks noChangeAspect="1"/>
          </p:cNvPicPr>
          <p:nvPr/>
        </p:nvPicPr>
        <p:blipFill>
          <a:blip r:embed="rId8"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460526" y="3200400"/>
            <a:ext cx="2187073" cy="3429000"/>
          </a:xfrm>
          <a:prstGeom prst="rect">
            <a:avLst/>
          </a:prstGeom>
        </p:spPr>
      </p:pic>
      <p:pic>
        <p:nvPicPr>
          <p:cNvPr id="19" name="Picture 18"/>
          <p:cNvPicPr>
            <a:picLocks noChangeAspect="1"/>
          </p:cNvPicPr>
          <p:nvPr/>
        </p:nvPicPr>
        <p:blipFill>
          <a:blip r:embed="rId9" cstate="print">
            <a:clrChange>
              <a:clrFrom>
                <a:srgbClr val="FFFFFF"/>
              </a:clrFrom>
              <a:clrTo>
                <a:srgbClr val="FFFFFF">
                  <a:alpha val="0"/>
                </a:srgbClr>
              </a:clrTo>
            </a:clrChange>
          </a:blip>
          <a:stretch>
            <a:fillRect/>
          </a:stretch>
        </p:blipFill>
        <p:spPr>
          <a:xfrm>
            <a:off x="7848600" y="152400"/>
            <a:ext cx="1143000" cy="8890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87262826"/>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prism isContent="1"/>
      </p:transition>
    </mc:Choice>
    <mc:Fallback>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549274" y="872844"/>
            <a:ext cx="8042276" cy="1336956"/>
          </a:xfrm>
        </p:spPr>
        <p:txBody>
          <a:bodyPr/>
          <a:lstStyle/>
          <a:p>
            <a:pPr algn="l"/>
            <a:r>
              <a:rPr lang="en-US" dirty="0" smtClean="0"/>
              <a:t>Prototype Changes </a:t>
            </a:r>
            <a:br>
              <a:rPr lang="en-US" dirty="0" smtClean="0"/>
            </a:br>
            <a:r>
              <a:rPr lang="en-US" sz="2800" dirty="0">
                <a:solidFill>
                  <a:schemeClr val="accent6">
                    <a:lumMod val="75000"/>
                  </a:schemeClr>
                </a:solidFill>
              </a:rPr>
              <a:t>Revision: </a:t>
            </a:r>
            <a:r>
              <a:rPr lang="en-US" sz="2800" dirty="0" smtClean="0">
                <a:solidFill>
                  <a:schemeClr val="accent6">
                    <a:lumMod val="75000"/>
                  </a:schemeClr>
                </a:solidFill>
              </a:rPr>
              <a:t>enhanced object searching and tour building capabilities </a:t>
            </a:r>
            <a:r>
              <a:rPr lang="en-US" sz="2800" dirty="0">
                <a:solidFill>
                  <a:schemeClr val="accent6">
                    <a:lumMod val="75000"/>
                  </a:schemeClr>
                </a:solidFill>
              </a:rPr>
              <a:t>for customized visitor experience</a:t>
            </a:r>
          </a:p>
        </p:txBody>
      </p:sp>
      <p:pic>
        <p:nvPicPr>
          <p:cNvPr id="11" name="Picture 10" descr="newnavigation1.png"/>
          <p:cNvPicPr>
            <a:picLocks noChangeAspect="1"/>
          </p:cNvPicPr>
          <p:nvPr/>
        </p:nvPicPr>
        <p:blipFill rotWithShape="1">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r="847"/>
          <a:stretch/>
        </p:blipFill>
        <p:spPr>
          <a:xfrm>
            <a:off x="891965" y="2357120"/>
            <a:ext cx="7413835" cy="3987800"/>
          </a:xfrm>
          <a:prstGeom prst="rect">
            <a:avLst/>
          </a:prstGeom>
        </p:spPr>
      </p:pic>
      <p:pic>
        <p:nvPicPr>
          <p:cNvPr id="19" name="Picture 18"/>
          <p:cNvPicPr>
            <a:picLocks noChangeAspect="1"/>
          </p:cNvPicPr>
          <p:nvPr/>
        </p:nvPicPr>
        <p:blipFill>
          <a:blip r:embed="rId3" cstate="print">
            <a:clrChange>
              <a:clrFrom>
                <a:srgbClr val="FFFFFF"/>
              </a:clrFrom>
              <a:clrTo>
                <a:srgbClr val="FFFFFF">
                  <a:alpha val="0"/>
                </a:srgbClr>
              </a:clrTo>
            </a:clrChange>
          </a:blip>
          <a:stretch>
            <a:fillRect/>
          </a:stretch>
        </p:blipFill>
        <p:spPr>
          <a:xfrm>
            <a:off x="7848600" y="152400"/>
            <a:ext cx="1143000" cy="8890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25660299"/>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prism isContent="1"/>
      </p:transition>
    </mc:Choice>
    <mc:Fallback>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9" name="Rectangle 4"/>
          <p:cNvSpPr>
            <a:spLocks noGrp="1" noChangeArrowheads="1"/>
          </p:cNvSpPr>
          <p:nvPr>
            <p:ph type="title"/>
          </p:nvPr>
        </p:nvSpPr>
        <p:spPr/>
        <p:txBody>
          <a:bodyPr/>
          <a:lstStyle/>
          <a:p>
            <a:pPr eaLnBrk="1" hangingPunct="1"/>
            <a:r>
              <a:rPr lang="en-US" dirty="0" smtClean="0"/>
              <a:t>Round 1 - Limitations</a:t>
            </a:r>
          </a:p>
        </p:txBody>
      </p:sp>
      <p:sp>
        <p:nvSpPr>
          <p:cNvPr id="32774" name="Rectangle 5"/>
          <p:cNvSpPr>
            <a:spLocks noGrp="1" noChangeArrowheads="1"/>
          </p:cNvSpPr>
          <p:nvPr>
            <p:ph idx="1"/>
          </p:nvPr>
        </p:nvSpPr>
        <p:spPr>
          <a:xfrm>
            <a:off x="533400" y="1828800"/>
            <a:ext cx="7924800" cy="4724400"/>
          </a:xfrm>
        </p:spPr>
        <p:txBody>
          <a:bodyPr>
            <a:normAutofit/>
          </a:bodyPr>
          <a:lstStyle/>
          <a:p>
            <a:r>
              <a:rPr lang="en-US" dirty="0"/>
              <a:t>Working with </a:t>
            </a:r>
            <a:r>
              <a:rPr lang="en-US" dirty="0" smtClean="0"/>
              <a:t>HTML </a:t>
            </a:r>
          </a:p>
          <a:p>
            <a:r>
              <a:rPr lang="en-US" dirty="0" smtClean="0"/>
              <a:t>Limited </a:t>
            </a:r>
            <a:r>
              <a:rPr lang="en-US" dirty="0"/>
              <a:t>pool of available participants</a:t>
            </a:r>
          </a:p>
          <a:p>
            <a:r>
              <a:rPr lang="en-US" dirty="0"/>
              <a:t>Non-interactive prototype</a:t>
            </a:r>
          </a:p>
          <a:p>
            <a:r>
              <a:rPr lang="en-US" dirty="0" smtClean="0"/>
              <a:t>Not being able to provide full </a:t>
            </a:r>
            <a:r>
              <a:rPr lang="en-US" dirty="0"/>
              <a:t>functionality of augmented reality </a:t>
            </a:r>
            <a:r>
              <a:rPr lang="en-US" dirty="0" smtClean="0"/>
              <a:t>features</a:t>
            </a:r>
          </a:p>
          <a:p>
            <a:r>
              <a:rPr lang="en-US" dirty="0" smtClean="0"/>
              <a:t>Not conducted on location</a:t>
            </a:r>
          </a:p>
        </p:txBody>
      </p:sp>
      <p:pic>
        <p:nvPicPr>
          <p:cNvPr id="5" name="Picture 4"/>
          <p:cNvPicPr>
            <a:picLocks noChangeAspect="1"/>
          </p:cNvPicPr>
          <p:nvPr/>
        </p:nvPicPr>
        <p:blipFill>
          <a:blip r:embed="rId3" cstate="print">
            <a:clrChange>
              <a:clrFrom>
                <a:srgbClr val="FFFFFF"/>
              </a:clrFrom>
              <a:clrTo>
                <a:srgbClr val="FFFFFF">
                  <a:alpha val="0"/>
                </a:srgbClr>
              </a:clrTo>
            </a:clrChange>
          </a:blip>
          <a:stretch>
            <a:fillRect/>
          </a:stretch>
        </p:blipFill>
        <p:spPr>
          <a:xfrm>
            <a:off x="7848600" y="152400"/>
            <a:ext cx="1143000" cy="889000"/>
          </a:xfrm>
          <a:prstGeom prst="rect">
            <a:avLst/>
          </a:prstGeom>
        </p:spPr>
      </p:pic>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prism isContent="1"/>
      </p:transition>
    </mc:Choice>
    <mc:Fallback>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5" name="Rectangle 4"/>
          <p:cNvSpPr>
            <a:spLocks noGrp="1" noChangeArrowheads="1"/>
          </p:cNvSpPr>
          <p:nvPr>
            <p:ph type="ctrTitle"/>
          </p:nvPr>
        </p:nvSpPr>
        <p:spPr/>
        <p:txBody>
          <a:bodyPr/>
          <a:lstStyle/>
          <a:p>
            <a:pPr eaLnBrk="1" hangingPunct="1"/>
            <a:r>
              <a:rPr lang="en-US" sz="3600" dirty="0" smtClean="0"/>
              <a:t>Round 1</a:t>
            </a:r>
            <a:br>
              <a:rPr lang="en-US" sz="3600" dirty="0" smtClean="0"/>
            </a:br>
            <a:r>
              <a:rPr lang="en-US" sz="3600" dirty="0" smtClean="0"/>
              <a:t>Revised Prototype Design</a:t>
            </a:r>
          </a:p>
        </p:txBody>
      </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4055617858"/>
              </p:ext>
            </p:extLst>
          </p:nvPr>
        </p:nvGraphicFramePr>
        <p:xfrm>
          <a:off x="457200" y="990600"/>
          <a:ext cx="8305800" cy="5715000"/>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idx="4294967295"/>
          </p:nvPr>
        </p:nvSpPr>
        <p:spPr/>
        <p:txBody>
          <a:bodyPr/>
          <a:lstStyle/>
          <a:p>
            <a:r>
              <a:rPr lang="en-US" sz="4000" dirty="0" smtClean="0"/>
              <a:t>Fall 2011 </a:t>
            </a:r>
            <a:br>
              <a:rPr lang="en-US" sz="4000" dirty="0" smtClean="0"/>
            </a:br>
            <a:r>
              <a:rPr lang="en-US" sz="4000" dirty="0" smtClean="0"/>
              <a:t>Original Prototype Sitemap</a:t>
            </a:r>
            <a:endParaRPr lang="en-US" sz="40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25925373"/>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sp>
        <p:nvSpPr>
          <p:cNvPr id="3" name="Content Placeholder 2"/>
          <p:cNvSpPr>
            <a:spLocks noGrp="1"/>
          </p:cNvSpPr>
          <p:nvPr>
            <p:ph idx="1"/>
          </p:nvPr>
        </p:nvSpPr>
        <p:spPr/>
        <p:txBody>
          <a:bodyPr>
            <a:normAutofit/>
          </a:bodyPr>
          <a:lstStyle/>
          <a:p>
            <a:pPr marL="0" indent="0">
              <a:buNone/>
            </a:pPr>
            <a:r>
              <a:rPr lang="en-US" sz="2200" dirty="0"/>
              <a:t>The needs, audience, and task analysis confirmed the suspected problem of visitor disconnection with the American Indian culture and exhibits while visiting the National Museum of the American Indian located at the National Mall in Washington D.C. </a:t>
            </a:r>
            <a:endParaRPr lang="en-US" sz="2200" dirty="0" smtClean="0"/>
          </a:p>
          <a:p>
            <a:pPr marL="0" indent="0">
              <a:buNone/>
            </a:pPr>
            <a:r>
              <a:rPr lang="en-US" sz="2200" dirty="0" smtClean="0"/>
              <a:t>Even </a:t>
            </a:r>
            <a:r>
              <a:rPr lang="en-US" sz="2200" dirty="0"/>
              <a:t>though the museum was built with the purpose of making the visiting experience different from traditional museums, the research shows a wide gap between visitor’s expectations and the knowledge/experience the museum is actually providing. </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82059702"/>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9" name="Rectangle 4"/>
          <p:cNvSpPr>
            <a:spLocks noGrp="1" noChangeArrowheads="1"/>
          </p:cNvSpPr>
          <p:nvPr>
            <p:ph type="title"/>
          </p:nvPr>
        </p:nvSpPr>
        <p:spPr>
          <a:xfrm>
            <a:off x="0" y="762000"/>
            <a:ext cx="9144000" cy="685800"/>
          </a:xfrm>
        </p:spPr>
        <p:txBody>
          <a:bodyPr/>
          <a:lstStyle/>
          <a:p>
            <a:pPr eaLnBrk="1" hangingPunct="1"/>
            <a:r>
              <a:rPr lang="en-US" sz="4000" dirty="0" smtClean="0"/>
              <a:t>Spring 2012</a:t>
            </a:r>
            <a:br>
              <a:rPr lang="en-US" sz="4000" dirty="0" smtClean="0"/>
            </a:br>
            <a:r>
              <a:rPr lang="en-US" sz="4000" dirty="0" smtClean="0"/>
              <a:t>Round 1 -Original Sitemap</a:t>
            </a:r>
          </a:p>
        </p:txBody>
      </p:sp>
      <p:graphicFrame>
        <p:nvGraphicFramePr>
          <p:cNvPr id="4" name="Diagram 3"/>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441993211"/>
              </p:ext>
            </p:extLst>
          </p:nvPr>
        </p:nvGraphicFramePr>
        <p:xfrm>
          <a:off x="457200" y="1828800"/>
          <a:ext cx="8305800" cy="4876800"/>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9" name="Rectangle 4"/>
          <p:cNvSpPr>
            <a:spLocks noGrp="1" noChangeArrowheads="1"/>
          </p:cNvSpPr>
          <p:nvPr>
            <p:ph type="title"/>
          </p:nvPr>
        </p:nvSpPr>
        <p:spPr>
          <a:xfrm>
            <a:off x="0" y="381000"/>
            <a:ext cx="9114213" cy="655637"/>
          </a:xfrm>
        </p:spPr>
        <p:txBody>
          <a:bodyPr>
            <a:normAutofit fontScale="90000"/>
          </a:bodyPr>
          <a:lstStyle/>
          <a:p>
            <a:pPr eaLnBrk="1" fontAlgn="auto" hangingPunct="1">
              <a:spcAft>
                <a:spcPts val="0"/>
              </a:spcAft>
              <a:defRPr/>
            </a:pPr>
            <a:r>
              <a:rPr lang="en-US" dirty="0" smtClean="0"/>
              <a:t>Round 1 -Revised Sitemap</a:t>
            </a:r>
          </a:p>
        </p:txBody>
      </p:sp>
      <p:graphicFrame>
        <p:nvGraphicFramePr>
          <p:cNvPr id="4" name="Diagram 3"/>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820403492"/>
              </p:ext>
            </p:extLst>
          </p:nvPr>
        </p:nvGraphicFramePr>
        <p:xfrm>
          <a:off x="457200" y="1828800"/>
          <a:ext cx="8305800" cy="4876800"/>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cstate="print"/>
          <a:stretch>
            <a:fillRect/>
          </a:stretch>
        </p:blipFill>
        <p:spPr>
          <a:xfrm>
            <a:off x="2616938" y="3886200"/>
            <a:ext cx="762000" cy="762000"/>
          </a:xfrm>
          <a:prstGeom prst="rect">
            <a:avLst/>
          </a:prstGeom>
        </p:spPr>
      </p:pic>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clrChange>
              <a:clrFrom>
                <a:srgbClr val="FFFFFF"/>
              </a:clrFrom>
              <a:clrTo>
                <a:srgbClr val="FFFFFF">
                  <a:alpha val="0"/>
                </a:srgbClr>
              </a:clrTo>
            </a:clrChange>
          </a:blip>
          <a:stretch>
            <a:fillRect/>
          </a:stretch>
        </p:blipFill>
        <p:spPr>
          <a:xfrm>
            <a:off x="6180610" y="76200"/>
            <a:ext cx="2887189" cy="2286000"/>
          </a:xfrm>
          <a:prstGeom prst="rect">
            <a:avLst/>
          </a:prstGeom>
        </p:spPr>
      </p:pic>
      <p:sp>
        <p:nvSpPr>
          <p:cNvPr id="13314" name="Rectangle 2"/>
          <p:cNvSpPr>
            <a:spLocks noGrp="1" noChangeArrowheads="1"/>
          </p:cNvSpPr>
          <p:nvPr>
            <p:ph type="ctrTitle"/>
          </p:nvPr>
        </p:nvSpPr>
        <p:spPr>
          <a:xfrm>
            <a:off x="1295400" y="2362200"/>
            <a:ext cx="6477000" cy="1143000"/>
          </a:xfrm>
        </p:spPr>
        <p:txBody>
          <a:bodyPr/>
          <a:lstStyle/>
          <a:p>
            <a:r>
              <a:rPr lang="en-US" dirty="0"/>
              <a:t>Round</a:t>
            </a:r>
            <a:r>
              <a:rPr lang="en-US" dirty="0" smtClean="0"/>
              <a:t> 2</a:t>
            </a:r>
            <a:br>
              <a:rPr lang="en-US" dirty="0" smtClean="0"/>
            </a:br>
            <a:r>
              <a:rPr lang="en-US" dirty="0" smtClean="0"/>
              <a:t>Focus Group</a:t>
            </a:r>
            <a:endParaRPr lang="en-US" dirty="0"/>
          </a:p>
        </p:txBody>
      </p:sp>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Title 1"/>
          <p:cNvSpPr>
            <a:spLocks noGrp="1"/>
          </p:cNvSpPr>
          <p:nvPr>
            <p:ph type="title"/>
          </p:nvPr>
        </p:nvSpPr>
        <p:spPr>
          <a:xfrm>
            <a:off x="76200" y="107576"/>
            <a:ext cx="8991599" cy="1336956"/>
          </a:xfrm>
        </p:spPr>
        <p:txBody>
          <a:bodyPr/>
          <a:lstStyle/>
          <a:p>
            <a:pPr eaLnBrk="1" hangingPunct="1"/>
            <a:r>
              <a:rPr lang="en-US" dirty="0" smtClean="0"/>
              <a:t>Round 2 - Goals/Objectives</a:t>
            </a:r>
          </a:p>
        </p:txBody>
      </p:sp>
      <p:sp>
        <p:nvSpPr>
          <p:cNvPr id="25604" name="Content Placeholder 2"/>
          <p:cNvSpPr>
            <a:spLocks noGrp="1"/>
          </p:cNvSpPr>
          <p:nvPr>
            <p:ph idx="1"/>
          </p:nvPr>
        </p:nvSpPr>
        <p:spPr/>
        <p:txBody>
          <a:bodyPr>
            <a:normAutofit/>
          </a:bodyPr>
          <a:lstStyle/>
          <a:p>
            <a:r>
              <a:rPr lang="en-US" sz="2000" dirty="0" smtClean="0"/>
              <a:t>Understand </a:t>
            </a:r>
            <a:r>
              <a:rPr lang="en-US" sz="2000" dirty="0"/>
              <a:t>what attracts (potential) museum visitors to try Augmented Reality features</a:t>
            </a:r>
          </a:p>
          <a:p>
            <a:r>
              <a:rPr lang="en-US" sz="2000" dirty="0" smtClean="0"/>
              <a:t>Understand </a:t>
            </a:r>
            <a:r>
              <a:rPr lang="en-US" sz="2000" dirty="0"/>
              <a:t>what makes using Augmented Reality features more compelling than the </a:t>
            </a:r>
            <a:r>
              <a:rPr lang="en-US" sz="2000" dirty="0" smtClean="0"/>
              <a:t>alternative (</a:t>
            </a:r>
            <a:r>
              <a:rPr lang="en-US" sz="2000" dirty="0"/>
              <a:t>museum</a:t>
            </a:r>
            <a:r>
              <a:rPr lang="en-US" sz="2000" b="1" dirty="0"/>
              <a:t>‐</a:t>
            </a:r>
            <a:r>
              <a:rPr lang="en-US" sz="2000" dirty="0"/>
              <a:t>provided visuals and information)</a:t>
            </a:r>
          </a:p>
          <a:p>
            <a:r>
              <a:rPr lang="en-US" sz="2000" dirty="0" smtClean="0"/>
              <a:t>Understand </a:t>
            </a:r>
            <a:r>
              <a:rPr lang="en-US" sz="2000" dirty="0"/>
              <a:t>users' attitudes toward proposed Augmented Reality features</a:t>
            </a:r>
          </a:p>
          <a:p>
            <a:r>
              <a:rPr lang="en-US" sz="2000" dirty="0" smtClean="0"/>
              <a:t>Understand </a:t>
            </a:r>
            <a:r>
              <a:rPr lang="en-US" sz="2000" dirty="0"/>
              <a:t>how users would expect to access an Augmented Reality experience</a:t>
            </a:r>
            <a:endParaRPr lang="en-US" sz="2000" dirty="0" smtClean="0"/>
          </a:p>
        </p:txBody>
      </p:sp>
      <p:pic>
        <p:nvPicPr>
          <p:cNvPr id="5" name="Picture 4"/>
          <p:cNvPicPr>
            <a:picLocks noChangeAspect="1"/>
          </p:cNvPicPr>
          <p:nvPr/>
        </p:nvPicPr>
        <p:blipFill>
          <a:blip r:embed="rId3" cstate="print">
            <a:clrChange>
              <a:clrFrom>
                <a:srgbClr val="FFFFFF"/>
              </a:clrFrom>
              <a:clrTo>
                <a:srgbClr val="FFFFFF">
                  <a:alpha val="0"/>
                </a:srgbClr>
              </a:clrTo>
            </a:clrChange>
          </a:blip>
          <a:stretch>
            <a:fillRect/>
          </a:stretch>
        </p:blipFill>
        <p:spPr>
          <a:xfrm>
            <a:off x="8000999" y="76200"/>
            <a:ext cx="1066799" cy="844663"/>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91696177"/>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107576"/>
            <a:ext cx="9143999" cy="1336956"/>
          </a:xfrm>
        </p:spPr>
        <p:txBody>
          <a:bodyPr/>
          <a:lstStyle/>
          <a:p>
            <a:r>
              <a:rPr lang="en-US" dirty="0" smtClean="0"/>
              <a:t>Round 2 - Themes </a:t>
            </a:r>
            <a:r>
              <a:rPr lang="en-US" dirty="0"/>
              <a:t>and </a:t>
            </a:r>
            <a:r>
              <a:rPr lang="en-US" dirty="0" smtClean="0"/>
              <a:t>Hypothesis</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Implementation </a:t>
            </a:r>
            <a:r>
              <a:rPr lang="en-US" dirty="0"/>
              <a:t>of technology related to augmented reality</a:t>
            </a:r>
          </a:p>
          <a:p>
            <a:r>
              <a:rPr lang="en-US" dirty="0" smtClean="0"/>
              <a:t>Purpose </a:t>
            </a:r>
            <a:r>
              <a:rPr lang="en-US" dirty="0"/>
              <a:t>and use of QR Codes</a:t>
            </a:r>
          </a:p>
          <a:p>
            <a:r>
              <a:rPr lang="en-US" dirty="0" smtClean="0"/>
              <a:t>Motivation </a:t>
            </a:r>
            <a:r>
              <a:rPr lang="en-US" dirty="0"/>
              <a:t>for using augmented reality in a mobile app</a:t>
            </a:r>
          </a:p>
          <a:p>
            <a:r>
              <a:rPr lang="en-US" dirty="0" smtClean="0"/>
              <a:t>Purpose </a:t>
            </a:r>
            <a:r>
              <a:rPr lang="en-US" dirty="0"/>
              <a:t>for Augmented Reality </a:t>
            </a:r>
            <a:r>
              <a:rPr lang="en-US" dirty="0" smtClean="0"/>
              <a:t>features: </a:t>
            </a:r>
            <a:r>
              <a:rPr lang="en-US" dirty="0"/>
              <a:t>fun vs. education</a:t>
            </a:r>
          </a:p>
          <a:p>
            <a:r>
              <a:rPr lang="en-US" dirty="0" smtClean="0"/>
              <a:t>Attitude </a:t>
            </a:r>
            <a:r>
              <a:rPr lang="en-US" dirty="0"/>
              <a:t>towards existing augmented reality features on the prototype</a:t>
            </a:r>
          </a:p>
          <a:p>
            <a:r>
              <a:rPr lang="en-US" dirty="0" smtClean="0"/>
              <a:t>Exploration</a:t>
            </a:r>
            <a:r>
              <a:rPr lang="en-US" dirty="0"/>
              <a:t>, using directions to navigate your way in space</a:t>
            </a:r>
          </a:p>
          <a:p>
            <a:r>
              <a:rPr lang="en-US" dirty="0" smtClean="0"/>
              <a:t>Preference </a:t>
            </a:r>
            <a:r>
              <a:rPr lang="en-US" dirty="0"/>
              <a:t>of augmented reality features</a:t>
            </a:r>
          </a:p>
        </p:txBody>
      </p:sp>
      <p:pic>
        <p:nvPicPr>
          <p:cNvPr id="5" name="Picture 4"/>
          <p:cNvPicPr>
            <a:picLocks noChangeAspect="1"/>
          </p:cNvPicPr>
          <p:nvPr/>
        </p:nvPicPr>
        <p:blipFill>
          <a:blip r:embed="rId3" cstate="print">
            <a:clrChange>
              <a:clrFrom>
                <a:srgbClr val="FFFFFF"/>
              </a:clrFrom>
              <a:clrTo>
                <a:srgbClr val="FFFFFF">
                  <a:alpha val="0"/>
                </a:srgbClr>
              </a:clrTo>
            </a:clrChange>
          </a:blip>
          <a:stretch>
            <a:fillRect/>
          </a:stretch>
        </p:blipFill>
        <p:spPr>
          <a:xfrm>
            <a:off x="8000999" y="76200"/>
            <a:ext cx="1066799" cy="844663"/>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24506478"/>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eaLnBrk="1" hangingPunct="1"/>
            <a:r>
              <a:rPr lang="en-US" dirty="0" smtClean="0"/>
              <a:t>Round 2 - Methodology</a:t>
            </a:r>
            <a:endParaRPr lang="en-US" dirty="0"/>
          </a:p>
        </p:txBody>
      </p:sp>
      <p:sp>
        <p:nvSpPr>
          <p:cNvPr id="23555" name="Content Placeholder 2"/>
          <p:cNvSpPr>
            <a:spLocks noGrp="1"/>
          </p:cNvSpPr>
          <p:nvPr>
            <p:ph idx="1"/>
          </p:nvPr>
        </p:nvSpPr>
        <p:spPr>
          <a:xfrm>
            <a:off x="549274" y="1524001"/>
            <a:ext cx="8213725" cy="5029199"/>
          </a:xfrm>
        </p:spPr>
        <p:txBody>
          <a:bodyPr>
            <a:normAutofit fontScale="85000" lnSpcReduction="20000"/>
          </a:bodyPr>
          <a:lstStyle/>
          <a:p>
            <a:pPr>
              <a:lnSpc>
                <a:spcPct val="120000"/>
              </a:lnSpc>
            </a:pPr>
            <a:r>
              <a:rPr lang="en-US" sz="2000" dirty="0"/>
              <a:t>A </a:t>
            </a:r>
            <a:r>
              <a:rPr lang="en-US" sz="2000" dirty="0" smtClean="0"/>
              <a:t>pre-survey was </a:t>
            </a:r>
            <a:r>
              <a:rPr lang="en-US" sz="2000" dirty="0"/>
              <a:t>sent to potential focus group </a:t>
            </a:r>
            <a:r>
              <a:rPr lang="en-US" sz="2000" dirty="0" smtClean="0"/>
              <a:t>participants </a:t>
            </a:r>
            <a:r>
              <a:rPr lang="en-US" sz="2000" dirty="0"/>
              <a:t>to ensure a homogenous </a:t>
            </a:r>
            <a:r>
              <a:rPr lang="en-US" sz="2000" dirty="0" smtClean="0"/>
              <a:t>representation of </a:t>
            </a:r>
            <a:r>
              <a:rPr lang="en-US" sz="2000" dirty="0" smtClean="0">
                <a:hlinkClick r:id="rId3" action="ppaction://hlinksldjump"/>
              </a:rPr>
              <a:t>our target persona</a:t>
            </a:r>
            <a:r>
              <a:rPr lang="en-US" sz="2000" dirty="0" smtClean="0"/>
              <a:t>, an international student (25-35 years old), with familiarity with AR and a minimal comfort level using mobile devices </a:t>
            </a:r>
          </a:p>
          <a:p>
            <a:pPr>
              <a:lnSpc>
                <a:spcPct val="120000"/>
              </a:lnSpc>
            </a:pPr>
            <a:r>
              <a:rPr lang="en-US" sz="2000" dirty="0" smtClean="0"/>
              <a:t>A </a:t>
            </a:r>
            <a:r>
              <a:rPr lang="en-US" sz="2000" dirty="0"/>
              <a:t>feature prioritization/exploratory focus group was created to find out </a:t>
            </a:r>
            <a:r>
              <a:rPr lang="en-US" sz="2000" dirty="0" smtClean="0"/>
              <a:t>which proposed </a:t>
            </a:r>
            <a:r>
              <a:rPr lang="en-US" sz="2000" dirty="0"/>
              <a:t>AR features people perceive to be valuable, what motivates them to use AR applications, </a:t>
            </a:r>
            <a:r>
              <a:rPr lang="en-US" sz="2000" dirty="0" smtClean="0"/>
              <a:t>how they </a:t>
            </a:r>
            <a:r>
              <a:rPr lang="en-US" sz="2000" dirty="0"/>
              <a:t>would expect to access an AR experience and their attitude towards these </a:t>
            </a:r>
            <a:r>
              <a:rPr lang="en-US" sz="2000" dirty="0" smtClean="0"/>
              <a:t>features</a:t>
            </a:r>
          </a:p>
          <a:p>
            <a:pPr>
              <a:lnSpc>
                <a:spcPct val="120000"/>
              </a:lnSpc>
            </a:pPr>
            <a:r>
              <a:rPr lang="en-US" sz="2000" dirty="0"/>
              <a:t>A script was written to guide the session. </a:t>
            </a:r>
          </a:p>
          <a:p>
            <a:pPr>
              <a:lnSpc>
                <a:spcPct val="120000"/>
              </a:lnSpc>
            </a:pPr>
            <a:r>
              <a:rPr lang="en-US" sz="2000" dirty="0"/>
              <a:t>Prior to the test, participants were asked to sign a human testing informed consent form  </a:t>
            </a:r>
            <a:endParaRPr lang="en-US" sz="2000" b="1" dirty="0" smtClean="0">
              <a:solidFill>
                <a:schemeClr val="accent6"/>
              </a:solidFill>
            </a:endParaRPr>
          </a:p>
          <a:p>
            <a:pPr>
              <a:lnSpc>
                <a:spcPct val="120000"/>
              </a:lnSpc>
            </a:pPr>
            <a:r>
              <a:rPr lang="en-US" sz="2000" dirty="0"/>
              <a:t>Tests were performed </a:t>
            </a:r>
          </a:p>
          <a:p>
            <a:pPr>
              <a:lnSpc>
                <a:spcPct val="120000"/>
              </a:lnSpc>
            </a:pPr>
            <a:r>
              <a:rPr lang="en-US" sz="2000" dirty="0"/>
              <a:t>Notes, audio recordings, and interviewer’s overviews were collected for further analysis</a:t>
            </a:r>
          </a:p>
        </p:txBody>
      </p:sp>
      <p:pic>
        <p:nvPicPr>
          <p:cNvPr id="5" name="Picture 4"/>
          <p:cNvPicPr>
            <a:picLocks noChangeAspect="1"/>
          </p:cNvPicPr>
          <p:nvPr/>
        </p:nvPicPr>
        <p:blipFill>
          <a:blip r:embed="rId4" cstate="print">
            <a:clrChange>
              <a:clrFrom>
                <a:srgbClr val="FFFFFF"/>
              </a:clrFrom>
              <a:clrTo>
                <a:srgbClr val="FFFFFF">
                  <a:alpha val="0"/>
                </a:srgbClr>
              </a:clrTo>
            </a:clrChange>
          </a:blip>
          <a:stretch>
            <a:fillRect/>
          </a:stretch>
        </p:blipFill>
        <p:spPr>
          <a:xfrm>
            <a:off x="8000999" y="69737"/>
            <a:ext cx="1066799" cy="844663"/>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96326393"/>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Round 2 -Target Persona</a:t>
            </a:r>
            <a:endParaRPr lang="en-US" dirty="0"/>
          </a:p>
        </p:txBody>
      </p:sp>
      <p:pic>
        <p:nvPicPr>
          <p:cNvPr id="9" name="Picture 8" descr="persona4.png"/>
          <p:cNvPicPr>
            <a:picLocks/>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28600" y="1828800"/>
            <a:ext cx="6172200" cy="43434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TextBox 2"/>
          <p:cNvSpPr txBox="1"/>
          <p:nvPr/>
        </p:nvSpPr>
        <p:spPr>
          <a:xfrm>
            <a:off x="5791200" y="1676400"/>
            <a:ext cx="3276600" cy="4616648"/>
          </a:xfrm>
          <a:prstGeom prst="rect">
            <a:avLst/>
          </a:prstGeom>
          <a:noFill/>
        </p:spPr>
        <p:txBody>
          <a:bodyPr wrap="square" rtlCol="0">
            <a:spAutoFit/>
          </a:bodyPr>
          <a:lstStyle/>
          <a:p>
            <a:pPr marL="457200" indent="-457200" algn="l">
              <a:buFont typeface="Arial"/>
              <a:buChar char="•"/>
            </a:pPr>
            <a:r>
              <a:rPr lang="en-US" sz="2100" dirty="0">
                <a:solidFill>
                  <a:schemeClr val="tx1">
                    <a:lumMod val="65000"/>
                    <a:lumOff val="35000"/>
                  </a:schemeClr>
                </a:solidFill>
                <a:latin typeface="+mn-lt"/>
                <a:ea typeface="+mn-ea"/>
              </a:rPr>
              <a:t>Conducting </a:t>
            </a:r>
            <a:r>
              <a:rPr lang="en-US" sz="2100" dirty="0" smtClean="0">
                <a:solidFill>
                  <a:schemeClr val="tx1">
                    <a:lumMod val="65000"/>
                    <a:lumOff val="35000"/>
                  </a:schemeClr>
                </a:solidFill>
                <a:latin typeface="+mn-lt"/>
                <a:ea typeface="+mn-ea"/>
              </a:rPr>
              <a:t>Research</a:t>
            </a:r>
          </a:p>
          <a:p>
            <a:pPr algn="l"/>
            <a:endParaRPr lang="en-US" sz="2100" dirty="0" smtClean="0">
              <a:solidFill>
                <a:schemeClr val="tx1">
                  <a:lumMod val="65000"/>
                  <a:lumOff val="35000"/>
                </a:schemeClr>
              </a:solidFill>
              <a:latin typeface="+mn-lt"/>
              <a:ea typeface="+mn-ea"/>
            </a:endParaRPr>
          </a:p>
          <a:p>
            <a:pPr marL="457200" indent="-457200" algn="l">
              <a:buFont typeface="Arial"/>
              <a:buChar char="•"/>
            </a:pPr>
            <a:r>
              <a:rPr lang="en-US" sz="2100" dirty="0" smtClean="0">
                <a:solidFill>
                  <a:schemeClr val="tx1">
                    <a:lumMod val="65000"/>
                    <a:lumOff val="35000"/>
                  </a:schemeClr>
                </a:solidFill>
                <a:latin typeface="+mn-lt"/>
                <a:ea typeface="+mn-ea"/>
              </a:rPr>
              <a:t>Owns a mobile device</a:t>
            </a:r>
          </a:p>
          <a:p>
            <a:pPr marL="457200" indent="-457200" algn="l">
              <a:buFont typeface="Arial"/>
              <a:buChar char="•"/>
            </a:pPr>
            <a:endParaRPr lang="en-US" sz="2100" dirty="0">
              <a:solidFill>
                <a:schemeClr val="tx1">
                  <a:lumMod val="65000"/>
                  <a:lumOff val="35000"/>
                </a:schemeClr>
              </a:solidFill>
              <a:latin typeface="+mn-lt"/>
              <a:ea typeface="+mn-ea"/>
            </a:endParaRPr>
          </a:p>
          <a:p>
            <a:pPr marL="457200" indent="-457200" algn="l">
              <a:buFont typeface="Arial"/>
              <a:buChar char="•"/>
            </a:pPr>
            <a:r>
              <a:rPr lang="en-US" sz="2100" dirty="0">
                <a:solidFill>
                  <a:schemeClr val="tx1">
                    <a:lumMod val="65000"/>
                    <a:lumOff val="35000"/>
                  </a:schemeClr>
                </a:solidFill>
                <a:latin typeface="+mn-lt"/>
                <a:ea typeface="+mn-ea"/>
              </a:rPr>
              <a:t>Motivation is to locate items </a:t>
            </a:r>
            <a:r>
              <a:rPr lang="en-US" sz="2100" dirty="0" smtClean="0">
                <a:solidFill>
                  <a:schemeClr val="tx1">
                    <a:lumMod val="65000"/>
                    <a:lumOff val="35000"/>
                  </a:schemeClr>
                </a:solidFill>
                <a:latin typeface="+mn-lt"/>
                <a:ea typeface="+mn-ea"/>
              </a:rPr>
              <a:t>in the museum related to </a:t>
            </a:r>
            <a:r>
              <a:rPr lang="en-US" sz="2100" dirty="0">
                <a:solidFill>
                  <a:schemeClr val="tx1">
                    <a:lumMod val="65000"/>
                    <a:lumOff val="35000"/>
                  </a:schemeClr>
                </a:solidFill>
                <a:latin typeface="+mn-lt"/>
                <a:ea typeface="+mn-ea"/>
              </a:rPr>
              <a:t>the </a:t>
            </a:r>
            <a:r>
              <a:rPr lang="en-US" sz="2100" dirty="0" smtClean="0">
                <a:solidFill>
                  <a:schemeClr val="tx1">
                    <a:lumMod val="65000"/>
                    <a:lumOff val="35000"/>
                  </a:schemeClr>
                </a:solidFill>
                <a:latin typeface="+mn-lt"/>
                <a:ea typeface="+mn-ea"/>
              </a:rPr>
              <a:t>research</a:t>
            </a:r>
          </a:p>
          <a:p>
            <a:pPr marL="457200" indent="-457200" algn="l">
              <a:buFont typeface="Arial"/>
              <a:buChar char="•"/>
            </a:pPr>
            <a:endParaRPr lang="en-US" sz="2100" dirty="0">
              <a:solidFill>
                <a:schemeClr val="tx1">
                  <a:lumMod val="65000"/>
                  <a:lumOff val="35000"/>
                </a:schemeClr>
              </a:solidFill>
              <a:latin typeface="+mn-lt"/>
              <a:ea typeface="+mn-ea"/>
            </a:endParaRPr>
          </a:p>
          <a:p>
            <a:pPr marL="457200" indent="-457200" algn="l">
              <a:buFont typeface="Arial"/>
              <a:buChar char="•"/>
            </a:pPr>
            <a:r>
              <a:rPr lang="en-US" sz="2100" dirty="0" smtClean="0">
                <a:solidFill>
                  <a:schemeClr val="tx1">
                    <a:lumMod val="65000"/>
                    <a:lumOff val="35000"/>
                  </a:schemeClr>
                </a:solidFill>
                <a:latin typeface="+mn-lt"/>
                <a:ea typeface="+mn-ea"/>
              </a:rPr>
              <a:t>Assistance in locating resources </a:t>
            </a:r>
            <a:r>
              <a:rPr lang="en-US" sz="2100" dirty="0">
                <a:solidFill>
                  <a:schemeClr val="tx1">
                    <a:lumMod val="65000"/>
                    <a:lumOff val="35000"/>
                  </a:schemeClr>
                </a:solidFill>
                <a:latin typeface="+mn-lt"/>
                <a:ea typeface="+mn-ea"/>
              </a:rPr>
              <a:t>outside the museum</a:t>
            </a:r>
          </a:p>
        </p:txBody>
      </p:sp>
      <p:pic>
        <p:nvPicPr>
          <p:cNvPr id="6" name="Picture 5"/>
          <p:cNvPicPr>
            <a:picLocks noChangeAspect="1"/>
          </p:cNvPicPr>
          <p:nvPr/>
        </p:nvPicPr>
        <p:blipFill>
          <a:blip r:embed="rId3" cstate="print">
            <a:clrChange>
              <a:clrFrom>
                <a:srgbClr val="FFFFFF"/>
              </a:clrFrom>
              <a:clrTo>
                <a:srgbClr val="FFFFFF">
                  <a:alpha val="0"/>
                </a:srgbClr>
              </a:clrTo>
            </a:clrChange>
          </a:blip>
          <a:stretch>
            <a:fillRect/>
          </a:stretch>
        </p:blipFill>
        <p:spPr>
          <a:xfrm>
            <a:off x="8000999" y="76200"/>
            <a:ext cx="1066799" cy="844663"/>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42684916"/>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Round 2 - Procedure</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Part 1</a:t>
            </a:r>
          </a:p>
          <a:p>
            <a:pPr lvl="1"/>
            <a:r>
              <a:rPr lang="en-US" sz="1800" dirty="0" smtClean="0"/>
              <a:t>Introduction and discussion - Augmented Reality</a:t>
            </a:r>
          </a:p>
          <a:p>
            <a:pPr lvl="1"/>
            <a:r>
              <a:rPr lang="en-US" sz="1800" dirty="0"/>
              <a:t>Introduction and discussion – Quick Response (QR) Codes – with an event experience</a:t>
            </a:r>
          </a:p>
          <a:p>
            <a:pPr lvl="1"/>
            <a:r>
              <a:rPr lang="en-US" sz="1800" dirty="0"/>
              <a:t>Introduction and discussion – Quick Response (QR) Codes – with 3D </a:t>
            </a:r>
            <a:r>
              <a:rPr lang="en-US" sz="1800" dirty="0" smtClean="0"/>
              <a:t>model</a:t>
            </a:r>
          </a:p>
          <a:p>
            <a:pPr lvl="1"/>
            <a:r>
              <a:rPr lang="en-US" sz="1800" dirty="0"/>
              <a:t>Introduction and discussion - Image </a:t>
            </a:r>
            <a:r>
              <a:rPr lang="en-US" sz="1800" dirty="0" smtClean="0"/>
              <a:t>Recognition</a:t>
            </a:r>
          </a:p>
          <a:p>
            <a:pPr lvl="1"/>
            <a:endParaRPr lang="en-US" sz="1800" dirty="0"/>
          </a:p>
          <a:p>
            <a:r>
              <a:rPr lang="en-US" dirty="0" smtClean="0"/>
              <a:t>Part 2</a:t>
            </a:r>
          </a:p>
          <a:p>
            <a:pPr lvl="1"/>
            <a:r>
              <a:rPr lang="en-US" sz="1800" dirty="0"/>
              <a:t>Prototype integration of QR Codes and discussion</a:t>
            </a:r>
          </a:p>
          <a:p>
            <a:pPr lvl="1"/>
            <a:r>
              <a:rPr lang="en-US" sz="1800" dirty="0"/>
              <a:t>Prototype integration of QR codes – with an event experience and discussion</a:t>
            </a:r>
          </a:p>
          <a:p>
            <a:pPr lvl="1"/>
            <a:r>
              <a:rPr lang="en-US" sz="1800" dirty="0"/>
              <a:t>Prototype integration of Image Recognition and discussion</a:t>
            </a:r>
          </a:p>
          <a:p>
            <a:pPr lvl="1"/>
            <a:r>
              <a:rPr lang="en-US" sz="1800" dirty="0"/>
              <a:t>Prototype integration of QR Codes – with 3D Models of Objects and </a:t>
            </a:r>
            <a:r>
              <a:rPr lang="en-US" sz="1800" dirty="0" smtClean="0"/>
              <a:t>discussion</a:t>
            </a:r>
            <a:endParaRPr lang="en-US" sz="1800" dirty="0"/>
          </a:p>
          <a:p>
            <a:r>
              <a:rPr lang="en-US" dirty="0" smtClean="0"/>
              <a:t>Part 3</a:t>
            </a:r>
          </a:p>
          <a:p>
            <a:pPr lvl="1"/>
            <a:r>
              <a:rPr lang="en-US" sz="1700" dirty="0"/>
              <a:t>Brainstorming discussion</a:t>
            </a:r>
          </a:p>
          <a:p>
            <a:pPr lvl="1"/>
            <a:endParaRPr lang="en-US" sz="1800" dirty="0" smtClean="0"/>
          </a:p>
          <a:p>
            <a:endParaRPr lang="en-US" dirty="0"/>
          </a:p>
        </p:txBody>
      </p:sp>
      <p:pic>
        <p:nvPicPr>
          <p:cNvPr id="5" name="Picture 4"/>
          <p:cNvPicPr>
            <a:picLocks noChangeAspect="1"/>
          </p:cNvPicPr>
          <p:nvPr/>
        </p:nvPicPr>
        <p:blipFill>
          <a:blip r:embed="rId2" cstate="print">
            <a:clrChange>
              <a:clrFrom>
                <a:srgbClr val="FFFFFF"/>
              </a:clrFrom>
              <a:clrTo>
                <a:srgbClr val="FFFFFF">
                  <a:alpha val="0"/>
                </a:srgbClr>
              </a:clrTo>
            </a:clrChange>
          </a:blip>
          <a:stretch>
            <a:fillRect/>
          </a:stretch>
        </p:blipFill>
        <p:spPr>
          <a:xfrm>
            <a:off x="8000999" y="76200"/>
            <a:ext cx="1066799" cy="844663"/>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10466745"/>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 Technology</a:t>
            </a:r>
            <a:endParaRPr lang="en-US" dirty="0"/>
          </a:p>
        </p:txBody>
      </p:sp>
      <p:sp>
        <p:nvSpPr>
          <p:cNvPr id="3" name="Content Placeholder 2"/>
          <p:cNvSpPr>
            <a:spLocks noGrp="1"/>
          </p:cNvSpPr>
          <p:nvPr>
            <p:ph idx="1"/>
          </p:nvPr>
        </p:nvSpPr>
        <p:spPr/>
        <p:txBody>
          <a:bodyPr/>
          <a:lstStyle/>
          <a:p>
            <a:pPr marL="0" indent="0">
              <a:buNone/>
            </a:pPr>
            <a:r>
              <a:rPr lang="en-US" b="1" dirty="0" smtClean="0"/>
              <a:t>Image Recognition</a:t>
            </a:r>
          </a:p>
          <a:p>
            <a:pPr marL="0" indent="0">
              <a:buNone/>
            </a:pPr>
            <a:r>
              <a:rPr lang="en-US" dirty="0" smtClean="0"/>
              <a:t>Used to overlay information</a:t>
            </a:r>
          </a:p>
          <a:p>
            <a:pPr marL="349250" lvl="1" indent="0">
              <a:buNone/>
            </a:pPr>
            <a:endParaRPr lang="en-US" dirty="0" smtClean="0"/>
          </a:p>
          <a:p>
            <a:endParaRPr lang="en-US" dirty="0" smtClean="0"/>
          </a:p>
        </p:txBody>
      </p:sp>
      <p:pic>
        <p:nvPicPr>
          <p:cNvPr id="6" name="Picture 5"/>
          <p:cNvPicPr>
            <a:picLocks noChangeAspect="1"/>
          </p:cNvPicPr>
          <p:nvPr/>
        </p:nvPicPr>
        <p:blipFill>
          <a:blip r:embed="rId2" cstate="print">
            <a:clrChange>
              <a:clrFrom>
                <a:srgbClr val="FFFFFF"/>
              </a:clrFrom>
              <a:clrTo>
                <a:srgbClr val="FFFFFF">
                  <a:alpha val="0"/>
                </a:srgbClr>
              </a:clrTo>
            </a:clrChange>
          </a:blip>
          <a:stretch>
            <a:fillRect/>
          </a:stretch>
        </p:blipFill>
        <p:spPr>
          <a:xfrm>
            <a:off x="8000999" y="76200"/>
            <a:ext cx="1066799" cy="844663"/>
          </a:xfrm>
          <a:prstGeom prst="rect">
            <a:avLst/>
          </a:prstGeom>
        </p:spPr>
      </p:pic>
      <p:pic>
        <p:nvPicPr>
          <p:cNvPr id="4" name="Picture 3" descr="modoku_iphone_horizontal.png"/>
          <p:cNvPicPr>
            <a:picLocks noChangeAspect="1"/>
          </p:cNvPicPr>
          <p:nvPr/>
        </p:nvPicPr>
        <p:blipFill rotWithShape="1">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46727"/>
          <a:stretch/>
        </p:blipFill>
        <p:spPr>
          <a:xfrm rot="5400000">
            <a:off x="4511925" y="2759325"/>
            <a:ext cx="5149350" cy="2743199"/>
          </a:xfrm>
          <a:prstGeom prst="rect">
            <a:avLst/>
          </a:prstGeom>
        </p:spPr>
      </p:pic>
      <p:pic>
        <p:nvPicPr>
          <p:cNvPr id="5" name="Picture 4" descr="pollycooper0.png"/>
          <p:cNvPicPr>
            <a:picLocks noChangeAspect="1"/>
          </p:cNvPicPr>
          <p:nvPr/>
        </p:nvPicPr>
        <p:blipFill rotWithShape="1">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4613" t="1859" r="3359" b="4848"/>
          <a:stretch/>
        </p:blipFill>
        <p:spPr>
          <a:xfrm>
            <a:off x="5979894" y="2438400"/>
            <a:ext cx="2244003" cy="34290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51096191"/>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 Technology</a:t>
            </a:r>
            <a:endParaRPr lang="en-US" dirty="0"/>
          </a:p>
        </p:txBody>
      </p:sp>
      <p:sp>
        <p:nvSpPr>
          <p:cNvPr id="3" name="Content Placeholder 2"/>
          <p:cNvSpPr>
            <a:spLocks noGrp="1"/>
          </p:cNvSpPr>
          <p:nvPr>
            <p:ph idx="1"/>
          </p:nvPr>
        </p:nvSpPr>
        <p:spPr/>
        <p:txBody>
          <a:bodyPr/>
          <a:lstStyle/>
          <a:p>
            <a:r>
              <a:rPr lang="en-US" b="1" dirty="0" smtClean="0"/>
              <a:t>3</a:t>
            </a:r>
            <a:r>
              <a:rPr lang="en-US" b="1" dirty="0"/>
              <a:t>-D models of </a:t>
            </a:r>
            <a:r>
              <a:rPr lang="en-US" b="1" dirty="0" smtClean="0"/>
              <a:t>objects </a:t>
            </a:r>
            <a:r>
              <a:rPr lang="en-US" dirty="0"/>
              <a:t>- to produce the best possible experiences for users </a:t>
            </a:r>
          </a:p>
          <a:p>
            <a:endParaRPr lang="en-US" dirty="0"/>
          </a:p>
        </p:txBody>
      </p:sp>
      <p:pic>
        <p:nvPicPr>
          <p:cNvPr id="6" name="Picture 5"/>
          <p:cNvPicPr>
            <a:picLocks noChangeAspect="1"/>
          </p:cNvPicPr>
          <p:nvPr/>
        </p:nvPicPr>
        <p:blipFill>
          <a:blip r:embed="rId2" cstate="print">
            <a:clrChange>
              <a:clrFrom>
                <a:srgbClr val="FFFFFF"/>
              </a:clrFrom>
              <a:clrTo>
                <a:srgbClr val="FFFFFF">
                  <a:alpha val="0"/>
                </a:srgbClr>
              </a:clrTo>
            </a:clrChange>
          </a:blip>
          <a:stretch>
            <a:fillRect/>
          </a:stretch>
        </p:blipFill>
        <p:spPr>
          <a:xfrm>
            <a:off x="8000999" y="76200"/>
            <a:ext cx="1066799" cy="844663"/>
          </a:xfrm>
          <a:prstGeom prst="rect">
            <a:avLst/>
          </a:prstGeom>
        </p:spPr>
      </p:pic>
      <p:pic>
        <p:nvPicPr>
          <p:cNvPr id="8" name="Picture 7" descr="modoku_iphone_horizontal.png"/>
          <p:cNvPicPr>
            <a:picLocks noChangeAspect="1"/>
          </p:cNvPicPr>
          <p:nvPr/>
        </p:nvPicPr>
        <p:blipFill rotWithShape="1">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46727"/>
          <a:stretch/>
        </p:blipFill>
        <p:spPr>
          <a:xfrm>
            <a:off x="1632450" y="3124201"/>
            <a:ext cx="5149350" cy="2743199"/>
          </a:xfrm>
          <a:prstGeom prst="rect">
            <a:avLst/>
          </a:prstGeom>
        </p:spPr>
      </p:pic>
      <p:pic>
        <p:nvPicPr>
          <p:cNvPr id="5" name="Picture 4"/>
          <p:cNvPicPr>
            <a:picLocks noChangeAspect="1"/>
          </p:cNvPicPr>
          <p:nvPr/>
        </p:nvPicPr>
        <p:blipFill rotWithShape="1">
          <a:blip r:embed="rId4" cstate="print"/>
          <a:srcRect l="6565" t="8716" r="5765" b="10385"/>
          <a:stretch/>
        </p:blipFill>
        <p:spPr>
          <a:xfrm>
            <a:off x="2438400" y="3352800"/>
            <a:ext cx="3492177" cy="22860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44650722"/>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a:t>
            </a:r>
            <a:endParaRPr lang="en-US" dirty="0"/>
          </a:p>
        </p:txBody>
      </p:sp>
      <p:sp>
        <p:nvSpPr>
          <p:cNvPr id="3" name="Content Placeholder 2"/>
          <p:cNvSpPr>
            <a:spLocks noGrp="1"/>
          </p:cNvSpPr>
          <p:nvPr>
            <p:ph idx="1"/>
          </p:nvPr>
        </p:nvSpPr>
        <p:spPr>
          <a:xfrm>
            <a:off x="685799" y="1600201"/>
            <a:ext cx="7905751" cy="4343400"/>
          </a:xfrm>
        </p:spPr>
        <p:txBody>
          <a:bodyPr>
            <a:normAutofit/>
          </a:bodyPr>
          <a:lstStyle/>
          <a:p>
            <a:pPr marL="0" indent="0">
              <a:buNone/>
            </a:pPr>
            <a:r>
              <a:rPr lang="en-US" dirty="0"/>
              <a:t>Create an opportunity for visitors to increase their understanding of Native Indian culture by implementing an augmented reality application for Smartphones that provides additional Native Indian perspectives; thus providing interactive details to deepen visitor understanding regarding their traditions, plight, artifacts and other important cultural values</a:t>
            </a:r>
            <a:r>
              <a:rPr lang="en-US" dirty="0" smtClean="0"/>
              <a:t>.</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66732667"/>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 Technology</a:t>
            </a:r>
            <a:endParaRPr lang="en-US" dirty="0"/>
          </a:p>
        </p:txBody>
      </p:sp>
      <p:sp>
        <p:nvSpPr>
          <p:cNvPr id="3" name="Content Placeholder 2"/>
          <p:cNvSpPr>
            <a:spLocks noGrp="1"/>
          </p:cNvSpPr>
          <p:nvPr>
            <p:ph idx="1"/>
          </p:nvPr>
        </p:nvSpPr>
        <p:spPr/>
        <p:txBody>
          <a:bodyPr/>
          <a:lstStyle/>
          <a:p>
            <a:r>
              <a:rPr lang="en-US" b="1" dirty="0"/>
              <a:t>Event Experience </a:t>
            </a:r>
            <a:r>
              <a:rPr lang="en-US" dirty="0" smtClean="0"/>
              <a:t>- Provides </a:t>
            </a:r>
            <a:r>
              <a:rPr lang="en-US" dirty="0"/>
              <a:t>the opportunity to relive an experience that happened in the same space you occupy but at a different </a:t>
            </a:r>
            <a:r>
              <a:rPr lang="en-US" dirty="0" smtClean="0"/>
              <a:t>time</a:t>
            </a:r>
            <a:endParaRPr lang="en-US" dirty="0"/>
          </a:p>
        </p:txBody>
      </p:sp>
      <p:pic>
        <p:nvPicPr>
          <p:cNvPr id="7" name="Picture 6"/>
          <p:cNvPicPr>
            <a:picLocks noChangeAspect="1"/>
          </p:cNvPicPr>
          <p:nvPr/>
        </p:nvPicPr>
        <p:blipFill>
          <a:blip r:embed="rId3" cstate="print">
            <a:clrChange>
              <a:clrFrom>
                <a:srgbClr val="FFFFFF"/>
              </a:clrFrom>
              <a:clrTo>
                <a:srgbClr val="FFFFFF">
                  <a:alpha val="0"/>
                </a:srgbClr>
              </a:clrTo>
            </a:clrChange>
          </a:blip>
          <a:stretch>
            <a:fillRect/>
          </a:stretch>
        </p:blipFill>
        <p:spPr>
          <a:xfrm>
            <a:off x="8000999" y="76200"/>
            <a:ext cx="1066799" cy="844663"/>
          </a:xfrm>
          <a:prstGeom prst="rect">
            <a:avLst/>
          </a:prstGeom>
        </p:spPr>
      </p:pic>
      <p:pic>
        <p:nvPicPr>
          <p:cNvPr id="8" name="Picture 7" descr="modoku_iphone_horizontal.png"/>
          <p:cNvPicPr>
            <a:picLocks noChangeAspect="1"/>
          </p:cNvPicPr>
          <p:nvPr/>
        </p:nvPicPr>
        <p:blipFill rotWithShape="1">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46727"/>
          <a:stretch/>
        </p:blipFill>
        <p:spPr>
          <a:xfrm>
            <a:off x="1632450" y="3124201"/>
            <a:ext cx="5149350" cy="2743199"/>
          </a:xfrm>
          <a:prstGeom prst="rect">
            <a:avLst/>
          </a:prstGeom>
        </p:spPr>
      </p:pic>
      <p:pic>
        <p:nvPicPr>
          <p:cNvPr id="6" name="videoHuichol.mp4">
            <a:hlinkClick r:id="" action="ppaction://media"/>
          </p:cNvPr>
          <p:cNvPicPr/>
          <p:nvPr>
            <a:videoFile r:link="rId1"/>
            <p:extLst>
              <p:ext uri="{DAA4B4D4-6D71-4841-9C94-3DE7FCFB9230}">
                <p14:media xmlns:p14="http://schemas.microsoft.com/office/powerpoint/2010/main" xmlns:p="http://schemas.openxmlformats.org/presentationml/2006/main" xmlns:r="http://schemas.openxmlformats.org/officeDocument/2006/relationships" xmlns:a="http://schemas.openxmlformats.org/drawingml/2006/main" xmlns="" r:embed="rId5"/>
              </p:ext>
            </p:extLst>
          </p:nvPr>
        </p:nvPicPr>
        <p:blipFill rotWithShape="1">
          <a:blip r:embed="rId6" cstate="print"/>
          <a:srcRect t="2967"/>
          <a:stretch/>
        </p:blipFill>
        <p:spPr>
          <a:xfrm>
            <a:off x="2209800" y="3352800"/>
            <a:ext cx="3733800" cy="22860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91940672"/>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87044"/>
            <a:ext cx="8042276" cy="1336956"/>
          </a:xfrm>
        </p:spPr>
        <p:txBody>
          <a:bodyPr/>
          <a:lstStyle/>
          <a:p>
            <a:r>
              <a:rPr lang="en-US" sz="3200" dirty="0" smtClean="0"/>
              <a:t>Focus Group</a:t>
            </a:r>
            <a:br>
              <a:rPr lang="en-US" sz="3200" dirty="0" smtClean="0"/>
            </a:br>
            <a:r>
              <a:rPr lang="en-US" sz="3200" dirty="0" smtClean="0"/>
              <a:t>Mapping </a:t>
            </a:r>
            <a:r>
              <a:rPr lang="en-US" sz="3200" dirty="0"/>
              <a:t>Objectives </a:t>
            </a:r>
            <a:r>
              <a:rPr lang="en-US" sz="3200" dirty="0" smtClean="0"/>
              <a:t/>
            </a:r>
            <a:br>
              <a:rPr lang="en-US" sz="3200" dirty="0" smtClean="0"/>
            </a:br>
            <a:r>
              <a:rPr lang="en-US" sz="3200" dirty="0" smtClean="0"/>
              <a:t>to </a:t>
            </a:r>
            <a:r>
              <a:rPr lang="en-US" sz="3200" dirty="0"/>
              <a:t>Protocol Questions</a:t>
            </a:r>
          </a:p>
        </p:txBody>
      </p:sp>
      <p:pic>
        <p:nvPicPr>
          <p:cNvPr id="5" name="Content Placeholder 4" descr="objectives.png"/>
          <p:cNvPicPr>
            <a:picLocks noGrp="1" noChangeAspect="1"/>
          </p:cNvPicPr>
          <p:nvPr>
            <p:ph idx="1"/>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2669" r="-2669"/>
          <a:stretch>
            <a:fillRect/>
          </a:stretch>
        </p:blipFill>
        <p:spPr>
          <a:xfrm>
            <a:off x="549275" y="1828800"/>
            <a:ext cx="8042275" cy="4343400"/>
          </a:xfrm>
          <a:ln>
            <a:solidFill>
              <a:schemeClr val="tx1">
                <a:lumMod val="75000"/>
                <a:lumOff val="25000"/>
              </a:schemeClr>
            </a:solidFill>
          </a:ln>
        </p:spPr>
      </p:pic>
      <p:pic>
        <p:nvPicPr>
          <p:cNvPr id="6" name="Picture 5"/>
          <p:cNvPicPr>
            <a:picLocks noChangeAspect="1"/>
          </p:cNvPicPr>
          <p:nvPr/>
        </p:nvPicPr>
        <p:blipFill>
          <a:blip r:embed="rId3" cstate="print">
            <a:clrChange>
              <a:clrFrom>
                <a:srgbClr val="FFFFFF"/>
              </a:clrFrom>
              <a:clrTo>
                <a:srgbClr val="FFFFFF">
                  <a:alpha val="0"/>
                </a:srgbClr>
              </a:clrTo>
            </a:clrChange>
          </a:blip>
          <a:stretch>
            <a:fillRect/>
          </a:stretch>
        </p:blipFill>
        <p:spPr>
          <a:xfrm>
            <a:off x="8000999" y="76200"/>
            <a:ext cx="1066799" cy="844663"/>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06247411"/>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ctrTitle"/>
          </p:nvPr>
        </p:nvSpPr>
        <p:spPr>
          <a:xfrm>
            <a:off x="1371600" y="1828800"/>
            <a:ext cx="6400800" cy="1470025"/>
          </a:xfrm>
        </p:spPr>
        <p:txBody>
          <a:bodyPr/>
          <a:lstStyle/>
          <a:p>
            <a:r>
              <a:rPr lang="en-US" dirty="0" smtClean="0"/>
              <a:t>Results</a:t>
            </a:r>
            <a:endParaRPr lang="en-US" dirty="0"/>
          </a:p>
        </p:txBody>
      </p:sp>
      <p:pic>
        <p:nvPicPr>
          <p:cNvPr id="6" name="Picture 5"/>
          <p:cNvPicPr>
            <a:picLocks noChangeAspect="1"/>
          </p:cNvPicPr>
          <p:nvPr/>
        </p:nvPicPr>
        <p:blipFill>
          <a:blip r:embed="rId2" cstate="print">
            <a:clrChange>
              <a:clrFrom>
                <a:srgbClr val="FFFFFF"/>
              </a:clrFrom>
              <a:clrTo>
                <a:srgbClr val="FFFFFF">
                  <a:alpha val="0"/>
                </a:srgbClr>
              </a:clrTo>
            </a:clrChange>
          </a:blip>
          <a:stretch>
            <a:fillRect/>
          </a:stretch>
        </p:blipFill>
        <p:spPr>
          <a:xfrm>
            <a:off x="5795651" y="76200"/>
            <a:ext cx="3272148" cy="25908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30864974"/>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Themes Identified </a:t>
            </a:r>
            <a:br>
              <a:rPr lang="en-US" dirty="0" smtClean="0"/>
            </a:br>
            <a:r>
              <a:rPr lang="en-US" dirty="0" smtClean="0"/>
              <a:t>Supports Initial Goals</a:t>
            </a:r>
            <a:endParaRPr lang="en-US" dirty="0"/>
          </a:p>
        </p:txBody>
      </p:sp>
      <p:sp>
        <p:nvSpPr>
          <p:cNvPr id="3" name="Content Placeholder 2"/>
          <p:cNvSpPr>
            <a:spLocks noGrp="1"/>
          </p:cNvSpPr>
          <p:nvPr>
            <p:ph idx="1"/>
          </p:nvPr>
        </p:nvSpPr>
        <p:spPr>
          <a:xfrm>
            <a:off x="457200" y="1524000"/>
            <a:ext cx="8381999" cy="5029200"/>
          </a:xfrm>
        </p:spPr>
        <p:txBody>
          <a:bodyPr>
            <a:normAutofit fontScale="70000" lnSpcReduction="20000"/>
          </a:bodyPr>
          <a:lstStyle/>
          <a:p>
            <a:pPr>
              <a:lnSpc>
                <a:spcPct val="120000"/>
              </a:lnSpc>
            </a:pPr>
            <a:r>
              <a:rPr lang="en-US" dirty="0" smtClean="0"/>
              <a:t>Expectation: The </a:t>
            </a:r>
            <a:r>
              <a:rPr lang="en-US" dirty="0"/>
              <a:t>implementation of AR technology falls under the expectation goal of users knowing how </a:t>
            </a:r>
            <a:r>
              <a:rPr lang="en-US" dirty="0" smtClean="0"/>
              <a:t>to access </a:t>
            </a:r>
            <a:r>
              <a:rPr lang="en-US" dirty="0"/>
              <a:t>augmented reality </a:t>
            </a:r>
            <a:r>
              <a:rPr lang="en-US" dirty="0" smtClean="0"/>
              <a:t>features.</a:t>
            </a:r>
            <a:endParaRPr lang="en-US" dirty="0"/>
          </a:p>
          <a:p>
            <a:pPr>
              <a:lnSpc>
                <a:spcPct val="120000"/>
              </a:lnSpc>
            </a:pPr>
            <a:r>
              <a:rPr lang="en-US" dirty="0" smtClean="0"/>
              <a:t>Attraction: The </a:t>
            </a:r>
            <a:r>
              <a:rPr lang="en-US" dirty="0"/>
              <a:t>participants’ interest in the implementation of QR codes gave Unified Designs </a:t>
            </a:r>
            <a:r>
              <a:rPr lang="en-US" dirty="0" smtClean="0"/>
              <a:t>insight on </a:t>
            </a:r>
            <a:r>
              <a:rPr lang="en-US" dirty="0"/>
              <a:t>how </a:t>
            </a:r>
            <a:r>
              <a:rPr lang="en-US" dirty="0" smtClean="0"/>
              <a:t>people </a:t>
            </a:r>
            <a:r>
              <a:rPr lang="en-US" dirty="0"/>
              <a:t>perceive these codes if seen in the museum.</a:t>
            </a:r>
          </a:p>
          <a:p>
            <a:pPr>
              <a:lnSpc>
                <a:spcPct val="120000"/>
              </a:lnSpc>
            </a:pPr>
            <a:r>
              <a:rPr lang="en-US" dirty="0" smtClean="0"/>
              <a:t>Attitude: The </a:t>
            </a:r>
            <a:r>
              <a:rPr lang="en-US" dirty="0"/>
              <a:t>theme, motivation for using </a:t>
            </a:r>
            <a:r>
              <a:rPr lang="en-US" dirty="0" smtClean="0"/>
              <a:t>AR in </a:t>
            </a:r>
            <a:r>
              <a:rPr lang="en-US" dirty="0"/>
              <a:t>an app, provides insight </a:t>
            </a:r>
            <a:r>
              <a:rPr lang="en-US" dirty="0" smtClean="0"/>
              <a:t>into understanding </a:t>
            </a:r>
            <a:r>
              <a:rPr lang="en-US" dirty="0"/>
              <a:t>what </a:t>
            </a:r>
            <a:r>
              <a:rPr lang="en-US" dirty="0" smtClean="0"/>
              <a:t>attracts museum </a:t>
            </a:r>
            <a:r>
              <a:rPr lang="en-US" dirty="0"/>
              <a:t>visitors to use an AR feature.</a:t>
            </a:r>
          </a:p>
          <a:p>
            <a:pPr>
              <a:lnSpc>
                <a:spcPct val="120000"/>
              </a:lnSpc>
            </a:pPr>
            <a:r>
              <a:rPr lang="en-US" dirty="0" smtClean="0"/>
              <a:t>Compelling: Fun </a:t>
            </a:r>
            <a:r>
              <a:rPr lang="en-US" dirty="0"/>
              <a:t>vs. education with AR and attitudes toward the existing AR features were two </a:t>
            </a:r>
            <a:r>
              <a:rPr lang="en-US" dirty="0" smtClean="0"/>
              <a:t>prevalent themes</a:t>
            </a:r>
            <a:r>
              <a:rPr lang="en-US" dirty="0"/>
              <a:t>. The ideas that came out from these themes will help Unified Designs in </a:t>
            </a:r>
            <a:r>
              <a:rPr lang="en-US" dirty="0" smtClean="0"/>
              <a:t>understanding what </a:t>
            </a:r>
            <a:r>
              <a:rPr lang="en-US" dirty="0"/>
              <a:t>makes AR more compelling than the standard museum features.</a:t>
            </a:r>
          </a:p>
          <a:p>
            <a:pPr>
              <a:lnSpc>
                <a:spcPct val="120000"/>
              </a:lnSpc>
            </a:pPr>
            <a:r>
              <a:rPr lang="en-US" dirty="0" smtClean="0"/>
              <a:t>Expectation: Using </a:t>
            </a:r>
            <a:r>
              <a:rPr lang="en-US" dirty="0"/>
              <a:t>directions to navigate </a:t>
            </a:r>
            <a:r>
              <a:rPr lang="en-US" dirty="0" smtClean="0"/>
              <a:t>was </a:t>
            </a:r>
            <a:r>
              <a:rPr lang="en-US" dirty="0"/>
              <a:t>a theme that participants </a:t>
            </a:r>
            <a:r>
              <a:rPr lang="en-US" dirty="0" smtClean="0"/>
              <a:t>had awareness </a:t>
            </a:r>
            <a:r>
              <a:rPr lang="en-US" dirty="0"/>
              <a:t>of. They were interested in </a:t>
            </a:r>
            <a:r>
              <a:rPr lang="en-US" dirty="0" smtClean="0"/>
              <a:t>using </a:t>
            </a:r>
            <a:r>
              <a:rPr lang="en-US" dirty="0"/>
              <a:t>AR technology </a:t>
            </a:r>
            <a:r>
              <a:rPr lang="en-US" dirty="0" smtClean="0"/>
              <a:t>to </a:t>
            </a:r>
            <a:r>
              <a:rPr lang="en-US" dirty="0"/>
              <a:t>make navigating </a:t>
            </a:r>
            <a:r>
              <a:rPr lang="en-US" dirty="0" smtClean="0"/>
              <a:t>the museum and </a:t>
            </a:r>
            <a:r>
              <a:rPr lang="en-US" dirty="0"/>
              <a:t>outside world easier.</a:t>
            </a:r>
          </a:p>
        </p:txBody>
      </p:sp>
      <p:pic>
        <p:nvPicPr>
          <p:cNvPr id="5" name="Picture 4"/>
          <p:cNvPicPr>
            <a:picLocks noChangeAspect="1"/>
          </p:cNvPicPr>
          <p:nvPr/>
        </p:nvPicPr>
        <p:blipFill>
          <a:blip r:embed="rId2" cstate="print">
            <a:clrChange>
              <a:clrFrom>
                <a:srgbClr val="FFFFFF"/>
              </a:clrFrom>
              <a:clrTo>
                <a:srgbClr val="FFFFFF">
                  <a:alpha val="0"/>
                </a:srgbClr>
              </a:clrTo>
            </a:clrChange>
          </a:blip>
          <a:stretch>
            <a:fillRect/>
          </a:stretch>
        </p:blipFill>
        <p:spPr>
          <a:xfrm>
            <a:off x="8000999" y="76200"/>
            <a:ext cx="1066799" cy="844663"/>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88190673"/>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Recognized Trends:</a:t>
            </a:r>
            <a:br>
              <a:rPr lang="en-US" dirty="0" smtClean="0"/>
            </a:br>
            <a:r>
              <a:rPr lang="en-US" dirty="0" smtClean="0"/>
              <a:t>Attraction</a:t>
            </a:r>
            <a:endParaRPr lang="en-US" dirty="0"/>
          </a:p>
        </p:txBody>
      </p:sp>
      <p:sp>
        <p:nvSpPr>
          <p:cNvPr id="3" name="Content Placeholder 2"/>
          <p:cNvSpPr>
            <a:spLocks noGrp="1"/>
          </p:cNvSpPr>
          <p:nvPr>
            <p:ph idx="1"/>
          </p:nvPr>
        </p:nvSpPr>
        <p:spPr>
          <a:xfrm>
            <a:off x="549275" y="1600200"/>
            <a:ext cx="5775325" cy="4648199"/>
          </a:xfrm>
        </p:spPr>
        <p:txBody>
          <a:bodyPr>
            <a:normAutofit lnSpcReduction="10000"/>
          </a:bodyPr>
          <a:lstStyle/>
          <a:p>
            <a:pPr marL="0" indent="0">
              <a:buNone/>
            </a:pPr>
            <a:r>
              <a:rPr lang="en-US" sz="2100" i="1" dirty="0" smtClean="0"/>
              <a:t>“</a:t>
            </a:r>
            <a:r>
              <a:rPr lang="en-US" sz="2100" i="1" dirty="0"/>
              <a:t>Maybe for fun”</a:t>
            </a:r>
          </a:p>
          <a:p>
            <a:pPr marL="0" indent="0">
              <a:buNone/>
            </a:pPr>
            <a:r>
              <a:rPr lang="en-US" sz="2100" i="1" dirty="0" smtClean="0"/>
              <a:t>“</a:t>
            </a:r>
            <a:r>
              <a:rPr lang="en-US" sz="2100" i="1" dirty="0"/>
              <a:t>If it’s free, I </a:t>
            </a:r>
            <a:r>
              <a:rPr lang="en-US" sz="2100" i="1" dirty="0" smtClean="0"/>
              <a:t>would use </a:t>
            </a:r>
            <a:r>
              <a:rPr lang="en-US" sz="2100" i="1" dirty="0"/>
              <a:t>it definitely”</a:t>
            </a:r>
          </a:p>
          <a:p>
            <a:pPr marL="0" indent="0">
              <a:buNone/>
            </a:pPr>
            <a:r>
              <a:rPr lang="en-US" sz="2100" i="1" dirty="0" smtClean="0"/>
              <a:t>“</a:t>
            </a:r>
            <a:r>
              <a:rPr lang="en-US" sz="2100" i="1" dirty="0"/>
              <a:t>For directions, </a:t>
            </a:r>
            <a:r>
              <a:rPr lang="en-US" sz="2100" i="1" dirty="0" smtClean="0"/>
              <a:t>it looks </a:t>
            </a:r>
            <a:r>
              <a:rPr lang="en-US" sz="2100" i="1" dirty="0"/>
              <a:t>very useful</a:t>
            </a:r>
            <a:r>
              <a:rPr lang="en-US" sz="2100" i="1" dirty="0" smtClean="0"/>
              <a:t>”</a:t>
            </a:r>
          </a:p>
          <a:p>
            <a:pPr marL="0" indent="0">
              <a:buNone/>
            </a:pPr>
            <a:endParaRPr lang="en-US" dirty="0" smtClean="0"/>
          </a:p>
          <a:p>
            <a:pPr marL="0" indent="0">
              <a:buNone/>
            </a:pPr>
            <a:endParaRPr lang="en-US" dirty="0"/>
          </a:p>
          <a:p>
            <a:pPr marL="0" indent="0">
              <a:lnSpc>
                <a:spcPct val="110000"/>
              </a:lnSpc>
              <a:buNone/>
            </a:pPr>
            <a:r>
              <a:rPr lang="en-US" b="1" dirty="0"/>
              <a:t>The feedback supports </a:t>
            </a:r>
            <a:r>
              <a:rPr lang="en-US" b="1" dirty="0" smtClean="0"/>
              <a:t>augmented</a:t>
            </a:r>
            <a:br>
              <a:rPr lang="en-US" b="1" dirty="0" smtClean="0"/>
            </a:br>
            <a:r>
              <a:rPr lang="en-US" b="1" dirty="0" smtClean="0"/>
              <a:t>reality </a:t>
            </a:r>
            <a:r>
              <a:rPr lang="en-US" b="1" dirty="0"/>
              <a:t>as an appealing way to </a:t>
            </a:r>
            <a:r>
              <a:rPr lang="en-US" b="1" dirty="0" smtClean="0"/>
              <a:t/>
            </a:r>
            <a:br>
              <a:rPr lang="en-US" b="1" dirty="0" smtClean="0"/>
            </a:br>
            <a:r>
              <a:rPr lang="en-US" b="1" dirty="0" smtClean="0"/>
              <a:t>enhance </a:t>
            </a:r>
            <a:r>
              <a:rPr lang="en-US" b="1" dirty="0"/>
              <a:t>user experience; purposeful</a:t>
            </a:r>
            <a:r>
              <a:rPr lang="en-US" b="1" dirty="0" smtClean="0"/>
              <a:t>,</a:t>
            </a:r>
            <a:br>
              <a:rPr lang="en-US" b="1" dirty="0" smtClean="0"/>
            </a:br>
            <a:r>
              <a:rPr lang="en-US" b="1" dirty="0" smtClean="0"/>
              <a:t>fun </a:t>
            </a:r>
            <a:r>
              <a:rPr lang="en-US" b="1" dirty="0"/>
              <a:t>and free.</a:t>
            </a:r>
          </a:p>
          <a:p>
            <a:pPr marL="0" indent="0">
              <a:buNone/>
            </a:pPr>
            <a:endParaRPr lang="en-US" dirty="0" smtClean="0"/>
          </a:p>
          <a:p>
            <a:pPr marL="0" indent="0">
              <a:buNone/>
            </a:pP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28005270"/>
              </p:ext>
            </p:extLst>
          </p:nvPr>
        </p:nvGraphicFramePr>
        <p:xfrm>
          <a:off x="6400800" y="1600200"/>
          <a:ext cx="2514600" cy="4114800"/>
        </p:xfrm>
        <a:graphic>
          <a:graphicData uri="http://schemas.openxmlformats.org/drawingml/2006/table">
            <a:tbl>
              <a:tblPr firstRow="1" bandRow="1">
                <a:tableStyleId>{C4B1156A-380E-4F78-BDF5-A606A8083BF9}</a:tableStyleId>
              </a:tblPr>
              <a:tblGrid>
                <a:gridCol w="2514600"/>
              </a:tblGrid>
              <a:tr h="41148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smtClean="0"/>
                    </a:p>
                    <a:p>
                      <a:pPr marL="285750" marR="0" indent="-285750" algn="l" defTabSz="914400" rtl="0" eaLnBrk="1" fontAlgn="auto" latinLnBrk="0" hangingPunct="1">
                        <a:lnSpc>
                          <a:spcPct val="100000"/>
                        </a:lnSpc>
                        <a:spcBef>
                          <a:spcPts val="0"/>
                        </a:spcBef>
                        <a:spcAft>
                          <a:spcPts val="0"/>
                        </a:spcAft>
                        <a:buClrTx/>
                        <a:buSzTx/>
                        <a:buFont typeface="Wingdings" charset="2"/>
                        <a:buChar char="ü"/>
                        <a:tabLst/>
                        <a:defRPr/>
                      </a:pPr>
                      <a:r>
                        <a:rPr lang="en-US" sz="1800" dirty="0" smtClean="0"/>
                        <a:t>40% of participants preferred access to 3-D models of objects</a:t>
                      </a:r>
                    </a:p>
                    <a:p>
                      <a:endParaRPr lang="en-US" dirty="0"/>
                    </a:p>
                  </a:txBody>
                  <a:tcPr/>
                </a:tc>
              </a:tr>
            </a:tbl>
          </a:graphicData>
        </a:graphic>
      </p:graphicFrame>
      <p:pic>
        <p:nvPicPr>
          <p:cNvPr id="8" name="Picture 7"/>
          <p:cNvPicPr>
            <a:picLocks noChangeAspect="1"/>
          </p:cNvPicPr>
          <p:nvPr/>
        </p:nvPicPr>
        <p:blipFill>
          <a:blip r:embed="rId2" cstate="print"/>
          <a:stretch>
            <a:fillRect/>
          </a:stretch>
        </p:blipFill>
        <p:spPr>
          <a:xfrm>
            <a:off x="6629400" y="3505200"/>
            <a:ext cx="1981200" cy="1981200"/>
          </a:xfrm>
          <a:prstGeom prst="rect">
            <a:avLst/>
          </a:prstGeom>
        </p:spPr>
      </p:pic>
      <p:pic>
        <p:nvPicPr>
          <p:cNvPr id="9" name="Picture 8"/>
          <p:cNvPicPr>
            <a:picLocks noChangeAspect="1"/>
          </p:cNvPicPr>
          <p:nvPr/>
        </p:nvPicPr>
        <p:blipFill>
          <a:blip r:embed="rId3" cstate="print">
            <a:clrChange>
              <a:clrFrom>
                <a:srgbClr val="FFFFFF"/>
              </a:clrFrom>
              <a:clrTo>
                <a:srgbClr val="FFFFFF">
                  <a:alpha val="0"/>
                </a:srgbClr>
              </a:clrTo>
            </a:clrChange>
          </a:blip>
          <a:stretch>
            <a:fillRect/>
          </a:stretch>
        </p:blipFill>
        <p:spPr>
          <a:xfrm>
            <a:off x="8000999" y="76200"/>
            <a:ext cx="1066799" cy="844663"/>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57073361"/>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Recognized Trends:</a:t>
            </a:r>
            <a:br>
              <a:rPr lang="en-US" dirty="0" smtClean="0"/>
            </a:br>
            <a:r>
              <a:rPr lang="en-US" dirty="0" smtClean="0"/>
              <a:t>Compelling</a:t>
            </a:r>
            <a:endParaRPr lang="en-US" dirty="0"/>
          </a:p>
        </p:txBody>
      </p:sp>
      <p:sp>
        <p:nvSpPr>
          <p:cNvPr id="3" name="Content Placeholder 2"/>
          <p:cNvSpPr>
            <a:spLocks noGrp="1"/>
          </p:cNvSpPr>
          <p:nvPr>
            <p:ph idx="1"/>
          </p:nvPr>
        </p:nvSpPr>
        <p:spPr>
          <a:xfrm>
            <a:off x="549275" y="1600200"/>
            <a:ext cx="5470525" cy="4876799"/>
          </a:xfrm>
        </p:spPr>
        <p:txBody>
          <a:bodyPr>
            <a:normAutofit fontScale="62500" lnSpcReduction="20000"/>
          </a:bodyPr>
          <a:lstStyle/>
          <a:p>
            <a:pPr marL="0" indent="0">
              <a:lnSpc>
                <a:spcPct val="120000"/>
              </a:lnSpc>
              <a:buNone/>
            </a:pPr>
            <a:r>
              <a:rPr lang="en-US" sz="3400" i="1" dirty="0" smtClean="0"/>
              <a:t>“If I want </a:t>
            </a:r>
            <a:r>
              <a:rPr lang="en-US" sz="3400" i="1" dirty="0"/>
              <a:t>to learn more about </a:t>
            </a:r>
            <a:r>
              <a:rPr lang="en-US" sz="3400" i="1" dirty="0" smtClean="0"/>
              <a:t>something</a:t>
            </a:r>
            <a:r>
              <a:rPr lang="en-US" sz="3400" i="1" dirty="0"/>
              <a:t>, </a:t>
            </a:r>
            <a:r>
              <a:rPr lang="en-US" sz="3400" i="1" dirty="0" smtClean="0"/>
              <a:t>I definitely </a:t>
            </a:r>
            <a:r>
              <a:rPr lang="en-US" sz="3400" i="1" dirty="0"/>
              <a:t>want to receive </a:t>
            </a:r>
            <a:r>
              <a:rPr lang="en-US" sz="3400" i="1" dirty="0" smtClean="0"/>
              <a:t>more information </a:t>
            </a:r>
            <a:r>
              <a:rPr lang="en-US" sz="3400" i="1" dirty="0"/>
              <a:t>because you know when </a:t>
            </a:r>
            <a:r>
              <a:rPr lang="en-US" sz="3400" i="1" dirty="0" smtClean="0"/>
              <a:t>I go </a:t>
            </a:r>
            <a:r>
              <a:rPr lang="en-US" sz="3400" i="1" dirty="0"/>
              <a:t>to the museum and see the real </a:t>
            </a:r>
            <a:r>
              <a:rPr lang="en-US" sz="3400" i="1" dirty="0" smtClean="0"/>
              <a:t>item there </a:t>
            </a:r>
            <a:r>
              <a:rPr lang="en-US" sz="3400" i="1" dirty="0"/>
              <a:t>and attach </a:t>
            </a:r>
            <a:r>
              <a:rPr lang="en-US" sz="3400" i="1" dirty="0" smtClean="0"/>
              <a:t>some words</a:t>
            </a:r>
            <a:r>
              <a:rPr lang="en-US" sz="3400" i="1" dirty="0"/>
              <a:t>…instruction, that is very limited</a:t>
            </a:r>
            <a:r>
              <a:rPr lang="en-US" sz="3400" i="1" dirty="0" smtClean="0"/>
              <a:t>.”</a:t>
            </a:r>
          </a:p>
          <a:p>
            <a:pPr marL="0" indent="0">
              <a:lnSpc>
                <a:spcPct val="120000"/>
              </a:lnSpc>
              <a:buNone/>
            </a:pPr>
            <a:r>
              <a:rPr lang="en-US" sz="3400" i="1" dirty="0" smtClean="0"/>
              <a:t>“I definitely like the image recognition to help me know the background of this art”</a:t>
            </a:r>
          </a:p>
          <a:p>
            <a:pPr marL="0" indent="0">
              <a:buNone/>
            </a:pPr>
            <a:endParaRPr lang="en-US" b="1" i="1" dirty="0"/>
          </a:p>
          <a:p>
            <a:pPr marL="0" indent="0">
              <a:lnSpc>
                <a:spcPct val="120000"/>
              </a:lnSpc>
              <a:buNone/>
            </a:pPr>
            <a:r>
              <a:rPr lang="en-US" sz="3800" b="1" dirty="0"/>
              <a:t>This feedback supports the idea that augmented reality is more compelling than the current museum experience.</a:t>
            </a:r>
          </a:p>
          <a:p>
            <a:endParaRPr lang="en-US" i="1" dirty="0"/>
          </a:p>
        </p:txBody>
      </p:sp>
      <p:graphicFrame>
        <p:nvGraphicFramePr>
          <p:cNvPr id="6" name="Table 5"/>
          <p:cNvGraphicFramePr>
            <a:graphicFrameLocks noGrp="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2847611564"/>
              </p:ext>
            </p:extLst>
          </p:nvPr>
        </p:nvGraphicFramePr>
        <p:xfrm>
          <a:off x="6400800" y="1600200"/>
          <a:ext cx="2514600" cy="4114800"/>
        </p:xfrm>
        <a:graphic>
          <a:graphicData uri="http://schemas.openxmlformats.org/drawingml/2006/table">
            <a:tbl>
              <a:tblPr firstRow="1" bandRow="1">
                <a:tableStyleId>{C4B1156A-380E-4F78-BDF5-A606A8083BF9}</a:tableStyleId>
              </a:tblPr>
              <a:tblGrid>
                <a:gridCol w="2514600"/>
              </a:tblGrid>
              <a:tr h="41148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smtClean="0"/>
                    </a:p>
                    <a:p>
                      <a:pPr marL="285750" marR="0" indent="-285750" algn="l" defTabSz="914400" rtl="0" eaLnBrk="1" fontAlgn="auto" latinLnBrk="0" hangingPunct="1">
                        <a:lnSpc>
                          <a:spcPct val="100000"/>
                        </a:lnSpc>
                        <a:spcBef>
                          <a:spcPts val="0"/>
                        </a:spcBef>
                        <a:spcAft>
                          <a:spcPts val="0"/>
                        </a:spcAft>
                        <a:buClrTx/>
                        <a:buSzTx/>
                        <a:buFont typeface="Wingdings" charset="2"/>
                        <a:buChar char="ü"/>
                        <a:tabLst/>
                        <a:defRPr/>
                      </a:pPr>
                      <a:r>
                        <a:rPr lang="en-US" sz="1800" dirty="0" smtClean="0"/>
                        <a:t>40% of participants preferred to have access to image recognition</a:t>
                      </a:r>
                    </a:p>
                    <a:p>
                      <a:endParaRPr lang="en-US" dirty="0"/>
                    </a:p>
                  </a:txBody>
                  <a:tcPr/>
                </a:tc>
              </a:tr>
            </a:tbl>
          </a:graphicData>
        </a:graphic>
      </p:graphicFrame>
      <p:pic>
        <p:nvPicPr>
          <p:cNvPr id="7" name="Picture 6" descr="pollycooper0.png"/>
          <p:cNvPicPr>
            <a:picLocks noChangeAspect="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781800" y="3429000"/>
            <a:ext cx="1676400" cy="2205454"/>
          </a:xfrm>
          <a:prstGeom prst="rect">
            <a:avLst/>
          </a:prstGeom>
        </p:spPr>
      </p:pic>
      <p:pic>
        <p:nvPicPr>
          <p:cNvPr id="8" name="Picture 7"/>
          <p:cNvPicPr>
            <a:picLocks noChangeAspect="1"/>
          </p:cNvPicPr>
          <p:nvPr/>
        </p:nvPicPr>
        <p:blipFill>
          <a:blip r:embed="rId3" cstate="print">
            <a:clrChange>
              <a:clrFrom>
                <a:srgbClr val="FFFFFF"/>
              </a:clrFrom>
              <a:clrTo>
                <a:srgbClr val="FFFFFF">
                  <a:alpha val="0"/>
                </a:srgbClr>
              </a:clrTo>
            </a:clrChange>
          </a:blip>
          <a:stretch>
            <a:fillRect/>
          </a:stretch>
        </p:blipFill>
        <p:spPr>
          <a:xfrm>
            <a:off x="8000999" y="76200"/>
            <a:ext cx="1066799" cy="844663"/>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23644558"/>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Recognized Trends: </a:t>
            </a:r>
            <a:br>
              <a:rPr lang="en-US" dirty="0" smtClean="0"/>
            </a:br>
            <a:r>
              <a:rPr lang="en-US" dirty="0" smtClean="0"/>
              <a:t>Attitude</a:t>
            </a:r>
            <a:endParaRPr lang="en-US" dirty="0"/>
          </a:p>
        </p:txBody>
      </p:sp>
      <p:sp>
        <p:nvSpPr>
          <p:cNvPr id="3" name="Content Placeholder 2"/>
          <p:cNvSpPr>
            <a:spLocks noGrp="1"/>
          </p:cNvSpPr>
          <p:nvPr>
            <p:ph idx="1"/>
          </p:nvPr>
        </p:nvSpPr>
        <p:spPr>
          <a:xfrm>
            <a:off x="457200" y="1600200"/>
            <a:ext cx="5486399" cy="5181600"/>
          </a:xfrm>
        </p:spPr>
        <p:txBody>
          <a:bodyPr>
            <a:normAutofit fontScale="55000" lnSpcReduction="20000"/>
          </a:bodyPr>
          <a:lstStyle/>
          <a:p>
            <a:pPr marL="0" indent="0">
              <a:lnSpc>
                <a:spcPct val="120000"/>
              </a:lnSpc>
              <a:buNone/>
            </a:pPr>
            <a:r>
              <a:rPr lang="en-US" sz="3800" i="1" dirty="0" smtClean="0"/>
              <a:t>“</a:t>
            </a:r>
            <a:r>
              <a:rPr lang="en-US" sz="3800" i="1" dirty="0"/>
              <a:t>I think the 3D image function </a:t>
            </a:r>
            <a:r>
              <a:rPr lang="en-US" sz="3800" i="1" dirty="0" smtClean="0"/>
              <a:t>is amazing </a:t>
            </a:r>
            <a:r>
              <a:rPr lang="en-US" sz="3800" i="1" dirty="0"/>
              <a:t>because I think I don’t need </a:t>
            </a:r>
            <a:r>
              <a:rPr lang="en-US" sz="3800" i="1" dirty="0" smtClean="0"/>
              <a:t>to spend </a:t>
            </a:r>
            <a:r>
              <a:rPr lang="en-US" sz="3800" i="1" dirty="0"/>
              <a:t>time to go to the museum. If </a:t>
            </a:r>
            <a:r>
              <a:rPr lang="en-US" sz="3800" i="1" dirty="0" smtClean="0"/>
              <a:t>I want </a:t>
            </a:r>
            <a:r>
              <a:rPr lang="en-US" sz="3800" i="1" dirty="0"/>
              <a:t>to see something, if I want </a:t>
            </a:r>
            <a:r>
              <a:rPr lang="en-US" sz="3800" i="1" dirty="0" smtClean="0"/>
              <a:t>to know </a:t>
            </a:r>
            <a:r>
              <a:rPr lang="en-US" sz="3800" i="1" dirty="0"/>
              <a:t>something I use the code to </a:t>
            </a:r>
            <a:r>
              <a:rPr lang="en-US" sz="3800" i="1" dirty="0" smtClean="0"/>
              <a:t>print it </a:t>
            </a:r>
            <a:r>
              <a:rPr lang="en-US" sz="3800" i="1" dirty="0"/>
              <a:t>out and use the computer and </a:t>
            </a:r>
            <a:r>
              <a:rPr lang="en-US" sz="3800" i="1" dirty="0" smtClean="0"/>
              <a:t>you can </a:t>
            </a:r>
            <a:r>
              <a:rPr lang="en-US" sz="3800" i="1" dirty="0"/>
              <a:t>see the 3 dimensions of the thing</a:t>
            </a:r>
            <a:r>
              <a:rPr lang="en-US" sz="3800" i="1" dirty="0" smtClean="0"/>
              <a:t>, something </a:t>
            </a:r>
            <a:r>
              <a:rPr lang="en-US" sz="3800" i="1" dirty="0"/>
              <a:t>so that’s cool.</a:t>
            </a:r>
            <a:r>
              <a:rPr lang="en-US" sz="3800" i="1" dirty="0" smtClean="0"/>
              <a:t>”</a:t>
            </a:r>
          </a:p>
          <a:p>
            <a:pPr marL="0" indent="0">
              <a:lnSpc>
                <a:spcPct val="120000"/>
              </a:lnSpc>
              <a:buNone/>
            </a:pPr>
            <a:r>
              <a:rPr lang="en-US" sz="4400" b="1" dirty="0" smtClean="0"/>
              <a:t>This feedback </a:t>
            </a:r>
            <a:r>
              <a:rPr lang="en-US" sz="4400" b="1" dirty="0"/>
              <a:t>provides information on </a:t>
            </a:r>
            <a:r>
              <a:rPr lang="en-US" sz="4400" b="1" dirty="0" smtClean="0"/>
              <a:t>the general </a:t>
            </a:r>
            <a:r>
              <a:rPr lang="en-US" sz="4400" b="1" dirty="0"/>
              <a:t>attitudes </a:t>
            </a:r>
            <a:r>
              <a:rPr lang="en-US" sz="4400" b="1" dirty="0" smtClean="0"/>
              <a:t>towards augmented </a:t>
            </a:r>
            <a:r>
              <a:rPr lang="en-US" sz="4400" b="1" dirty="0"/>
              <a:t>reality helping Unified Designs </a:t>
            </a:r>
            <a:r>
              <a:rPr lang="en-US" sz="4400" b="1" dirty="0" smtClean="0"/>
              <a:t>understand how </a:t>
            </a:r>
            <a:r>
              <a:rPr lang="en-US" sz="4400" b="1" dirty="0"/>
              <a:t>this product may be </a:t>
            </a:r>
            <a:r>
              <a:rPr lang="en-US" sz="4400" b="1" dirty="0" smtClean="0"/>
              <a:t>valued </a:t>
            </a:r>
            <a:r>
              <a:rPr lang="en-US" sz="4400" b="1" dirty="0"/>
              <a:t>by the general </a:t>
            </a:r>
            <a:r>
              <a:rPr lang="en-US" sz="4400" b="1" dirty="0" smtClean="0"/>
              <a:t>community.</a:t>
            </a:r>
            <a:endParaRPr lang="en-US" sz="4400" b="1" dirty="0"/>
          </a:p>
        </p:txBody>
      </p:sp>
      <p:pic>
        <p:nvPicPr>
          <p:cNvPr id="5" name="Picture 4" descr="arcode.png"/>
          <p:cNvPicPr>
            <a:picLocks noChangeAspect="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044738" y="1676400"/>
            <a:ext cx="2870662" cy="4267200"/>
          </a:xfrm>
          <a:prstGeom prst="rect">
            <a:avLst/>
          </a:prstGeom>
        </p:spPr>
      </p:pic>
      <p:pic>
        <p:nvPicPr>
          <p:cNvPr id="6" name="Picture 5"/>
          <p:cNvPicPr>
            <a:picLocks noChangeAspect="1"/>
          </p:cNvPicPr>
          <p:nvPr/>
        </p:nvPicPr>
        <p:blipFill>
          <a:blip r:embed="rId3" cstate="print">
            <a:clrChange>
              <a:clrFrom>
                <a:srgbClr val="FFFFFF"/>
              </a:clrFrom>
              <a:clrTo>
                <a:srgbClr val="FFFFFF">
                  <a:alpha val="0"/>
                </a:srgbClr>
              </a:clrTo>
            </a:clrChange>
          </a:blip>
          <a:stretch>
            <a:fillRect/>
          </a:stretch>
        </p:blipFill>
        <p:spPr>
          <a:xfrm>
            <a:off x="8000999" y="76200"/>
            <a:ext cx="1066799" cy="844663"/>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092950"/>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Identified Trends:</a:t>
            </a:r>
            <a:br>
              <a:rPr lang="en-US" dirty="0" smtClean="0"/>
            </a:br>
            <a:r>
              <a:rPr lang="en-US" dirty="0" smtClean="0"/>
              <a:t>Expectation</a:t>
            </a:r>
            <a:endParaRPr lang="en-US" dirty="0"/>
          </a:p>
        </p:txBody>
      </p:sp>
      <p:sp>
        <p:nvSpPr>
          <p:cNvPr id="3" name="Content Placeholder 2"/>
          <p:cNvSpPr>
            <a:spLocks noGrp="1"/>
          </p:cNvSpPr>
          <p:nvPr>
            <p:ph idx="1"/>
          </p:nvPr>
        </p:nvSpPr>
        <p:spPr>
          <a:xfrm>
            <a:off x="549275" y="1600200"/>
            <a:ext cx="4327525" cy="4952999"/>
          </a:xfrm>
        </p:spPr>
        <p:txBody>
          <a:bodyPr>
            <a:normAutofit fontScale="92500" lnSpcReduction="20000"/>
          </a:bodyPr>
          <a:lstStyle/>
          <a:p>
            <a:pPr marL="0" indent="0">
              <a:lnSpc>
                <a:spcPct val="130000"/>
              </a:lnSpc>
              <a:buNone/>
            </a:pPr>
            <a:r>
              <a:rPr lang="en-US" b="1" i="1" dirty="0" smtClean="0"/>
              <a:t>“</a:t>
            </a:r>
            <a:r>
              <a:rPr lang="en-US" b="1" i="1" dirty="0"/>
              <a:t>In seeing </a:t>
            </a:r>
            <a:r>
              <a:rPr lang="en-US" b="1" i="1" dirty="0" smtClean="0"/>
              <a:t>image recognition</a:t>
            </a:r>
            <a:r>
              <a:rPr lang="en-US" b="1" i="1" dirty="0"/>
              <a:t>, is it really necessary here</a:t>
            </a:r>
            <a:r>
              <a:rPr lang="en-US" b="1" i="1" dirty="0" smtClean="0"/>
              <a:t>? Because </a:t>
            </a:r>
            <a:r>
              <a:rPr lang="en-US" b="1" i="1" dirty="0"/>
              <a:t>we can just give it a QR code.</a:t>
            </a:r>
            <a:r>
              <a:rPr lang="en-US" b="1" i="1" dirty="0" smtClean="0"/>
              <a:t>”</a:t>
            </a:r>
          </a:p>
          <a:p>
            <a:pPr marL="0" indent="0">
              <a:lnSpc>
                <a:spcPct val="130000"/>
              </a:lnSpc>
              <a:buNone/>
            </a:pPr>
            <a:endParaRPr lang="en-US" b="1" i="1" dirty="0"/>
          </a:p>
          <a:p>
            <a:pPr marL="0" indent="0">
              <a:lnSpc>
                <a:spcPct val="130000"/>
              </a:lnSpc>
              <a:buNone/>
            </a:pPr>
            <a:endParaRPr lang="en-US" b="1" i="1" dirty="0"/>
          </a:p>
          <a:p>
            <a:pPr marL="0" indent="0">
              <a:lnSpc>
                <a:spcPct val="130000"/>
              </a:lnSpc>
              <a:buNone/>
            </a:pPr>
            <a:r>
              <a:rPr lang="en-US" sz="2600" b="1" dirty="0"/>
              <a:t>This feedback provided Unified Designs with insight into how users would expect to access the augmented reality features.</a:t>
            </a:r>
          </a:p>
          <a:p>
            <a:pPr marL="0" indent="0">
              <a:buNone/>
            </a:pPr>
            <a:endParaRPr lang="en-US" i="1" dirty="0"/>
          </a:p>
        </p:txBody>
      </p:sp>
      <p:pic>
        <p:nvPicPr>
          <p:cNvPr id="5" name="Picture 4" descr="navajoart.png"/>
          <p:cNvPicPr>
            <a:picLocks noChangeAspect="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953000" y="3429000"/>
            <a:ext cx="3902597" cy="2590800"/>
          </a:xfrm>
          <a:prstGeom prst="rect">
            <a:avLst/>
          </a:prstGeom>
        </p:spPr>
      </p:pic>
      <p:pic>
        <p:nvPicPr>
          <p:cNvPr id="6" name="Picture 5" descr="arcode.png"/>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900000">
            <a:off x="6860481" y="944418"/>
            <a:ext cx="1752600" cy="2605215"/>
          </a:xfrm>
          <a:prstGeom prst="rect">
            <a:avLst/>
          </a:prstGeom>
        </p:spPr>
      </p:pic>
      <p:pic>
        <p:nvPicPr>
          <p:cNvPr id="7" name="Picture 6"/>
          <p:cNvPicPr>
            <a:picLocks noChangeAspect="1"/>
          </p:cNvPicPr>
          <p:nvPr/>
        </p:nvPicPr>
        <p:blipFill>
          <a:blip r:embed="rId4" cstate="print">
            <a:clrChange>
              <a:clrFrom>
                <a:srgbClr val="FFFFFF"/>
              </a:clrFrom>
              <a:clrTo>
                <a:srgbClr val="FFFFFF">
                  <a:alpha val="0"/>
                </a:srgbClr>
              </a:clrTo>
            </a:clrChange>
          </a:blip>
          <a:stretch>
            <a:fillRect/>
          </a:stretch>
        </p:blipFill>
        <p:spPr>
          <a:xfrm>
            <a:off x="8000999" y="76200"/>
            <a:ext cx="1066799" cy="844663"/>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32945134"/>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Recommendations</a:t>
            </a:r>
            <a:endParaRPr lang="en-US" dirty="0"/>
          </a:p>
        </p:txBody>
      </p:sp>
      <p:sp>
        <p:nvSpPr>
          <p:cNvPr id="3" name="Content Placeholder 2"/>
          <p:cNvSpPr>
            <a:spLocks noGrp="1"/>
          </p:cNvSpPr>
          <p:nvPr>
            <p:ph idx="1"/>
          </p:nvPr>
        </p:nvSpPr>
        <p:spPr/>
        <p:txBody>
          <a:bodyPr>
            <a:noAutofit/>
          </a:bodyPr>
          <a:lstStyle/>
          <a:p>
            <a:r>
              <a:rPr lang="en-US" sz="2000" i="1" dirty="0"/>
              <a:t>“Maybe you can add the </a:t>
            </a:r>
            <a:r>
              <a:rPr lang="en-US" b="1" i="1" u="sng" dirty="0"/>
              <a:t>search function</a:t>
            </a:r>
            <a:r>
              <a:rPr lang="en-US" sz="2000" i="1" dirty="0"/>
              <a:t>”</a:t>
            </a:r>
          </a:p>
          <a:p>
            <a:r>
              <a:rPr lang="en-US" sz="2000" i="1" dirty="0"/>
              <a:t> “If I am a user, I would </a:t>
            </a:r>
            <a:r>
              <a:rPr lang="en-US" b="1" i="1" u="sng" dirty="0"/>
              <a:t>prefer a ‘map’ function</a:t>
            </a:r>
            <a:r>
              <a:rPr lang="en-US" sz="2800" b="1" i="1" u="sng" dirty="0"/>
              <a:t> </a:t>
            </a:r>
            <a:r>
              <a:rPr lang="en-US" sz="2000" i="1" dirty="0"/>
              <a:t>in it. I would like to know the location of each item and how to find them. Furthermore, if I am lost in the museum, I hope this app can help me to find where I want to go.”</a:t>
            </a:r>
          </a:p>
          <a:p>
            <a:r>
              <a:rPr lang="en-US" sz="2000" i="1" dirty="0"/>
              <a:t>“Maybe we could </a:t>
            </a:r>
            <a:r>
              <a:rPr lang="en-US" b="1" i="1" u="sng" dirty="0"/>
              <a:t>combine 3D and Image recognition </a:t>
            </a:r>
            <a:r>
              <a:rPr lang="en-US" sz="2000" i="1" dirty="0"/>
              <a:t>together to increase the attraction of app. because 3D and image recognition provide different user experience.”</a:t>
            </a:r>
          </a:p>
          <a:p>
            <a:r>
              <a:rPr lang="en-US" sz="2000" i="1" dirty="0"/>
              <a:t>“</a:t>
            </a:r>
            <a:r>
              <a:rPr lang="en-US" sz="2000" i="1" dirty="0" smtClean="0"/>
              <a:t>Its </a:t>
            </a:r>
            <a:r>
              <a:rPr lang="en-US" sz="2000" i="1" dirty="0"/>
              <a:t>more like a combination of several kinds of applications so probably I would </a:t>
            </a:r>
            <a:r>
              <a:rPr lang="en-US" b="1" i="1" u="sng" dirty="0"/>
              <a:t>add some other features</a:t>
            </a:r>
            <a:r>
              <a:rPr lang="en-US" b="1" i="1" dirty="0"/>
              <a:t> </a:t>
            </a:r>
            <a:r>
              <a:rPr lang="en-US" sz="2000" i="1" dirty="0"/>
              <a:t>to it, and ‘save it for later use’ or add more links that use(rs) may be interested.”</a:t>
            </a:r>
          </a:p>
        </p:txBody>
      </p:sp>
      <p:pic>
        <p:nvPicPr>
          <p:cNvPr id="5" name="Picture 4"/>
          <p:cNvPicPr>
            <a:picLocks noChangeAspect="1"/>
          </p:cNvPicPr>
          <p:nvPr/>
        </p:nvPicPr>
        <p:blipFill>
          <a:blip r:embed="rId3" cstate="print">
            <a:clrChange>
              <a:clrFrom>
                <a:srgbClr val="FFFFFF"/>
              </a:clrFrom>
              <a:clrTo>
                <a:srgbClr val="FFFFFF">
                  <a:alpha val="0"/>
                </a:srgbClr>
              </a:clrTo>
            </a:clrChange>
          </a:blip>
          <a:stretch>
            <a:fillRect/>
          </a:stretch>
        </p:blipFill>
        <p:spPr>
          <a:xfrm>
            <a:off x="8000999" y="76200"/>
            <a:ext cx="1066799" cy="844663"/>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30662590"/>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Round 2 - Recommendations</a:t>
            </a:r>
            <a:endParaRPr lang="en-US" sz="4400" dirty="0"/>
          </a:p>
        </p:txBody>
      </p:sp>
      <p:sp>
        <p:nvSpPr>
          <p:cNvPr id="3" name="Content Placeholder 2"/>
          <p:cNvSpPr>
            <a:spLocks noGrp="1"/>
          </p:cNvSpPr>
          <p:nvPr>
            <p:ph idx="1"/>
          </p:nvPr>
        </p:nvSpPr>
        <p:spPr/>
        <p:txBody>
          <a:bodyPr>
            <a:normAutofit fontScale="85000" lnSpcReduction="20000"/>
          </a:bodyPr>
          <a:lstStyle/>
          <a:p>
            <a:r>
              <a:rPr lang="en-US" dirty="0" smtClean="0"/>
              <a:t>Add </a:t>
            </a:r>
            <a:r>
              <a:rPr lang="en-US" dirty="0"/>
              <a:t>a link to the tours featuring augmented reality elements to the “Tours” section of </a:t>
            </a:r>
            <a:r>
              <a:rPr lang="en-US" dirty="0" smtClean="0"/>
              <a:t>the prototype</a:t>
            </a:r>
            <a:r>
              <a:rPr lang="en-US" dirty="0"/>
              <a:t>.</a:t>
            </a:r>
          </a:p>
          <a:p>
            <a:r>
              <a:rPr lang="en-US" dirty="0" smtClean="0"/>
              <a:t>Remove </a:t>
            </a:r>
            <a:r>
              <a:rPr lang="en-US" dirty="0"/>
              <a:t>the “Community” page and replace with a page to access all augmented reality </a:t>
            </a:r>
            <a:r>
              <a:rPr lang="en-US" dirty="0" smtClean="0"/>
              <a:t>features within </a:t>
            </a:r>
            <a:r>
              <a:rPr lang="en-US" dirty="0"/>
              <a:t>the mobile application.</a:t>
            </a:r>
          </a:p>
          <a:p>
            <a:r>
              <a:rPr lang="en-US" dirty="0" smtClean="0"/>
              <a:t>Add </a:t>
            </a:r>
            <a:r>
              <a:rPr lang="en-US" dirty="0"/>
              <a:t>a 2D map of where to find augmented reality opportunities in the </a:t>
            </a:r>
            <a:r>
              <a:rPr lang="en-US" dirty="0" smtClean="0"/>
              <a:t>museum.</a:t>
            </a:r>
          </a:p>
          <a:p>
            <a:r>
              <a:rPr lang="en-US" dirty="0" smtClean="0"/>
              <a:t>Remove </a:t>
            </a:r>
            <a:r>
              <a:rPr lang="en-US" dirty="0"/>
              <a:t>QR Scan Code page to allow the user to click ‘3D image’ and see the </a:t>
            </a:r>
            <a:r>
              <a:rPr lang="en-US" dirty="0" smtClean="0"/>
              <a:t>requested information </a:t>
            </a:r>
            <a:r>
              <a:rPr lang="en-US" dirty="0"/>
              <a:t>so they can view this content directly in the mobile application.</a:t>
            </a:r>
          </a:p>
          <a:p>
            <a:r>
              <a:rPr lang="en-US" dirty="0" smtClean="0"/>
              <a:t>Tie </a:t>
            </a:r>
            <a:r>
              <a:rPr lang="en-US" dirty="0"/>
              <a:t>information to QR codes that can be accessed anywhere and also QR codes that can only </a:t>
            </a:r>
            <a:r>
              <a:rPr lang="en-US" dirty="0" smtClean="0"/>
              <a:t>be found </a:t>
            </a:r>
            <a:r>
              <a:rPr lang="en-US" dirty="0"/>
              <a:t>in the museum.</a:t>
            </a:r>
          </a:p>
        </p:txBody>
      </p:sp>
      <p:pic>
        <p:nvPicPr>
          <p:cNvPr id="5" name="Picture 4"/>
          <p:cNvPicPr>
            <a:picLocks noChangeAspect="1"/>
          </p:cNvPicPr>
          <p:nvPr/>
        </p:nvPicPr>
        <p:blipFill>
          <a:blip r:embed="rId2" cstate="print">
            <a:clrChange>
              <a:clrFrom>
                <a:srgbClr val="FFFFFF"/>
              </a:clrFrom>
              <a:clrTo>
                <a:srgbClr val="FFFFFF">
                  <a:alpha val="0"/>
                </a:srgbClr>
              </a:clrTo>
            </a:clrChange>
          </a:blip>
          <a:stretch>
            <a:fillRect/>
          </a:stretch>
        </p:blipFill>
        <p:spPr>
          <a:xfrm>
            <a:off x="8000999" y="76200"/>
            <a:ext cx="1066799" cy="844663"/>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32220033"/>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Strategic Goals</a:t>
            </a:r>
          </a:p>
        </p:txBody>
      </p:sp>
      <p:sp>
        <p:nvSpPr>
          <p:cNvPr id="3" name="Content Placeholder 2"/>
          <p:cNvSpPr>
            <a:spLocks noGrp="1"/>
          </p:cNvSpPr>
          <p:nvPr>
            <p:ph idx="1"/>
          </p:nvPr>
        </p:nvSpPr>
        <p:spPr/>
        <p:txBody>
          <a:bodyPr/>
          <a:lstStyle/>
          <a:p>
            <a:r>
              <a:rPr lang="en-US" dirty="0" smtClean="0"/>
              <a:t>Engage </a:t>
            </a:r>
            <a:r>
              <a:rPr lang="en-US" dirty="0"/>
              <a:t>audiences where they are</a:t>
            </a:r>
          </a:p>
          <a:p>
            <a:r>
              <a:rPr lang="en-US" dirty="0"/>
              <a:t>Open access to data, collections, and research</a:t>
            </a:r>
          </a:p>
          <a:p>
            <a:r>
              <a:rPr lang="en-US" dirty="0"/>
              <a:t>Create new opportunities for learning</a:t>
            </a:r>
          </a:p>
          <a:p>
            <a:r>
              <a:rPr lang="en-US" dirty="0" smtClean="0"/>
              <a:t>Transcend </a:t>
            </a:r>
            <a:r>
              <a:rPr lang="en-US" dirty="0"/>
              <a:t>disciplinary boundaries by </a:t>
            </a:r>
            <a:r>
              <a:rPr lang="en-US" dirty="0" smtClean="0"/>
              <a:t>making connections </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83435999"/>
      </p:ext>
    </p:extLst>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ctrTitle"/>
          </p:nvPr>
        </p:nvSpPr>
        <p:spPr>
          <a:xfrm>
            <a:off x="1295400" y="2209800"/>
            <a:ext cx="6477000" cy="1470025"/>
          </a:xfrm>
        </p:spPr>
        <p:txBody>
          <a:bodyPr/>
          <a:lstStyle/>
          <a:p>
            <a:r>
              <a:rPr lang="en-US" dirty="0" smtClean="0"/>
              <a:t>Round 2</a:t>
            </a:r>
            <a:br>
              <a:rPr lang="en-US" dirty="0" smtClean="0"/>
            </a:br>
            <a:r>
              <a:rPr lang="en-US" dirty="0" smtClean="0"/>
              <a:t>Prototype Changes </a:t>
            </a:r>
            <a:endParaRPr lang="en-US" dirty="0"/>
          </a:p>
        </p:txBody>
      </p:sp>
      <p:pic>
        <p:nvPicPr>
          <p:cNvPr id="6" name="Picture 5"/>
          <p:cNvPicPr>
            <a:picLocks noChangeAspect="1"/>
          </p:cNvPicPr>
          <p:nvPr/>
        </p:nvPicPr>
        <p:blipFill>
          <a:blip r:embed="rId3" cstate="print">
            <a:clrChange>
              <a:clrFrom>
                <a:srgbClr val="FFFFFF"/>
              </a:clrFrom>
              <a:clrTo>
                <a:srgbClr val="FFFFFF">
                  <a:alpha val="0"/>
                </a:srgbClr>
              </a:clrTo>
            </a:clrChange>
          </a:blip>
          <a:stretch>
            <a:fillRect/>
          </a:stretch>
        </p:blipFill>
        <p:spPr>
          <a:xfrm>
            <a:off x="6469327" y="76200"/>
            <a:ext cx="2598471" cy="20574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5327182"/>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549274" y="34644"/>
            <a:ext cx="8042276" cy="1794156"/>
          </a:xfrm>
        </p:spPr>
        <p:txBody>
          <a:bodyPr/>
          <a:lstStyle/>
          <a:p>
            <a:pPr algn="l"/>
            <a:r>
              <a:rPr lang="en-US" dirty="0" smtClean="0"/>
              <a:t>Prototype Changes </a:t>
            </a:r>
            <a:br>
              <a:rPr lang="en-US" dirty="0" smtClean="0"/>
            </a:br>
            <a:r>
              <a:rPr lang="en-US" sz="2800" dirty="0">
                <a:solidFill>
                  <a:schemeClr val="accent6">
                    <a:lumMod val="75000"/>
                  </a:schemeClr>
                </a:solidFill>
              </a:rPr>
              <a:t>Revision</a:t>
            </a:r>
            <a:r>
              <a:rPr lang="en-US" sz="2800" dirty="0" smtClean="0">
                <a:solidFill>
                  <a:schemeClr val="accent6">
                    <a:lumMod val="75000"/>
                  </a:schemeClr>
                </a:solidFill>
              </a:rPr>
              <a:t>: Added </a:t>
            </a:r>
            <a:r>
              <a:rPr lang="en-US" sz="2800" dirty="0">
                <a:solidFill>
                  <a:schemeClr val="accent6">
                    <a:lumMod val="75000"/>
                  </a:schemeClr>
                </a:solidFill>
              </a:rPr>
              <a:t>a link to the ‘Tours’ featuring AR </a:t>
            </a:r>
            <a:r>
              <a:rPr lang="en-US" sz="2800" dirty="0" smtClean="0">
                <a:solidFill>
                  <a:schemeClr val="accent6">
                    <a:lumMod val="75000"/>
                  </a:schemeClr>
                </a:solidFill>
              </a:rPr>
              <a:t>elements</a:t>
            </a:r>
            <a:endParaRPr lang="en-US" sz="2800" dirty="0">
              <a:solidFill>
                <a:schemeClr val="accent6">
                  <a:lumMod val="75000"/>
                </a:schemeClr>
              </a:solidFill>
            </a:endParaRPr>
          </a:p>
        </p:txBody>
      </p:sp>
      <p:sp>
        <p:nvSpPr>
          <p:cNvPr id="12" name="Text Placeholder 11"/>
          <p:cNvSpPr>
            <a:spLocks noGrp="1"/>
          </p:cNvSpPr>
          <p:nvPr>
            <p:ph type="body" idx="1"/>
          </p:nvPr>
        </p:nvSpPr>
        <p:spPr>
          <a:xfrm>
            <a:off x="549274" y="1600200"/>
            <a:ext cx="3840480" cy="750887"/>
          </a:xfrm>
        </p:spPr>
        <p:txBody>
          <a:bodyPr/>
          <a:lstStyle/>
          <a:p>
            <a:r>
              <a:rPr lang="en-US" dirty="0" smtClean="0"/>
              <a:t>Before</a:t>
            </a:r>
            <a:endParaRPr lang="en-US" dirty="0"/>
          </a:p>
        </p:txBody>
      </p:sp>
      <p:sp>
        <p:nvSpPr>
          <p:cNvPr id="14" name="Text Placeholder 13"/>
          <p:cNvSpPr>
            <a:spLocks noGrp="1"/>
          </p:cNvSpPr>
          <p:nvPr>
            <p:ph type="body" sz="quarter" idx="3"/>
          </p:nvPr>
        </p:nvSpPr>
        <p:spPr>
          <a:xfrm>
            <a:off x="4751070" y="1600200"/>
            <a:ext cx="3840480" cy="750887"/>
          </a:xfrm>
        </p:spPr>
        <p:txBody>
          <a:bodyPr/>
          <a:lstStyle/>
          <a:p>
            <a:r>
              <a:rPr lang="en-US" dirty="0" smtClean="0"/>
              <a:t>After</a:t>
            </a:r>
            <a:endParaRPr lang="en-US" dirty="0"/>
          </a:p>
        </p:txBody>
      </p:sp>
      <p:sp>
        <p:nvSpPr>
          <p:cNvPr id="2" name="Content Placeholder 1"/>
          <p:cNvSpPr>
            <a:spLocks noGrp="1"/>
          </p:cNvSpPr>
          <p:nvPr>
            <p:ph sz="half" idx="2"/>
          </p:nvPr>
        </p:nvSpPr>
        <p:spPr/>
        <p:txBody>
          <a:bodyPr/>
          <a:lstStyle/>
          <a:p>
            <a:pPr marL="0" indent="0">
              <a:buNone/>
            </a:pPr>
            <a:endParaRPr lang="en-US" dirty="0">
              <a:solidFill>
                <a:srgbClr val="900000"/>
              </a:solidFill>
            </a:endParaRPr>
          </a:p>
        </p:txBody>
      </p:sp>
      <p:pic>
        <p:nvPicPr>
          <p:cNvPr id="6" name="Content Placeholder 5" descr="ARlinkfromTours.png"/>
          <p:cNvPicPr>
            <a:picLocks noGrp="1" noChangeAspect="1"/>
          </p:cNvPicPr>
          <p:nvPr>
            <p:ph sz="quarter" idx="4"/>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30210" b="-30210"/>
          <a:stretch>
            <a:fillRect/>
          </a:stretch>
        </p:blipFill>
        <p:spPr>
          <a:xfrm>
            <a:off x="4751388" y="2369683"/>
            <a:ext cx="3840162" cy="3595687"/>
          </a:xfrm>
        </p:spPr>
      </p:pic>
      <p:pic>
        <p:nvPicPr>
          <p:cNvPr id="10" name="Picture 9"/>
          <p:cNvPicPr>
            <a:picLocks noChangeAspect="1"/>
          </p:cNvPicPr>
          <p:nvPr/>
        </p:nvPicPr>
        <p:blipFill>
          <a:blip r:embed="rId3" cstate="print">
            <a:clrChange>
              <a:clrFrom>
                <a:srgbClr val="FFFFFF"/>
              </a:clrFrom>
              <a:clrTo>
                <a:srgbClr val="FFFFFF">
                  <a:alpha val="0"/>
                </a:srgbClr>
              </a:clrTo>
            </a:clrChange>
          </a:blip>
          <a:stretch>
            <a:fillRect/>
          </a:stretch>
        </p:blipFill>
        <p:spPr>
          <a:xfrm>
            <a:off x="8000999" y="76200"/>
            <a:ext cx="1066799" cy="844663"/>
          </a:xfrm>
          <a:prstGeom prst="rect">
            <a:avLst/>
          </a:prstGeom>
        </p:spPr>
      </p:pic>
      <p:pic>
        <p:nvPicPr>
          <p:cNvPr id="8" name="Picture 7" descr="Picture 1.png"/>
          <p:cNvPicPr>
            <a:picLocks noChangeAspect="1"/>
          </p:cNvPicPr>
          <p:nvPr/>
        </p:nvPicPr>
        <p:blipFill rotWithShape="1">
          <a:blip r:embed="rId4"/>
          <a:srcRect t="3818" r="2118" b="3605"/>
          <a:stretch/>
        </p:blipFill>
        <p:spPr>
          <a:xfrm>
            <a:off x="685800" y="3058886"/>
            <a:ext cx="3785761" cy="2198914"/>
          </a:xfrm>
          <a:prstGeom prst="rect">
            <a:avLst/>
          </a:prstGeom>
        </p:spPr>
      </p:pic>
      <p:cxnSp>
        <p:nvCxnSpPr>
          <p:cNvPr id="13" name="Straight Arrow Connector 12"/>
          <p:cNvCxnSpPr/>
          <p:nvPr/>
        </p:nvCxnSpPr>
        <p:spPr>
          <a:xfrm>
            <a:off x="3276600" y="4267200"/>
            <a:ext cx="2514600" cy="0"/>
          </a:xfrm>
          <a:prstGeom prst="straightConnector1">
            <a:avLst/>
          </a:prstGeom>
          <a:ln w="28575" cmpd="sng">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69925698"/>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prism isContent="1"/>
      </p:transition>
    </mc:Choice>
    <mc:Fallback>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549274" y="34644"/>
            <a:ext cx="8042276" cy="1794156"/>
          </a:xfrm>
        </p:spPr>
        <p:txBody>
          <a:bodyPr/>
          <a:lstStyle/>
          <a:p>
            <a:pPr algn="l"/>
            <a:r>
              <a:rPr lang="en-US" dirty="0" smtClean="0"/>
              <a:t>Prototype Changes </a:t>
            </a:r>
            <a:br>
              <a:rPr lang="en-US" dirty="0" smtClean="0"/>
            </a:br>
            <a:r>
              <a:rPr lang="en-US" sz="2800" dirty="0">
                <a:solidFill>
                  <a:schemeClr val="accent6">
                    <a:lumMod val="75000"/>
                  </a:schemeClr>
                </a:solidFill>
              </a:rPr>
              <a:t>Revision: </a:t>
            </a:r>
            <a:r>
              <a:rPr lang="en-US" sz="2800" dirty="0" smtClean="0">
                <a:solidFill>
                  <a:schemeClr val="accent6">
                    <a:lumMod val="75000"/>
                  </a:schemeClr>
                </a:solidFill>
              </a:rPr>
              <a:t>Removed </a:t>
            </a:r>
            <a:r>
              <a:rPr lang="en-US" sz="2800" dirty="0">
                <a:solidFill>
                  <a:schemeClr val="accent6">
                    <a:lumMod val="75000"/>
                  </a:schemeClr>
                </a:solidFill>
              </a:rPr>
              <a:t>the “Community” page and </a:t>
            </a:r>
            <a:r>
              <a:rPr lang="en-US" sz="2800" dirty="0" smtClean="0">
                <a:solidFill>
                  <a:schemeClr val="accent6">
                    <a:lumMod val="75000"/>
                  </a:schemeClr>
                </a:solidFill>
              </a:rPr>
              <a:t>replaced </a:t>
            </a:r>
            <a:r>
              <a:rPr lang="en-US" sz="2800" dirty="0">
                <a:solidFill>
                  <a:schemeClr val="accent6">
                    <a:lumMod val="75000"/>
                  </a:schemeClr>
                </a:solidFill>
              </a:rPr>
              <a:t>with a page to access all </a:t>
            </a:r>
            <a:r>
              <a:rPr lang="en-US" sz="2800" dirty="0" smtClean="0">
                <a:solidFill>
                  <a:schemeClr val="accent6">
                    <a:lumMod val="75000"/>
                  </a:schemeClr>
                </a:solidFill>
              </a:rPr>
              <a:t>AR features</a:t>
            </a:r>
            <a:endParaRPr lang="en-US" sz="2800" dirty="0">
              <a:solidFill>
                <a:schemeClr val="accent6">
                  <a:lumMod val="75000"/>
                </a:schemeClr>
              </a:solidFill>
            </a:endParaRPr>
          </a:p>
        </p:txBody>
      </p:sp>
      <p:sp>
        <p:nvSpPr>
          <p:cNvPr id="12" name="Text Placeholder 11"/>
          <p:cNvSpPr>
            <a:spLocks noGrp="1"/>
          </p:cNvSpPr>
          <p:nvPr>
            <p:ph type="body" idx="1"/>
          </p:nvPr>
        </p:nvSpPr>
        <p:spPr>
          <a:xfrm>
            <a:off x="549274" y="1992313"/>
            <a:ext cx="3840480" cy="750887"/>
          </a:xfrm>
        </p:spPr>
        <p:txBody>
          <a:bodyPr/>
          <a:lstStyle/>
          <a:p>
            <a:r>
              <a:rPr lang="en-US" dirty="0" smtClean="0"/>
              <a:t>Before</a:t>
            </a:r>
            <a:endParaRPr lang="en-US" dirty="0"/>
          </a:p>
        </p:txBody>
      </p:sp>
      <p:sp>
        <p:nvSpPr>
          <p:cNvPr id="14" name="Text Placeholder 13"/>
          <p:cNvSpPr>
            <a:spLocks noGrp="1"/>
          </p:cNvSpPr>
          <p:nvPr>
            <p:ph type="body" sz="quarter" idx="3"/>
          </p:nvPr>
        </p:nvSpPr>
        <p:spPr>
          <a:xfrm>
            <a:off x="4751070" y="1992313"/>
            <a:ext cx="3840480" cy="750887"/>
          </a:xfrm>
        </p:spPr>
        <p:txBody>
          <a:bodyPr/>
          <a:lstStyle/>
          <a:p>
            <a:r>
              <a:rPr lang="en-US" dirty="0" smtClean="0"/>
              <a:t>After</a:t>
            </a:r>
            <a:endParaRPr lang="en-US" dirty="0"/>
          </a:p>
        </p:txBody>
      </p:sp>
      <p:pic>
        <p:nvPicPr>
          <p:cNvPr id="7" name="Content Placeholder 6" descr="B4_Round_2_Revisions_Main_Menu.png"/>
          <p:cNvPicPr>
            <a:picLocks noGrp="1" noChangeAspect="1"/>
          </p:cNvPicPr>
          <p:nvPr>
            <p:ph sz="half" idx="2"/>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23754" b="-23754"/>
          <a:stretch>
            <a:fillRect/>
          </a:stretch>
        </p:blipFill>
        <p:spPr/>
      </p:pic>
      <p:pic>
        <p:nvPicPr>
          <p:cNvPr id="10" name="Picture 9"/>
          <p:cNvPicPr>
            <a:picLocks noChangeAspect="1"/>
          </p:cNvPicPr>
          <p:nvPr/>
        </p:nvPicPr>
        <p:blipFill>
          <a:blip r:embed="rId3" cstate="print">
            <a:clrChange>
              <a:clrFrom>
                <a:srgbClr val="FFFFFF"/>
              </a:clrFrom>
              <a:clrTo>
                <a:srgbClr val="FFFFFF">
                  <a:alpha val="0"/>
                </a:srgbClr>
              </a:clrTo>
            </a:clrChange>
          </a:blip>
          <a:stretch>
            <a:fillRect/>
          </a:stretch>
        </p:blipFill>
        <p:spPr>
          <a:xfrm>
            <a:off x="8000999" y="76200"/>
            <a:ext cx="1066799" cy="844663"/>
          </a:xfrm>
          <a:prstGeom prst="rect">
            <a:avLst/>
          </a:prstGeom>
        </p:spPr>
      </p:pic>
      <p:pic>
        <p:nvPicPr>
          <p:cNvPr id="8" name="Content Placeholder 7" descr="AfterRevisions.png"/>
          <p:cNvPicPr>
            <a:picLocks noGrp="1" noChangeAspect="1"/>
          </p:cNvPicPr>
          <p:nvPr>
            <p:ph sz="quarter" idx="4"/>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20972" b="-20972"/>
          <a:stretch>
            <a:fillRect/>
          </a:stretch>
        </p:blipFill>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22269488"/>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prism isContent="1"/>
      </p:transition>
    </mc:Choice>
    <mc:Fallback>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549275" y="491844"/>
            <a:ext cx="8042276" cy="1336956"/>
          </a:xfrm>
        </p:spPr>
        <p:txBody>
          <a:bodyPr/>
          <a:lstStyle/>
          <a:p>
            <a:pPr algn="l"/>
            <a:r>
              <a:rPr lang="en-US" dirty="0" smtClean="0"/>
              <a:t>Prototype Changes </a:t>
            </a:r>
            <a:br>
              <a:rPr lang="en-US" dirty="0" smtClean="0"/>
            </a:br>
            <a:r>
              <a:rPr lang="en-US" sz="2800" dirty="0">
                <a:solidFill>
                  <a:schemeClr val="accent6">
                    <a:lumMod val="75000"/>
                  </a:schemeClr>
                </a:solidFill>
              </a:rPr>
              <a:t>Revision: </a:t>
            </a:r>
            <a:r>
              <a:rPr lang="en-US" sz="2800" dirty="0" smtClean="0">
                <a:solidFill>
                  <a:schemeClr val="accent6">
                    <a:lumMod val="75000"/>
                  </a:schemeClr>
                </a:solidFill>
              </a:rPr>
              <a:t>Added </a:t>
            </a:r>
            <a:r>
              <a:rPr lang="en-US" sz="2800" dirty="0">
                <a:solidFill>
                  <a:schemeClr val="accent6">
                    <a:lumMod val="75000"/>
                  </a:schemeClr>
                </a:solidFill>
              </a:rPr>
              <a:t>a 2D map </a:t>
            </a:r>
            <a:r>
              <a:rPr lang="en-US" sz="2800" dirty="0" smtClean="0">
                <a:solidFill>
                  <a:schemeClr val="accent6">
                    <a:lumMod val="75000"/>
                  </a:schemeClr>
                </a:solidFill>
              </a:rPr>
              <a:t>to locate AR opportunities </a:t>
            </a:r>
            <a:r>
              <a:rPr lang="en-US" sz="2800" dirty="0">
                <a:solidFill>
                  <a:schemeClr val="accent6">
                    <a:lumMod val="75000"/>
                  </a:schemeClr>
                </a:solidFill>
              </a:rPr>
              <a:t>in the museum</a:t>
            </a:r>
            <a:r>
              <a:rPr lang="en-US" sz="2800" dirty="0" smtClean="0">
                <a:solidFill>
                  <a:schemeClr val="accent6">
                    <a:lumMod val="75000"/>
                  </a:schemeClr>
                </a:solidFill>
              </a:rPr>
              <a:t>.</a:t>
            </a:r>
            <a:endParaRPr lang="en-US" sz="2800" dirty="0">
              <a:solidFill>
                <a:schemeClr val="accent6">
                  <a:lumMod val="75000"/>
                </a:schemeClr>
              </a:solidFill>
            </a:endParaRPr>
          </a:p>
        </p:txBody>
      </p:sp>
      <p:pic>
        <p:nvPicPr>
          <p:cNvPr id="10" name="Picture 9"/>
          <p:cNvPicPr>
            <a:picLocks noChangeAspect="1"/>
          </p:cNvPicPr>
          <p:nvPr/>
        </p:nvPicPr>
        <p:blipFill>
          <a:blip r:embed="rId2" cstate="print">
            <a:clrChange>
              <a:clrFrom>
                <a:srgbClr val="FFFFFF"/>
              </a:clrFrom>
              <a:clrTo>
                <a:srgbClr val="FFFFFF">
                  <a:alpha val="0"/>
                </a:srgbClr>
              </a:clrTo>
            </a:clrChange>
          </a:blip>
          <a:stretch>
            <a:fillRect/>
          </a:stretch>
        </p:blipFill>
        <p:spPr>
          <a:xfrm>
            <a:off x="8000999" y="76200"/>
            <a:ext cx="1066799" cy="844663"/>
          </a:xfrm>
          <a:prstGeom prst="rect">
            <a:avLst/>
          </a:prstGeom>
        </p:spPr>
      </p:pic>
      <p:pic>
        <p:nvPicPr>
          <p:cNvPr id="5" name="Content Placeholder 4" descr="2D_ARmap.png"/>
          <p:cNvPicPr>
            <a:picLocks noGrp="1" noChangeAspect="1"/>
          </p:cNvPicPr>
          <p:nvPr>
            <p:ph idx="1"/>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22227" r="-22227"/>
          <a:stretch>
            <a:fillRect/>
          </a:stretch>
        </p:blipFill>
        <p:spPr>
          <a:xfrm>
            <a:off x="-685800" y="1898893"/>
            <a:ext cx="9041230" cy="4882907"/>
          </a:xfr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37329764"/>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prism isContent="1"/>
      </p:transition>
    </mc:Choice>
    <mc:Fallback>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549274" y="415644"/>
            <a:ext cx="8042276" cy="1794156"/>
          </a:xfrm>
        </p:spPr>
        <p:txBody>
          <a:bodyPr/>
          <a:lstStyle/>
          <a:p>
            <a:pPr algn="l"/>
            <a:r>
              <a:rPr lang="en-US" dirty="0" smtClean="0"/>
              <a:t>Prototype Changes </a:t>
            </a:r>
            <a:br>
              <a:rPr lang="en-US" dirty="0" smtClean="0"/>
            </a:br>
            <a:r>
              <a:rPr lang="en-US" sz="2800" dirty="0">
                <a:solidFill>
                  <a:schemeClr val="accent6">
                    <a:lumMod val="75000"/>
                  </a:schemeClr>
                </a:solidFill>
              </a:rPr>
              <a:t>Revision: </a:t>
            </a:r>
            <a:r>
              <a:rPr lang="en-US" sz="2800" dirty="0" smtClean="0">
                <a:solidFill>
                  <a:schemeClr val="accent6">
                    <a:lumMod val="75000"/>
                  </a:schemeClr>
                </a:solidFill>
              </a:rPr>
              <a:t>Removed </a:t>
            </a:r>
            <a:r>
              <a:rPr lang="en-US" sz="2800" dirty="0">
                <a:solidFill>
                  <a:schemeClr val="accent6">
                    <a:lumMod val="75000"/>
                  </a:schemeClr>
                </a:solidFill>
              </a:rPr>
              <a:t>QR Scan Code page to allow the user to click ‘3D image’ and </a:t>
            </a:r>
            <a:r>
              <a:rPr lang="en-US" sz="2800" dirty="0" smtClean="0">
                <a:solidFill>
                  <a:schemeClr val="accent6">
                    <a:lumMod val="75000"/>
                  </a:schemeClr>
                </a:solidFill>
              </a:rPr>
              <a:t>view content </a:t>
            </a:r>
            <a:r>
              <a:rPr lang="en-US" sz="2800" dirty="0">
                <a:solidFill>
                  <a:schemeClr val="accent6">
                    <a:lumMod val="75000"/>
                  </a:schemeClr>
                </a:solidFill>
              </a:rPr>
              <a:t>directly in the mobile application.</a:t>
            </a:r>
          </a:p>
        </p:txBody>
      </p:sp>
      <p:pic>
        <p:nvPicPr>
          <p:cNvPr id="10" name="Picture 9"/>
          <p:cNvPicPr>
            <a:picLocks noChangeAspect="1"/>
          </p:cNvPicPr>
          <p:nvPr/>
        </p:nvPicPr>
        <p:blipFill>
          <a:blip r:embed="rId2" cstate="print">
            <a:clrChange>
              <a:clrFrom>
                <a:srgbClr val="FFFFFF"/>
              </a:clrFrom>
              <a:clrTo>
                <a:srgbClr val="FFFFFF">
                  <a:alpha val="0"/>
                </a:srgbClr>
              </a:clrTo>
            </a:clrChange>
          </a:blip>
          <a:stretch>
            <a:fillRect/>
          </a:stretch>
        </p:blipFill>
        <p:spPr>
          <a:xfrm>
            <a:off x="8000999" y="76200"/>
            <a:ext cx="1066799" cy="844663"/>
          </a:xfrm>
          <a:prstGeom prst="rect">
            <a:avLst/>
          </a:prstGeom>
        </p:spPr>
      </p:pic>
      <p:graphicFrame>
        <p:nvGraphicFramePr>
          <p:cNvPr id="13" name="Content Placeholder 6"/>
          <p:cNvGraphicFramePr>
            <a:graphicFrameLocks noGrp="1"/>
          </p:cNvGraphicFramePr>
          <p:nvPr>
            <p:ph sz="half" idx="2"/>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4243633406"/>
              </p:ext>
            </p:extLst>
          </p:nvPr>
        </p:nvGraphicFramePr>
        <p:xfrm>
          <a:off x="4846320" y="2819400"/>
          <a:ext cx="3916680" cy="3505200"/>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graphicFrame>
        <p:nvGraphicFramePr>
          <p:cNvPr id="15" name="Content Placeholder 6"/>
          <p:cNvGraphicFramePr>
            <a:graphicFrameLocks/>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1515058634"/>
              </p:ext>
            </p:extLst>
          </p:nvPr>
        </p:nvGraphicFramePr>
        <p:xfrm>
          <a:off x="609600" y="2819400"/>
          <a:ext cx="4038600" cy="3519985"/>
        </p:xfrm>
        <a:graphic>
          <a:graphicData uri="http://schemas.openxmlformats.org/drawingml/2006/diagram">
            <a:relIds xmlns:dgm="http://schemas.openxmlformats.org/drawingml/2006/diagram" xmlns:r="http://schemas.openxmlformats.org/officeDocument/2006/relationships" r:dm="rId8" r:lo="rId9" r:qs="rId10" r:cs="rId11"/>
          </a:graphicData>
        </a:graphic>
      </p:graphicFrame>
      <p:pic>
        <p:nvPicPr>
          <p:cNvPr id="16" name="Picture 15" descr="arcode.png"/>
          <p:cNvPicPr>
            <a:picLocks noChangeAspect="1"/>
          </p:cNvPicPr>
          <p:nvPr/>
        </p:nvPicPr>
        <p:blipFill>
          <a:blip r:embed="rId1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352800" y="5181600"/>
            <a:ext cx="863138" cy="1283043"/>
          </a:xfrm>
          <a:prstGeom prst="rect">
            <a:avLst/>
          </a:prstGeom>
        </p:spPr>
      </p:pic>
      <p:pic>
        <p:nvPicPr>
          <p:cNvPr id="11" name="Picture 10"/>
          <p:cNvPicPr>
            <a:picLocks noChangeAspect="1"/>
          </p:cNvPicPr>
          <p:nvPr/>
        </p:nvPicPr>
        <p:blipFill>
          <a:blip r:embed="rId14" cstate="print"/>
          <a:stretch>
            <a:fillRect/>
          </a:stretch>
        </p:blipFill>
        <p:spPr>
          <a:xfrm>
            <a:off x="3411595" y="5504264"/>
            <a:ext cx="762000" cy="7620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28480543"/>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prism isContent="1"/>
      </p:transition>
    </mc:Choice>
    <mc:Fallback>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549274" y="1711044"/>
            <a:ext cx="8042276" cy="1794156"/>
          </a:xfrm>
        </p:spPr>
        <p:txBody>
          <a:bodyPr/>
          <a:lstStyle/>
          <a:p>
            <a:pPr algn="l"/>
            <a:r>
              <a:rPr lang="en-US" dirty="0" smtClean="0"/>
              <a:t>Prototype Changes </a:t>
            </a:r>
            <a:br>
              <a:rPr lang="en-US" dirty="0" smtClean="0"/>
            </a:br>
            <a:r>
              <a:rPr lang="en-US" sz="2800" dirty="0">
                <a:solidFill>
                  <a:schemeClr val="accent6">
                    <a:lumMod val="75000"/>
                  </a:schemeClr>
                </a:solidFill>
              </a:rPr>
              <a:t>Revision: </a:t>
            </a:r>
            <a:r>
              <a:rPr lang="en-US" sz="2800" dirty="0" smtClean="0">
                <a:solidFill>
                  <a:schemeClr val="accent6">
                    <a:lumMod val="75000"/>
                  </a:schemeClr>
                </a:solidFill>
              </a:rPr>
              <a:t>Tied </a:t>
            </a:r>
            <a:r>
              <a:rPr lang="en-US" sz="2800" dirty="0">
                <a:solidFill>
                  <a:schemeClr val="accent6">
                    <a:lumMod val="75000"/>
                  </a:schemeClr>
                </a:solidFill>
              </a:rPr>
              <a:t>information to QR codes </a:t>
            </a:r>
            <a:r>
              <a:rPr lang="en-US" sz="2800" dirty="0" smtClean="0">
                <a:solidFill>
                  <a:schemeClr val="accent6">
                    <a:lumMod val="75000"/>
                  </a:schemeClr>
                </a:solidFill>
              </a:rPr>
              <a:t>to: 1.provide access to 3D Objects from any location</a:t>
            </a:r>
            <a:br>
              <a:rPr lang="en-US" sz="2800" dirty="0" smtClean="0">
                <a:solidFill>
                  <a:schemeClr val="accent6">
                    <a:lumMod val="75000"/>
                  </a:schemeClr>
                </a:solidFill>
              </a:rPr>
            </a:br>
            <a:r>
              <a:rPr lang="en-US" sz="2800" dirty="0" smtClean="0">
                <a:solidFill>
                  <a:schemeClr val="accent6">
                    <a:lumMod val="75000"/>
                  </a:schemeClr>
                </a:solidFill>
              </a:rPr>
              <a:t>2.locate experiences that can </a:t>
            </a:r>
            <a:r>
              <a:rPr lang="en-US" sz="2800" dirty="0">
                <a:solidFill>
                  <a:schemeClr val="accent6">
                    <a:lumMod val="75000"/>
                  </a:schemeClr>
                </a:solidFill>
              </a:rPr>
              <a:t>only be found in the museum.</a:t>
            </a:r>
            <a:br>
              <a:rPr lang="en-US" sz="2800" dirty="0">
                <a:solidFill>
                  <a:schemeClr val="accent6">
                    <a:lumMod val="75000"/>
                  </a:schemeClr>
                </a:solidFill>
              </a:rPr>
            </a:br>
            <a:endParaRPr lang="en-US" sz="2800" dirty="0">
              <a:solidFill>
                <a:schemeClr val="accent6">
                  <a:lumMod val="75000"/>
                </a:schemeClr>
              </a:solidFill>
            </a:endParaRPr>
          </a:p>
        </p:txBody>
      </p:sp>
      <p:pic>
        <p:nvPicPr>
          <p:cNvPr id="10" name="Picture 9"/>
          <p:cNvPicPr>
            <a:picLocks noChangeAspect="1"/>
          </p:cNvPicPr>
          <p:nvPr/>
        </p:nvPicPr>
        <p:blipFill>
          <a:blip r:embed="rId2" cstate="print">
            <a:clrChange>
              <a:clrFrom>
                <a:srgbClr val="FFFFFF"/>
              </a:clrFrom>
              <a:clrTo>
                <a:srgbClr val="FFFFFF">
                  <a:alpha val="0"/>
                </a:srgbClr>
              </a:clrTo>
            </a:clrChange>
          </a:blip>
          <a:stretch>
            <a:fillRect/>
          </a:stretch>
        </p:blipFill>
        <p:spPr>
          <a:xfrm>
            <a:off x="8000999" y="76200"/>
            <a:ext cx="1066799" cy="844663"/>
          </a:xfrm>
          <a:prstGeom prst="rect">
            <a:avLst/>
          </a:prstGeom>
        </p:spPr>
      </p:pic>
      <p:pic>
        <p:nvPicPr>
          <p:cNvPr id="13" name="Content Placeholder 12" descr="3DobjectsInstructions.png"/>
          <p:cNvPicPr>
            <a:picLocks noGrp="1" noChangeAspect="1"/>
          </p:cNvPicPr>
          <p:nvPr>
            <p:ph sz="half" idx="2"/>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14444" b="-14444"/>
          <a:stretch>
            <a:fillRect/>
          </a:stretch>
        </p:blipFill>
        <p:spPr>
          <a:xfrm>
            <a:off x="3581400" y="3200400"/>
            <a:ext cx="2971800" cy="2782607"/>
          </a:xfrm>
        </p:spPr>
      </p:pic>
      <p:pic>
        <p:nvPicPr>
          <p:cNvPr id="15" name="Content Placeholder 10" descr="3Dobjectspg.png"/>
          <p:cNvPicPr>
            <a:picLocks noGrp="1" noChangeAspect="1"/>
          </p:cNvPicPr>
          <p:nvPr>
            <p:ph sz="half" idx="1"/>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54876" b="-54876"/>
          <a:stretch>
            <a:fillRect/>
          </a:stretch>
        </p:blipFill>
        <p:spPr>
          <a:xfrm>
            <a:off x="430730" y="2628900"/>
            <a:ext cx="2998269" cy="3390900"/>
          </a:xfrm>
        </p:spPr>
      </p:pic>
      <p:pic>
        <p:nvPicPr>
          <p:cNvPr id="16" name="Content Placeholder 11" descr="3d_canoe.png"/>
          <p:cNvPicPr>
            <a:picLocks noGrp="1" noChangeAspect="1"/>
          </p:cNvPicPr>
          <p:nvPr>
            <p:ph sz="half" idx="2"/>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5793" r="5793"/>
          <a:stretch>
            <a:fillRect/>
          </a:stretch>
        </p:blipFill>
        <p:spPr>
          <a:xfrm>
            <a:off x="6705600" y="3454400"/>
            <a:ext cx="2133600" cy="2413000"/>
          </a:xfrm>
        </p:spPr>
      </p:pic>
      <p:cxnSp>
        <p:nvCxnSpPr>
          <p:cNvPr id="18" name="Straight Arrow Connector 17"/>
          <p:cNvCxnSpPr/>
          <p:nvPr/>
        </p:nvCxnSpPr>
        <p:spPr>
          <a:xfrm>
            <a:off x="6248400" y="5029200"/>
            <a:ext cx="609600" cy="0"/>
          </a:xfrm>
          <a:prstGeom prst="straightConnector1">
            <a:avLst/>
          </a:prstGeom>
          <a:ln w="28575" cmpd="sng">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152400" y="4572000"/>
            <a:ext cx="228600" cy="0"/>
          </a:xfrm>
          <a:prstGeom prst="straightConnector1">
            <a:avLst/>
          </a:prstGeom>
          <a:ln w="28575" cmpd="sng">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05007973"/>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prism isContent="1"/>
      </p:transition>
    </mc:Choice>
    <mc:Fallback>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Limitations</a:t>
            </a:r>
            <a:endParaRPr lang="en-US" dirty="0"/>
          </a:p>
        </p:txBody>
      </p:sp>
      <p:sp>
        <p:nvSpPr>
          <p:cNvPr id="3" name="Content Placeholder 2"/>
          <p:cNvSpPr>
            <a:spLocks noGrp="1"/>
          </p:cNvSpPr>
          <p:nvPr>
            <p:ph idx="1"/>
          </p:nvPr>
        </p:nvSpPr>
        <p:spPr/>
        <p:txBody>
          <a:bodyPr>
            <a:normAutofit fontScale="92500"/>
          </a:bodyPr>
          <a:lstStyle/>
          <a:p>
            <a:r>
              <a:rPr lang="en-US" dirty="0"/>
              <a:t>Unified Designs was unable to conduct additional focus group testing due to </a:t>
            </a:r>
            <a:r>
              <a:rPr lang="en-US" dirty="0" smtClean="0"/>
              <a:t>schedule constraints</a:t>
            </a:r>
            <a:r>
              <a:rPr lang="en-US" dirty="0"/>
              <a:t>.</a:t>
            </a:r>
          </a:p>
          <a:p>
            <a:r>
              <a:rPr lang="en-US" dirty="0" smtClean="0"/>
              <a:t>Without </a:t>
            </a:r>
            <a:r>
              <a:rPr lang="en-US" dirty="0"/>
              <a:t>a second focus group testing, UD was unable to compare results and confirm </a:t>
            </a:r>
            <a:r>
              <a:rPr lang="en-US" dirty="0" smtClean="0"/>
              <a:t>trends and </a:t>
            </a:r>
            <a:r>
              <a:rPr lang="en-US" dirty="0"/>
              <a:t>themes.</a:t>
            </a:r>
          </a:p>
          <a:p>
            <a:r>
              <a:rPr lang="en-US" dirty="0" smtClean="0"/>
              <a:t>Malfunction </a:t>
            </a:r>
            <a:r>
              <a:rPr lang="en-US" dirty="0"/>
              <a:t>of the pre</a:t>
            </a:r>
            <a:r>
              <a:rPr lang="en-US" b="1" dirty="0"/>
              <a:t>‐</a:t>
            </a:r>
            <a:r>
              <a:rPr lang="en-US" dirty="0"/>
              <a:t>group survey.</a:t>
            </a:r>
          </a:p>
          <a:p>
            <a:r>
              <a:rPr lang="en-US" dirty="0" smtClean="0"/>
              <a:t>Participants</a:t>
            </a:r>
            <a:r>
              <a:rPr lang="en-US" dirty="0"/>
              <a:t>’ prior acquaintance with a Unified Designs group member.</a:t>
            </a:r>
          </a:p>
          <a:p>
            <a:r>
              <a:rPr lang="en-US" dirty="0" smtClean="0"/>
              <a:t>Inexperience </a:t>
            </a:r>
            <a:r>
              <a:rPr lang="en-US" dirty="0"/>
              <a:t>of the team as focus group facilitators.</a:t>
            </a:r>
            <a:endParaRPr lang="en-US" dirty="0">
              <a:latin typeface="+mj-lt"/>
            </a:endParaRPr>
          </a:p>
        </p:txBody>
      </p:sp>
      <p:pic>
        <p:nvPicPr>
          <p:cNvPr id="5" name="Picture 4"/>
          <p:cNvPicPr>
            <a:picLocks noChangeAspect="1"/>
          </p:cNvPicPr>
          <p:nvPr/>
        </p:nvPicPr>
        <p:blipFill>
          <a:blip r:embed="rId3" cstate="print">
            <a:clrChange>
              <a:clrFrom>
                <a:srgbClr val="FFFFFF"/>
              </a:clrFrom>
              <a:clrTo>
                <a:srgbClr val="FFFFFF">
                  <a:alpha val="0"/>
                </a:srgbClr>
              </a:clrTo>
            </a:clrChange>
          </a:blip>
          <a:stretch>
            <a:fillRect/>
          </a:stretch>
        </p:blipFill>
        <p:spPr>
          <a:xfrm>
            <a:off x="8000999" y="76200"/>
            <a:ext cx="1066799" cy="844663"/>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53789216"/>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prism isContent="1"/>
      </p:transition>
    </mc:Choice>
    <mc:Fallback>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ctrTitle"/>
          </p:nvPr>
        </p:nvSpPr>
        <p:spPr>
          <a:xfrm>
            <a:off x="1295400" y="2209800"/>
            <a:ext cx="6477000" cy="1470025"/>
          </a:xfrm>
        </p:spPr>
        <p:txBody>
          <a:bodyPr/>
          <a:lstStyle/>
          <a:p>
            <a:r>
              <a:rPr lang="en-US" sz="3600" dirty="0" smtClean="0"/>
              <a:t>Round 2</a:t>
            </a:r>
            <a:br>
              <a:rPr lang="en-US" sz="3600" dirty="0" smtClean="0"/>
            </a:br>
            <a:r>
              <a:rPr lang="en-US" sz="3600" dirty="0" smtClean="0"/>
              <a:t>Revised Prototype Design </a:t>
            </a:r>
            <a:endParaRPr lang="en-US" sz="36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5327182"/>
      </p:ext>
    </p:extLst>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Round 2 – Sitemap from R1</a:t>
            </a:r>
            <a:endParaRPr lang="en-US" dirty="0"/>
          </a:p>
        </p:txBody>
      </p:sp>
      <p:graphicFrame>
        <p:nvGraphicFramePr>
          <p:cNvPr id="6" name="Diagram 5"/>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2201305475"/>
              </p:ext>
            </p:extLst>
          </p:nvPr>
        </p:nvGraphicFramePr>
        <p:xfrm>
          <a:off x="457200" y="1828800"/>
          <a:ext cx="8305800" cy="4876800"/>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7531859"/>
      </p:ext>
    </p:extLst>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4238172403"/>
              </p:ext>
            </p:extLst>
          </p:nvPr>
        </p:nvGraphicFramePr>
        <p:xfrm>
          <a:off x="457200" y="1828800"/>
          <a:ext cx="8305800" cy="4876800"/>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idx="4294967295"/>
          </p:nvPr>
        </p:nvSpPr>
        <p:spPr>
          <a:xfrm>
            <a:off x="549275" y="110844"/>
            <a:ext cx="8042276" cy="1336956"/>
          </a:xfrm>
        </p:spPr>
        <p:txBody>
          <a:bodyPr/>
          <a:lstStyle/>
          <a:p>
            <a:r>
              <a:rPr lang="en-US" dirty="0" smtClean="0"/>
              <a:t>Round 2 – Revised Sitemap</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3414640"/>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Instructional Goals</a:t>
            </a:r>
            <a:endParaRPr lang="en-US" dirty="0"/>
          </a:p>
        </p:txBody>
      </p:sp>
      <p:sp>
        <p:nvSpPr>
          <p:cNvPr id="3" name="Content Placeholder 2"/>
          <p:cNvSpPr>
            <a:spLocks noGrp="1"/>
          </p:cNvSpPr>
          <p:nvPr>
            <p:ph idx="1"/>
          </p:nvPr>
        </p:nvSpPr>
        <p:spPr/>
        <p:txBody>
          <a:bodyPr>
            <a:normAutofit/>
          </a:bodyPr>
          <a:lstStyle/>
          <a:p>
            <a:pPr marL="234950" indent="-234950"/>
            <a:r>
              <a:rPr lang="en-US" dirty="0"/>
              <a:t>Deepen visitor’s understanding of the cultural context of the exhibits and artifacts</a:t>
            </a:r>
          </a:p>
          <a:p>
            <a:pPr marL="234950" indent="-234950"/>
            <a:r>
              <a:rPr lang="en-US" dirty="0"/>
              <a:t>Help visitors make connections between Native </a:t>
            </a:r>
            <a:r>
              <a:rPr lang="en-US" dirty="0" smtClean="0"/>
              <a:t>philosophies, beliefs, and practices with </a:t>
            </a:r>
            <a:r>
              <a:rPr lang="en-US" dirty="0"/>
              <a:t>their own</a:t>
            </a:r>
          </a:p>
          <a:p>
            <a:pPr marL="234950" indent="-234950"/>
            <a:r>
              <a:rPr lang="en-US" dirty="0"/>
              <a:t>Give visitors “Paths of Discovery” through a less linear path </a:t>
            </a:r>
            <a:r>
              <a:rPr lang="en-US" dirty="0" smtClean="0"/>
              <a:t>by creating their own personal tour </a:t>
            </a:r>
            <a:endParaRPr lang="en-US" dirty="0"/>
          </a:p>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92945744"/>
      </p:ext>
    </p:extLst>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Prototype</a:t>
            </a:r>
            <a:br>
              <a:rPr lang="en-US" dirty="0" smtClean="0"/>
            </a:br>
            <a:r>
              <a:rPr lang="en-US" dirty="0" smtClean="0"/>
              <a:t>Home Page</a:t>
            </a:r>
            <a:endParaRPr lang="en-US" dirty="0"/>
          </a:p>
        </p:txBody>
      </p:sp>
      <p:pic>
        <p:nvPicPr>
          <p:cNvPr id="6" name="Picture 5" descr="finalprototype.png">
            <a:hlinkClick r:id="rId2"/>
          </p:cNvPr>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14400" y="1676400"/>
            <a:ext cx="7412242" cy="3931658"/>
          </a:xfrm>
          <a:prstGeom prst="rect">
            <a:avLst/>
          </a:prstGeom>
        </p:spPr>
      </p:pic>
      <p:sp>
        <p:nvSpPr>
          <p:cNvPr id="8" name="Rectangle 7"/>
          <p:cNvSpPr/>
          <p:nvPr/>
        </p:nvSpPr>
        <p:spPr>
          <a:xfrm>
            <a:off x="914400" y="5943600"/>
            <a:ext cx="7467600" cy="400110"/>
          </a:xfrm>
          <a:prstGeom prst="rect">
            <a:avLst/>
          </a:prstGeom>
        </p:spPr>
        <p:txBody>
          <a:bodyPr wrap="square">
            <a:spAutoFit/>
          </a:bodyPr>
          <a:lstStyle/>
          <a:p>
            <a:r>
              <a:rPr lang="en-US" sz="2000" dirty="0">
                <a:hlinkClick r:id="rId2"/>
              </a:rPr>
              <a:t>http://mason.gmu.edu/~ywud/nmai/</a:t>
            </a:r>
            <a:r>
              <a:rPr lang="en-US" sz="2000" dirty="0" smtClean="0">
                <a:hlinkClick r:id="rId2"/>
              </a:rPr>
              <a:t>menu.html</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19407697"/>
      </p:ext>
    </p:extLst>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685800" y="2286000"/>
            <a:ext cx="7772400" cy="1143000"/>
          </a:xfrm>
        </p:spPr>
        <p:txBody>
          <a:bodyPr/>
          <a:lstStyle/>
          <a:p>
            <a:r>
              <a:rPr lang="en-US" dirty="0" smtClean="0"/>
              <a:t>Conclusions</a:t>
            </a:r>
            <a:endParaRPr lang="en-US" dirty="0"/>
          </a:p>
        </p:txBody>
      </p:sp>
    </p:spTree>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000" dirty="0" smtClean="0"/>
              <a:t>Round 1 and Round 2</a:t>
            </a:r>
            <a:br>
              <a:rPr lang="en-US" sz="4000" dirty="0" smtClean="0"/>
            </a:br>
            <a:r>
              <a:rPr lang="en-US" sz="4000" dirty="0" smtClean="0"/>
              <a:t>Conclusions</a:t>
            </a:r>
            <a:endParaRPr lang="en-US" sz="4000" dirty="0"/>
          </a:p>
        </p:txBody>
      </p:sp>
      <p:sp>
        <p:nvSpPr>
          <p:cNvPr id="4" name="Content Placeholder 3"/>
          <p:cNvSpPr>
            <a:spLocks noGrp="1"/>
          </p:cNvSpPr>
          <p:nvPr>
            <p:ph idx="1"/>
          </p:nvPr>
        </p:nvSpPr>
        <p:spPr>
          <a:xfrm>
            <a:off x="549275" y="1600200"/>
            <a:ext cx="8042276" cy="4952999"/>
          </a:xfrm>
        </p:spPr>
        <p:txBody>
          <a:bodyPr>
            <a:normAutofit fontScale="62500" lnSpcReduction="20000"/>
          </a:bodyPr>
          <a:lstStyle/>
          <a:p>
            <a:r>
              <a:rPr lang="en-US" dirty="0" smtClean="0"/>
              <a:t>UD met their objective to develop </a:t>
            </a:r>
            <a:r>
              <a:rPr lang="en-US" dirty="0"/>
              <a:t>a mobile application with augmented reality features to provide visitors the opportunity to make direct connections with Native American cultures by exploring objects and  artifacts</a:t>
            </a:r>
            <a:r>
              <a:rPr lang="en-US" dirty="0" smtClean="0"/>
              <a:t>.</a:t>
            </a:r>
          </a:p>
          <a:p>
            <a:pPr marL="349250" lvl="1" indent="-349250">
              <a:spcBef>
                <a:spcPts val="2000"/>
              </a:spcBef>
              <a:buClr>
                <a:schemeClr val="accent1">
                  <a:lumMod val="60000"/>
                  <a:lumOff val="40000"/>
                </a:schemeClr>
              </a:buClr>
            </a:pPr>
            <a:r>
              <a:rPr lang="en-US" sz="2400" dirty="0" smtClean="0"/>
              <a:t>UD was able to provide usability and clarity by creating a prototype with intuitive </a:t>
            </a:r>
            <a:r>
              <a:rPr lang="en-US" sz="2400" dirty="0"/>
              <a:t>navigational </a:t>
            </a:r>
            <a:r>
              <a:rPr lang="en-US" sz="2400" dirty="0" smtClean="0"/>
              <a:t>features</a:t>
            </a:r>
          </a:p>
          <a:p>
            <a:pPr marL="349250" lvl="1" indent="-349250">
              <a:spcBef>
                <a:spcPts val="2000"/>
              </a:spcBef>
              <a:buClr>
                <a:schemeClr val="accent1">
                  <a:lumMod val="60000"/>
                  <a:lumOff val="40000"/>
                </a:schemeClr>
              </a:buClr>
            </a:pPr>
            <a:r>
              <a:rPr lang="en-US" sz="2400" dirty="0" smtClean="0"/>
              <a:t>UD was able to provide effective learning by providing users the ability to create </a:t>
            </a:r>
            <a:r>
              <a:rPr lang="en-US" sz="2400" dirty="0"/>
              <a:t>and launch </a:t>
            </a:r>
            <a:r>
              <a:rPr lang="en-US" sz="2400" dirty="0" smtClean="0"/>
              <a:t>their own tour</a:t>
            </a:r>
          </a:p>
          <a:p>
            <a:pPr marL="349250" lvl="1" indent="-349250">
              <a:spcBef>
                <a:spcPts val="2000"/>
              </a:spcBef>
              <a:buClr>
                <a:schemeClr val="accent1">
                  <a:lumMod val="60000"/>
                  <a:lumOff val="40000"/>
                </a:schemeClr>
              </a:buClr>
            </a:pPr>
            <a:r>
              <a:rPr lang="en-US" sz="2400" dirty="0" smtClean="0"/>
              <a:t>UD discovered that augmented reality is an </a:t>
            </a:r>
            <a:r>
              <a:rPr lang="en-US" sz="2400" dirty="0"/>
              <a:t>appealing </a:t>
            </a:r>
            <a:r>
              <a:rPr lang="en-US" sz="2400" dirty="0" smtClean="0"/>
              <a:t>technology </a:t>
            </a:r>
            <a:r>
              <a:rPr lang="en-US" sz="2400" dirty="0"/>
              <a:t>to </a:t>
            </a:r>
            <a:r>
              <a:rPr lang="en-US" sz="2400" dirty="0" smtClean="0"/>
              <a:t>enhance </a:t>
            </a:r>
            <a:r>
              <a:rPr lang="en-US" sz="2400" dirty="0"/>
              <a:t>user </a:t>
            </a:r>
            <a:r>
              <a:rPr lang="en-US" sz="2400" dirty="0" smtClean="0"/>
              <a:t>experience</a:t>
            </a:r>
          </a:p>
          <a:p>
            <a:pPr marL="349250" lvl="1" indent="-349250">
              <a:spcBef>
                <a:spcPts val="2000"/>
              </a:spcBef>
              <a:buClr>
                <a:schemeClr val="accent1">
                  <a:lumMod val="60000"/>
                  <a:lumOff val="40000"/>
                </a:schemeClr>
              </a:buClr>
            </a:pPr>
            <a:r>
              <a:rPr lang="en-US" sz="2400" dirty="0" smtClean="0"/>
              <a:t>UD confirmed that using augmented reality technology for touring the museum </a:t>
            </a:r>
            <a:r>
              <a:rPr lang="en-US" sz="2400" dirty="0"/>
              <a:t>is more compelling than the current museum experience</a:t>
            </a:r>
            <a:r>
              <a:rPr lang="en-US" sz="2400" dirty="0" smtClean="0"/>
              <a:t>.</a:t>
            </a:r>
          </a:p>
          <a:p>
            <a:pPr marL="349250" lvl="1" indent="-349250">
              <a:spcBef>
                <a:spcPts val="2000"/>
              </a:spcBef>
              <a:buClr>
                <a:schemeClr val="accent1">
                  <a:lumMod val="60000"/>
                  <a:lumOff val="40000"/>
                </a:schemeClr>
              </a:buClr>
            </a:pPr>
            <a:r>
              <a:rPr lang="en-US" sz="2400" dirty="0" smtClean="0"/>
              <a:t>UD discovered that museum visitors value the use of an app with augmented reality features to enhance their knowledge and understanding of objects and artifacts</a:t>
            </a:r>
          </a:p>
          <a:p>
            <a:pPr marL="349250" lvl="1" indent="-349250">
              <a:spcBef>
                <a:spcPts val="2000"/>
              </a:spcBef>
              <a:buClr>
                <a:schemeClr val="accent1">
                  <a:lumMod val="60000"/>
                  <a:lumOff val="40000"/>
                </a:schemeClr>
              </a:buClr>
            </a:pPr>
            <a:r>
              <a:rPr lang="en-US" sz="2400" dirty="0" smtClean="0"/>
              <a:t>UD discovered that app users have predetermined expectation on how to access augmented reality features.</a:t>
            </a:r>
            <a:endParaRPr lang="en-US" sz="2400" dirty="0"/>
          </a:p>
          <a:p>
            <a:pPr marL="349250" lvl="1" indent="-349250">
              <a:spcBef>
                <a:spcPts val="2000"/>
              </a:spcBef>
              <a:buClr>
                <a:schemeClr val="accent1">
                  <a:lumMod val="60000"/>
                  <a:lumOff val="40000"/>
                </a:schemeClr>
              </a:buClr>
            </a:pPr>
            <a:endParaRPr lang="en-US" sz="2400" dirty="0"/>
          </a:p>
          <a:p>
            <a:pPr marL="349250" lvl="1" indent="-349250">
              <a:spcBef>
                <a:spcPts val="2000"/>
              </a:spcBef>
              <a:buClr>
                <a:schemeClr val="accent1">
                  <a:lumMod val="60000"/>
                  <a:lumOff val="40000"/>
                </a:schemeClr>
              </a:buClr>
            </a:pPr>
            <a:endParaRPr lang="en-US" sz="2400" dirty="0"/>
          </a:p>
          <a:p>
            <a:pPr marL="349250" lvl="1" indent="-349250">
              <a:spcBef>
                <a:spcPts val="2000"/>
              </a:spcBef>
              <a:buClr>
                <a:schemeClr val="accent1">
                  <a:lumMod val="60000"/>
                  <a:lumOff val="40000"/>
                </a:schemeClr>
              </a:buClr>
            </a:pPr>
            <a:endParaRPr lang="en-US" dirty="0"/>
          </a:p>
          <a:p>
            <a:pPr marL="349250" lvl="1" indent="-349250">
              <a:spcBef>
                <a:spcPts val="2000"/>
              </a:spcBef>
              <a:buClr>
                <a:schemeClr val="accent1">
                  <a:lumMod val="60000"/>
                  <a:lumOff val="40000"/>
                </a:schemeClr>
              </a:buClr>
            </a:pPr>
            <a:endParaRPr lang="en-US" dirty="0"/>
          </a:p>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22183742"/>
      </p:ext>
    </p:extLst>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549275" y="838200"/>
            <a:ext cx="8042276" cy="5334000"/>
          </a:xfrm>
        </p:spPr>
        <p:txBody>
          <a:bodyPr>
            <a:normAutofit/>
          </a:bodyPr>
          <a:lstStyle/>
          <a:p>
            <a:pPr marL="0" indent="0">
              <a:buNone/>
            </a:pPr>
            <a:r>
              <a:rPr lang="en-US" dirty="0" smtClean="0"/>
              <a:t>What worked well</a:t>
            </a:r>
          </a:p>
          <a:p>
            <a:r>
              <a:rPr lang="en-US" dirty="0" smtClean="0"/>
              <a:t>Users were very receptive to the idea of using AR technology to tour a museum</a:t>
            </a:r>
          </a:p>
          <a:p>
            <a:r>
              <a:rPr lang="en-US" dirty="0" smtClean="0"/>
              <a:t>Users found the application intuitive </a:t>
            </a:r>
          </a:p>
          <a:p>
            <a:endParaRPr lang="en-US" dirty="0" smtClean="0"/>
          </a:p>
          <a:p>
            <a:pPr marL="0" indent="0">
              <a:buNone/>
            </a:pPr>
            <a:r>
              <a:rPr lang="en-US" dirty="0" smtClean="0"/>
              <a:t>What did not work so well</a:t>
            </a:r>
          </a:p>
          <a:p>
            <a:r>
              <a:rPr lang="en-US" dirty="0" smtClean="0"/>
              <a:t>Every device displayed the app a little differently</a:t>
            </a:r>
          </a:p>
          <a:p>
            <a:r>
              <a:rPr lang="en-US" dirty="0" smtClean="0"/>
              <a:t>Since the prototype was only a mock up, users did not get to enjoy the AR experience as intended.</a:t>
            </a:r>
          </a:p>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54037992"/>
      </p:ext>
    </p:extLst>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a:srcRect l="1283" t="8777"/>
          <a:stretch/>
        </p:blipFill>
        <p:spPr>
          <a:xfrm>
            <a:off x="0" y="0"/>
            <a:ext cx="9144000" cy="6934200"/>
          </a:xfrm>
          <a:prstGeom prst="rect">
            <a:avLst/>
          </a:prstGeom>
        </p:spPr>
      </p:pic>
      <p:sp>
        <p:nvSpPr>
          <p:cNvPr id="11" name="Content Placeholder 10"/>
          <p:cNvSpPr>
            <a:spLocks noGrp="1"/>
          </p:cNvSpPr>
          <p:nvPr>
            <p:ph idx="1"/>
          </p:nvPr>
        </p:nvSpPr>
        <p:spPr>
          <a:xfrm>
            <a:off x="0" y="1828800"/>
            <a:ext cx="9144000" cy="3124200"/>
          </a:xfrm>
          <a:solidFill>
            <a:schemeClr val="tx1">
              <a:alpha val="23000"/>
            </a:schemeClr>
          </a:solidFill>
        </p:spPr>
        <p:txBody>
          <a:bodyPr anchor="ctr"/>
          <a:lstStyle/>
          <a:p>
            <a:pPr marL="0" indent="0" algn="ctr">
              <a:buNone/>
            </a:pPr>
            <a:r>
              <a:rPr lang="en-US" sz="8000" dirty="0" smtClean="0">
                <a:solidFill>
                  <a:schemeClr val="bg1"/>
                </a:solidFill>
                <a:latin typeface="Lucida Calligraphy"/>
                <a:cs typeface="Lucida Calligraphy"/>
              </a:rPr>
              <a:t>Thank You</a:t>
            </a:r>
            <a:endParaRPr lang="en-US" sz="6000" dirty="0">
              <a:solidFill>
                <a:schemeClr val="bg1"/>
              </a:solidFill>
            </a:endParaRPr>
          </a:p>
          <a:p>
            <a:pPr marL="0" indent="0" algn="ctr">
              <a:buNone/>
            </a:pPr>
            <a:r>
              <a:rPr lang="en-US" sz="4400" dirty="0" smtClean="0">
                <a:solidFill>
                  <a:schemeClr val="bg1"/>
                </a:solidFill>
              </a:rPr>
              <a:t>Questions</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122281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7" name="Rectangle 4"/>
          <p:cNvSpPr>
            <a:spLocks noGrp="1" noChangeArrowheads="1"/>
          </p:cNvSpPr>
          <p:nvPr>
            <p:ph type="title"/>
          </p:nvPr>
        </p:nvSpPr>
        <p:spPr/>
        <p:txBody>
          <a:bodyPr/>
          <a:lstStyle/>
          <a:p>
            <a:pPr eaLnBrk="1" hangingPunct="1"/>
            <a:r>
              <a:rPr lang="en-US" dirty="0" smtClean="0"/>
              <a:t/>
            </a:r>
            <a:br>
              <a:rPr lang="en-US" dirty="0" smtClean="0"/>
            </a:br>
            <a:r>
              <a:rPr lang="en-US" dirty="0" smtClean="0"/>
              <a:t>Refined Objective</a:t>
            </a:r>
          </a:p>
        </p:txBody>
      </p:sp>
      <p:sp>
        <p:nvSpPr>
          <p:cNvPr id="16388" name="Rectangle 5"/>
          <p:cNvSpPr>
            <a:spLocks noGrp="1" noChangeArrowheads="1"/>
          </p:cNvSpPr>
          <p:nvPr>
            <p:ph idx="1"/>
          </p:nvPr>
        </p:nvSpPr>
        <p:spPr>
          <a:xfrm>
            <a:off x="609600" y="1905000"/>
            <a:ext cx="8229600" cy="4668838"/>
          </a:xfrm>
        </p:spPr>
        <p:txBody>
          <a:bodyPr>
            <a:normAutofit/>
          </a:bodyPr>
          <a:lstStyle/>
          <a:p>
            <a:pPr marL="234950" indent="-234950"/>
            <a:r>
              <a:rPr lang="en-US" dirty="0"/>
              <a:t>Develop a </a:t>
            </a:r>
            <a:r>
              <a:rPr lang="en-US" dirty="0" smtClean="0"/>
              <a:t>mobile </a:t>
            </a:r>
            <a:r>
              <a:rPr lang="en-US" dirty="0"/>
              <a:t>application with augmented reality features to </a:t>
            </a:r>
            <a:r>
              <a:rPr lang="en-US" dirty="0" smtClean="0"/>
              <a:t>provide </a:t>
            </a:r>
            <a:r>
              <a:rPr lang="en-US" dirty="0"/>
              <a:t>visitors </a:t>
            </a:r>
            <a:r>
              <a:rPr lang="en-US" dirty="0" smtClean="0"/>
              <a:t>the opportunity to make </a:t>
            </a:r>
            <a:r>
              <a:rPr lang="en-US" dirty="0"/>
              <a:t>direct connections with Native American cultures by exploring objects and  artifacts.</a:t>
            </a:r>
          </a:p>
          <a:p>
            <a:pPr marL="234950" indent="-234950" eaLnBrk="1" hangingPunct="1"/>
            <a:endParaRPr lang="en-US" sz="2000" dirty="0" smtClean="0">
              <a:solidFill>
                <a:schemeClr val="tx1">
                  <a:lumMod val="75000"/>
                  <a:lumOff val="25000"/>
                </a:schemeClr>
              </a:solidFill>
              <a:latin typeface="+mj-lt"/>
              <a:cs typeface="Cordia New" pitchFamily="34" charset="-34"/>
            </a:endParaRP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NMAI Opportunities</a:t>
            </a:r>
            <a:endParaRPr lang="en-US" dirty="0"/>
          </a:p>
        </p:txBody>
      </p:sp>
      <p:sp>
        <p:nvSpPr>
          <p:cNvPr id="6" name="Text Placeholder 5"/>
          <p:cNvSpPr>
            <a:spLocks noGrp="1"/>
          </p:cNvSpPr>
          <p:nvPr>
            <p:ph type="body" idx="1"/>
          </p:nvPr>
        </p:nvSpPr>
        <p:spPr>
          <a:xfrm>
            <a:off x="549274" y="1535113"/>
            <a:ext cx="2422526" cy="750887"/>
          </a:xfrm>
        </p:spPr>
        <p:txBody>
          <a:bodyPr/>
          <a:lstStyle/>
          <a:p>
            <a:r>
              <a:rPr lang="en-US" dirty="0"/>
              <a:t>The </a:t>
            </a:r>
            <a:r>
              <a:rPr lang="en-US" dirty="0" smtClean="0"/>
              <a:t>Architecture</a:t>
            </a:r>
            <a:endParaRPr lang="en-US" dirty="0"/>
          </a:p>
        </p:txBody>
      </p:sp>
      <p:pic>
        <p:nvPicPr>
          <p:cNvPr id="12" name="Content Placeholder 11" descr="architecture.png"/>
          <p:cNvPicPr>
            <a:picLocks noGrp="1" noChangeAspect="1"/>
          </p:cNvPicPr>
          <p:nvPr>
            <p:ph sz="quarter" idx="4"/>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4075" r="4075"/>
          <a:stretch>
            <a:fillRect/>
          </a:stretch>
        </p:blipFill>
        <p:spPr>
          <a:xfrm>
            <a:off x="609600" y="2347913"/>
            <a:ext cx="2468562" cy="3595687"/>
          </a:xfrm>
        </p:spPr>
      </p:pic>
      <p:sp>
        <p:nvSpPr>
          <p:cNvPr id="10" name="Content Placeholder 2"/>
          <p:cNvSpPr txBox="1">
            <a:spLocks/>
          </p:cNvSpPr>
          <p:nvPr/>
        </p:nvSpPr>
        <p:spPr>
          <a:xfrm>
            <a:off x="6492874" y="2347415"/>
            <a:ext cx="2346326" cy="3596185"/>
          </a:xfrm>
          <a:prstGeom prst="rect">
            <a:avLst/>
          </a:prstGeom>
        </p:spPr>
        <p:txBody>
          <a:bodyPr vert="horz" lIns="91440" tIns="45720" rIns="91440" bIns="45720" rtlCol="0">
            <a:normAutofit/>
          </a:bodyPr>
          <a:lstStyle>
            <a:lvl1pPr marL="349250" indent="-349250" algn="l" defTabSz="914400" rtl="0" eaLnBrk="1" latinLnBrk="0" hangingPunct="1">
              <a:spcBef>
                <a:spcPts val="1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buNone/>
            </a:pPr>
            <a:endParaRPr lang="en-US" dirty="0"/>
          </a:p>
        </p:txBody>
      </p:sp>
      <p:pic>
        <p:nvPicPr>
          <p:cNvPr id="11" name="Content Placeholder 10" descr="mitsinamcafe.jpg"/>
          <p:cNvPicPr>
            <a:picLocks noGrp="1" noChangeAspect="1"/>
          </p:cNvPicPr>
          <p:nvPr>
            <p:ph sz="half" idx="2"/>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25530" r="25530"/>
          <a:stretch>
            <a:fillRect/>
          </a:stretch>
        </p:blipFill>
        <p:spPr>
          <a:xfrm>
            <a:off x="3581400" y="2347913"/>
            <a:ext cx="2346325" cy="3595687"/>
          </a:xfrm>
        </p:spPr>
      </p:pic>
      <p:pic>
        <p:nvPicPr>
          <p:cNvPr id="14" name="Content Placeholder 9" descr="BolivianDancers.jpg"/>
          <p:cNvPicPr>
            <a:picLocks noChangeAspect="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9977" r="9977"/>
          <a:stretch>
            <a:fillRect/>
          </a:stretch>
        </p:blipFill>
        <p:spPr>
          <a:xfrm>
            <a:off x="6324600" y="2347415"/>
            <a:ext cx="2438400" cy="3596185"/>
          </a:xfrm>
          <a:prstGeom prst="rect">
            <a:avLst/>
          </a:prstGeom>
        </p:spPr>
      </p:pic>
      <p:sp>
        <p:nvSpPr>
          <p:cNvPr id="7" name="Text Placeholder 6"/>
          <p:cNvSpPr>
            <a:spLocks noGrp="1"/>
          </p:cNvSpPr>
          <p:nvPr>
            <p:ph type="body" sz="quarter" idx="3"/>
          </p:nvPr>
        </p:nvSpPr>
        <p:spPr>
          <a:xfrm>
            <a:off x="3352800" y="1535113"/>
            <a:ext cx="2640330" cy="750887"/>
          </a:xfrm>
        </p:spPr>
        <p:txBody>
          <a:bodyPr/>
          <a:lstStyle/>
          <a:p>
            <a:r>
              <a:rPr lang="en-US" dirty="0"/>
              <a:t>The Food </a:t>
            </a:r>
            <a:r>
              <a:rPr lang="en-US" dirty="0" smtClean="0"/>
              <a:t>Court</a:t>
            </a:r>
            <a:endParaRPr lang="en-US" dirty="0"/>
          </a:p>
        </p:txBody>
      </p:sp>
      <p:sp>
        <p:nvSpPr>
          <p:cNvPr id="9" name="Text Placeholder 6"/>
          <p:cNvSpPr txBox="1">
            <a:spLocks/>
          </p:cNvSpPr>
          <p:nvPr/>
        </p:nvSpPr>
        <p:spPr>
          <a:xfrm>
            <a:off x="6275070" y="1529689"/>
            <a:ext cx="2640330" cy="750887"/>
          </a:xfrm>
          <a:prstGeom prst="rect">
            <a:avLst/>
          </a:prstGeom>
        </p:spPr>
        <p:txBody>
          <a:bodyPr vert="horz" lIns="91440" tIns="45720" rIns="91440" bIns="45720" rtlCol="0" anchor="b">
            <a:noAutofit/>
          </a:bodyPr>
          <a:lstStyle>
            <a:lvl1pPr marL="0" indent="0" algn="ctr" defTabSz="914400" rtl="0" eaLnBrk="1" latinLnBrk="0" hangingPunct="1">
              <a:spcBef>
                <a:spcPts val="0"/>
              </a:spcBef>
              <a:buClr>
                <a:schemeClr val="accent1">
                  <a:lumMod val="60000"/>
                  <a:lumOff val="40000"/>
                </a:schemeClr>
              </a:buClr>
              <a:buSzPct val="110000"/>
              <a:buFont typeface="Wingdings 2" pitchFamily="18" charset="2"/>
              <a:buNone/>
              <a:defRPr sz="2400" b="0" kern="1200">
                <a:solidFill>
                  <a:schemeClr val="accent1">
                    <a:lumMod val="60000"/>
                    <a:lumOff val="40000"/>
                  </a:schemeClr>
                </a:solidFill>
                <a:latin typeface="+mn-lt"/>
                <a:ea typeface="+mn-ea"/>
                <a:cs typeface="+mn-cs"/>
              </a:defRPr>
            </a:lvl1pPr>
            <a:lvl2pPr marL="457200" indent="0" algn="l" defTabSz="914400" rtl="0" eaLnBrk="1" latinLnBrk="0" hangingPunct="1">
              <a:spcBef>
                <a:spcPts val="600"/>
              </a:spcBef>
              <a:buClr>
                <a:schemeClr val="accent1">
                  <a:lumMod val="75000"/>
                </a:schemeClr>
              </a:buClr>
              <a:buSzPct val="110000"/>
              <a:buFont typeface="Wingdings 2" pitchFamily="18" charset="2"/>
              <a:buNone/>
              <a:defRPr sz="2000" b="1"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lumMod val="60000"/>
                  <a:lumOff val="40000"/>
                </a:schemeClr>
              </a:buClr>
              <a:buSzPct val="110000"/>
              <a:buFont typeface="Wingdings 2" pitchFamily="18" charset="2"/>
              <a:buNone/>
              <a:defRPr sz="1800" b="1"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75000"/>
                </a:schemeClr>
              </a:buClr>
              <a:buSzPct val="110000"/>
              <a:buFont typeface="Wingdings 2" pitchFamily="18" charset="2"/>
              <a:buNone/>
              <a:defRPr sz="1600" b="1"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lumMod val="60000"/>
                  <a:lumOff val="40000"/>
                </a:schemeClr>
              </a:buClr>
              <a:buSzPct val="110000"/>
              <a:buFont typeface="Wingdings 2" pitchFamily="18" charset="2"/>
              <a:buNone/>
              <a:defRPr sz="1600" b="1"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en-US" dirty="0" smtClean="0"/>
              <a:t>Special Events</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643270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11"/>
                                        </p:tgtEl>
                                      </p:cBhvr>
                                      <p:by x="150000" y="150000"/>
                                    </p:animScale>
                                  </p:childTnLst>
                                </p:cTn>
                              </p:par>
                              <p:par>
                                <p:cTn id="7" presetID="9" presetClass="emph" presetSubtype="0" nodeType="withEffect">
                                  <p:stCondLst>
                                    <p:cond delay="0"/>
                                  </p:stCondLst>
                                  <p:childTnLst>
                                    <p:set>
                                      <p:cBhvr rctx="PPT">
                                        <p:cTn id="8" dur="indefinite"/>
                                        <p:tgtEl>
                                          <p:spTgt spid="12"/>
                                        </p:tgtEl>
                                        <p:attrNameLst>
                                          <p:attrName>style.opacity</p:attrName>
                                        </p:attrNameLst>
                                      </p:cBhvr>
                                      <p:to>
                                        <p:strVal val="0.5"/>
                                      </p:to>
                                    </p:set>
                                    <p:animEffect filter="image" prLst="opacity: 0.5">
                                      <p:cBhvr rctx="IE">
                                        <p:cTn id="9" dur="indefinite"/>
                                        <p:tgtEl>
                                          <p:spTgt spid="12"/>
                                        </p:tgtEl>
                                      </p:cBhvr>
                                    </p:animEffect>
                                  </p:childTnLst>
                                </p:cTn>
                              </p:par>
                            </p:childTnLst>
                          </p:cTn>
                        </p:par>
                        <p:par>
                          <p:cTn id="10" fill="hold">
                            <p:stCondLst>
                              <p:cond delay="500"/>
                            </p:stCondLst>
                            <p:childTnLst>
                              <p:par>
                                <p:cTn id="11" presetID="6" presetClass="emph" presetSubtype="0" fill="hold" nodeType="afterEffect">
                                  <p:stCondLst>
                                    <p:cond delay="0"/>
                                  </p:stCondLst>
                                  <p:childTnLst>
                                    <p:animScale>
                                      <p:cBhvr>
                                        <p:cTn id="12" dur="500" fill="hold"/>
                                        <p:tgtEl>
                                          <p:spTgt spid="14"/>
                                        </p:tgtEl>
                                      </p:cBhvr>
                                      <p:by x="125000" y="1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RTICULATE_PROJECT_OPEN" val="0"/>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majorFont>
      <a:minorFont>
        <a:latin typeface="News Gothic MT"/>
        <a:ea typeface=""/>
        <a:cs typeface=""/>
        <a:font script="Jpan" typeface="ＭＳ Ｐゴシック"/>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Venture.thmx</Template>
  <TotalTime>9261</TotalTime>
  <Pages>0</Pages>
  <Words>3522</Words>
  <Characters>0</Characters>
  <Application>Microsoft Macintosh PowerPoint</Application>
  <PresentationFormat>On-screen Show (4:3)</PresentationFormat>
  <Lines>0</Lines>
  <Paragraphs>539</Paragraphs>
  <Slides>74</Slides>
  <Notes>38</Notes>
  <HiddenSlides>0</HiddenSlides>
  <MMClips>1</MMClips>
  <ScaleCrop>false</ScaleCrop>
  <HeadingPairs>
    <vt:vector size="4" baseType="variant">
      <vt:variant>
        <vt:lpstr>Design Template</vt:lpstr>
      </vt:variant>
      <vt:variant>
        <vt:i4>1</vt:i4>
      </vt:variant>
      <vt:variant>
        <vt:lpstr>Slide Titles</vt:lpstr>
      </vt:variant>
      <vt:variant>
        <vt:i4>74</vt:i4>
      </vt:variant>
    </vt:vector>
  </HeadingPairs>
  <TitlesOfParts>
    <vt:vector size="75" baseType="lpstr">
      <vt:lpstr>Breeze</vt:lpstr>
      <vt:lpstr>  Barron, Bates, Huff, Phillips, Wu</vt:lpstr>
      <vt:lpstr>Development Team</vt:lpstr>
      <vt:lpstr>Problem</vt:lpstr>
      <vt:lpstr>Background</vt:lpstr>
      <vt:lpstr>Goal</vt:lpstr>
      <vt:lpstr>Strategic Goals</vt:lpstr>
      <vt:lpstr>Instructional Goals</vt:lpstr>
      <vt:lpstr> Refined Objective</vt:lpstr>
      <vt:lpstr>NMAI Opportunities</vt:lpstr>
      <vt:lpstr>Original Prototype</vt:lpstr>
      <vt:lpstr>Fall 2011 Original Prototype Sitemap</vt:lpstr>
      <vt:lpstr>Original Prototype Interface</vt:lpstr>
      <vt:lpstr>User Research Plan</vt:lpstr>
      <vt:lpstr>Iterative Development Design Research Process</vt:lpstr>
      <vt:lpstr>Evaluation Method</vt:lpstr>
      <vt:lpstr>Round 1 Usability Test</vt:lpstr>
      <vt:lpstr>Round 1 - Goals</vt:lpstr>
      <vt:lpstr>Round 1-Research Questions</vt:lpstr>
      <vt:lpstr>Round 1- Methodology</vt:lpstr>
      <vt:lpstr>Round 1 - Target Personas</vt:lpstr>
      <vt:lpstr>Round 1 - Results</vt:lpstr>
      <vt:lpstr>Slide 22</vt:lpstr>
      <vt:lpstr>Slide 23</vt:lpstr>
      <vt:lpstr>Slide 24</vt:lpstr>
      <vt:lpstr>Slide 25</vt:lpstr>
      <vt:lpstr>Slide 26</vt:lpstr>
      <vt:lpstr>Round 1-Recommendations </vt:lpstr>
      <vt:lpstr>Round 1 Prototype Changes</vt:lpstr>
      <vt:lpstr>Prototype Changes  Revision: Edited all object pages to display a uniform page layout</vt:lpstr>
      <vt:lpstr>Prototype Changes  Revision: a Home button was added to all pages</vt:lpstr>
      <vt:lpstr>Prototype Changes  Revision: Removed links to external sites and replaced with new app content</vt:lpstr>
      <vt:lpstr>Prototype Changes  Revision: All Objects pages lists only items that are on the object level.</vt:lpstr>
      <vt:lpstr>Prototype Changes  Revision: Users are now able to ‘Share’ an item or event on social networks.</vt:lpstr>
      <vt:lpstr>Prototype Changes  Revision: Added minimal instructions for selected features when used for the first time, with the user having the option to dismiss them thereafter</vt:lpstr>
      <vt:lpstr>Prototype Changes  Revision: Improved navigation by adding uniform labels across all pages</vt:lpstr>
      <vt:lpstr>Prototype Changes  Revision: enhanced object searching and tour building capabilities for customized visitor experience</vt:lpstr>
      <vt:lpstr>Round 1 - Limitations</vt:lpstr>
      <vt:lpstr>Round 1 Revised Prototype Design</vt:lpstr>
      <vt:lpstr>Fall 2011  Original Prototype Sitemap</vt:lpstr>
      <vt:lpstr>Spring 2012 Round 1 -Original Sitemap</vt:lpstr>
      <vt:lpstr>Round 1 -Revised Sitemap</vt:lpstr>
      <vt:lpstr>Round 2 Focus Group</vt:lpstr>
      <vt:lpstr>Round 2 - Goals/Objectives</vt:lpstr>
      <vt:lpstr>Round 2 - Themes and Hypothesis</vt:lpstr>
      <vt:lpstr>Round 2 - Methodology</vt:lpstr>
      <vt:lpstr>Round 2 -Target Persona</vt:lpstr>
      <vt:lpstr>Round 2 - Procedure</vt:lpstr>
      <vt:lpstr>AR Technology</vt:lpstr>
      <vt:lpstr>AR Technology</vt:lpstr>
      <vt:lpstr>AR Technology</vt:lpstr>
      <vt:lpstr>Focus Group Mapping Objectives  to Protocol Questions</vt:lpstr>
      <vt:lpstr>Results</vt:lpstr>
      <vt:lpstr>Themes Identified  Supports Initial Goals</vt:lpstr>
      <vt:lpstr>Recognized Trends: Attraction</vt:lpstr>
      <vt:lpstr>Recognized Trends: Compelling</vt:lpstr>
      <vt:lpstr>Recognized Trends:  Attitude</vt:lpstr>
      <vt:lpstr>Identified Trends: Expectation</vt:lpstr>
      <vt:lpstr>Recommendations</vt:lpstr>
      <vt:lpstr>Round 2 - Recommendations</vt:lpstr>
      <vt:lpstr>Round 2 Prototype Changes </vt:lpstr>
      <vt:lpstr>Prototype Changes  Revision: Added a link to the ‘Tours’ featuring AR elements</vt:lpstr>
      <vt:lpstr>Prototype Changes  Revision: Removed the “Community” page and replaced with a page to access all AR features</vt:lpstr>
      <vt:lpstr>Prototype Changes  Revision: Added a 2D map to locate AR opportunities in the museum.</vt:lpstr>
      <vt:lpstr>Prototype Changes  Revision: Removed QR Scan Code page to allow the user to click ‘3D image’ and view content directly in the mobile application.</vt:lpstr>
      <vt:lpstr>Prototype Changes  Revision: Tied information to QR codes to: 1.provide access to 3D Objects from any location 2.locate experiences that can only be found in the museum. </vt:lpstr>
      <vt:lpstr>Limitations</vt:lpstr>
      <vt:lpstr>Round 2 Revised Prototype Design </vt:lpstr>
      <vt:lpstr>Round 2 – Sitemap from R1</vt:lpstr>
      <vt:lpstr>Round 2 – Revised Sitemap</vt:lpstr>
      <vt:lpstr>Final Prototype Home Page</vt:lpstr>
      <vt:lpstr>Conclusions</vt:lpstr>
      <vt:lpstr>Round 1 and Round 2 Conclusions</vt:lpstr>
      <vt:lpstr>Slide 73</vt:lpstr>
      <vt:lpstr>Slide 74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EnzoGateway</dc:creator>
  <cp:lastModifiedBy>Dan Gieckel</cp:lastModifiedBy>
  <cp:revision>332</cp:revision>
  <cp:lastPrinted>2012-03-29T18:03:37Z</cp:lastPrinted>
  <dcterms:created xsi:type="dcterms:W3CDTF">2012-05-30T00:02:40Z</dcterms:created>
  <dcterms:modified xsi:type="dcterms:W3CDTF">2012-05-30T00:04:10Z</dcterms:modified>
</cp:coreProperties>
</file>