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0"/>
  </p:notesMasterIdLst>
  <p:sldIdLst>
    <p:sldId id="256" r:id="rId2"/>
    <p:sldId id="330" r:id="rId3"/>
    <p:sldId id="331" r:id="rId4"/>
    <p:sldId id="332" r:id="rId5"/>
    <p:sldId id="327" r:id="rId6"/>
    <p:sldId id="274" r:id="rId7"/>
    <p:sldId id="289" r:id="rId8"/>
    <p:sldId id="290" r:id="rId9"/>
    <p:sldId id="293" r:id="rId10"/>
    <p:sldId id="294" r:id="rId11"/>
    <p:sldId id="324" r:id="rId12"/>
    <p:sldId id="292" r:id="rId13"/>
    <p:sldId id="302" r:id="rId14"/>
    <p:sldId id="303" r:id="rId15"/>
    <p:sldId id="306" r:id="rId16"/>
    <p:sldId id="307" r:id="rId17"/>
    <p:sldId id="326" r:id="rId18"/>
    <p:sldId id="308" r:id="rId19"/>
    <p:sldId id="309" r:id="rId20"/>
    <p:sldId id="310" r:id="rId21"/>
    <p:sldId id="311" r:id="rId22"/>
    <p:sldId id="300" r:id="rId23"/>
    <p:sldId id="299" r:id="rId24"/>
    <p:sldId id="325" r:id="rId25"/>
    <p:sldId id="312" r:id="rId26"/>
    <p:sldId id="313" r:id="rId27"/>
    <p:sldId id="296" r:id="rId28"/>
    <p:sldId id="301" r:id="rId29"/>
    <p:sldId id="314" r:id="rId30"/>
    <p:sldId id="315" r:id="rId31"/>
    <p:sldId id="316" r:id="rId32"/>
    <p:sldId id="323" r:id="rId33"/>
    <p:sldId id="317" r:id="rId34"/>
    <p:sldId id="275" r:id="rId35"/>
    <p:sldId id="288" r:id="rId36"/>
    <p:sldId id="276" r:id="rId37"/>
    <p:sldId id="277" r:id="rId38"/>
    <p:sldId id="321" r:id="rId39"/>
    <p:sldId id="320" r:id="rId40"/>
    <p:sldId id="319" r:id="rId41"/>
    <p:sldId id="318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69" r:id="rId53"/>
    <p:sldId id="270" r:id="rId54"/>
    <p:sldId id="271" r:id="rId55"/>
    <p:sldId id="272" r:id="rId56"/>
    <p:sldId id="273" r:id="rId57"/>
    <p:sldId id="259" r:id="rId58"/>
    <p:sldId id="257" r:id="rId59"/>
    <p:sldId id="258" r:id="rId60"/>
    <p:sldId id="262" r:id="rId61"/>
    <p:sldId id="263" r:id="rId62"/>
    <p:sldId id="322" r:id="rId63"/>
    <p:sldId id="264" r:id="rId64"/>
    <p:sldId id="265" r:id="rId65"/>
    <p:sldId id="266" r:id="rId66"/>
    <p:sldId id="267" r:id="rId67"/>
    <p:sldId id="328" r:id="rId68"/>
    <p:sldId id="32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>
        <p:scale>
          <a:sx n="70" d="100"/>
          <a:sy n="70" d="100"/>
        </p:scale>
        <p:origin x="-43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mazon.com/Sylvania-72452-Activated-Guideway-Lighting/dp/B0020MLFQO" TargetMode="External"/><Relationship Id="rId1" Type="http://schemas.openxmlformats.org/officeDocument/2006/relationships/hyperlink" Target="http://www.mrbeams.com/products/stick-anywhere-night-lights" TargetMode="External"/><Relationship Id="rId4" Type="http://schemas.openxmlformats.org/officeDocument/2006/relationships/image" Target="../media/image31.jpe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market.android.com/details?id=com.google.android.voicesearch.x&amp;feature=search_result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://itunes.apple.com/us/app/vlingo-voice-app/id297214191?mt=8" TargetMode="External"/><Relationship Id="rId1" Type="http://schemas.openxmlformats.org/officeDocument/2006/relationships/hyperlink" Target="http://itunes.apple.com/us/app/dragon-dictation/id341446764?mt=8" TargetMode="Externa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hyperlink" Target="https://market.android.com/details?id=com.motorola.motospeak&amp;feature=search_result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itunes.apple.com/us/app/touchchat-hd-aac-wordpower/id412351574?mt=8" TargetMode="External"/><Relationship Id="rId2" Type="http://schemas.openxmlformats.org/officeDocument/2006/relationships/hyperlink" Target="http://itunes.apple.com/app/sono-flex/id463697022?mt=8" TargetMode="External"/><Relationship Id="rId1" Type="http://schemas.openxmlformats.org/officeDocument/2006/relationships/hyperlink" Target="http://itunes.apple.com/au/app/proloquo2go/id308368164?mt=8" TargetMode="Externa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itunes.apple.com/au/app/assistive-chat/id379891874?mt=8" TargetMode="External"/><Relationship Id="rId1" Type="http://schemas.openxmlformats.org/officeDocument/2006/relationships/hyperlink" Target="http://itunes.apple.com/au/app/verbally/id418671377?mt=8" TargetMode="External"/><Relationship Id="rId4" Type="http://schemas.openxmlformats.org/officeDocument/2006/relationships/image" Target="../media/image71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itunes.apple.com/au/app/assistive-chat/id379891874?mt=8" TargetMode="External"/><Relationship Id="rId1" Type="http://schemas.openxmlformats.org/officeDocument/2006/relationships/hyperlink" Target="http://itunes.apple.com/au/app/verbally/id418671377?mt=8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itunes.apple.com/app/pictello/id397858008?mt=8" TargetMode="External"/><Relationship Id="rId7" Type="http://schemas.openxmlformats.org/officeDocument/2006/relationships/image" Target="../media/image77.jpeg"/><Relationship Id="rId2" Type="http://schemas.openxmlformats.org/officeDocument/2006/relationships/hyperlink" Target="http://itunes.apple.com/us/app/picture-scheduler/id315050461?mt=8" TargetMode="External"/><Relationship Id="rId1" Type="http://schemas.openxmlformats.org/officeDocument/2006/relationships/hyperlink" Target="http://itunes.apple.com/us/app/pocket-informant-hd-calendar/id380732176?mt=8" TargetMode="Externa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hyperlink" Target="http://itunes.apple.com/us/app/to-do/id284222001?mt=8" TargetMode="Externa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market.android.com/details?id=app.notes.SpeakEasy&amp;feature=also_installed" TargetMode="External"/><Relationship Id="rId1" Type="http://schemas.openxmlformats.org/officeDocument/2006/relationships/hyperlink" Target="http://itunes.apple.com/us/app/corkulous/id367779315?mt=8&amp;ign-mpt=uo=6" TargetMode="External"/><Relationship Id="rId4" Type="http://schemas.openxmlformats.org/officeDocument/2006/relationships/image" Target="../media/image80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ainmentcompany.com/home.php" TargetMode="External"/><Relationship Id="rId2" Type="http://schemas.openxmlformats.org/officeDocument/2006/relationships/hyperlink" Target="http://watchminder.com/products" TargetMode="External"/><Relationship Id="rId1" Type="http://schemas.openxmlformats.org/officeDocument/2006/relationships/hyperlink" Target="http://www.liberator.co.uk/" TargetMode="Externa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energyfederation.org/lowimpactliving/default.php/cPath/39_626_129" TargetMode="External"/><Relationship Id="rId1" Type="http://schemas.openxmlformats.org/officeDocument/2006/relationships/hyperlink" Target="http://www.smarthome.com/2420M/Wireless-INSTEON-Motion-Occupancy-Sensor/p.aspx" TargetMode="External"/><Relationship Id="rId4" Type="http://schemas.openxmlformats.org/officeDocument/2006/relationships/image" Target="../media/image33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nvda-project.org/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yourdolphin.com/dolphin.asp" TargetMode="External"/><Relationship Id="rId1" Type="http://schemas.openxmlformats.org/officeDocument/2006/relationships/hyperlink" Target="http://www.freedomscientific.com/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naturalreaders.com/index.htm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thelp.com/" TargetMode="External"/><Relationship Id="rId2" Type="http://schemas.openxmlformats.org/officeDocument/2006/relationships/hyperlink" Target="http://www.boundlessat.com/ClaroRead" TargetMode="External"/><Relationship Id="rId1" Type="http://schemas.openxmlformats.org/officeDocument/2006/relationships/hyperlink" Target="http://www.aisquared.com/zoomtext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kurzweiledu.com/default.html" TargetMode="External"/><Relationship Id="rId1" Type="http://schemas.openxmlformats.org/officeDocument/2006/relationships/hyperlink" Target="http://www.gingersoftware.com/" TargetMode="External"/><Relationship Id="rId4" Type="http://schemas.openxmlformats.org/officeDocument/2006/relationships/image" Target="../media/image4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ivona.com/us/mini-reader/" TargetMode="External"/><Relationship Id="rId1" Type="http://schemas.openxmlformats.org/officeDocument/2006/relationships/hyperlink" Target="http://windows.microsoft.com/en-US/windows-vista/Make-items-on-the-screen-appear-bigger-Magnifier" TargetMode="External"/><Relationship Id="rId4" Type="http://schemas.openxmlformats.org/officeDocument/2006/relationships/image" Target="../media/image4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enablemart.com/Catalog/Trackballs/KidTrac-Trackball" TargetMode="External"/><Relationship Id="rId1" Type="http://schemas.openxmlformats.org/officeDocument/2006/relationships/hyperlink" Target="http://www.infogrip.com/product_view.asp?RecordNumber=98&amp;sbcolor=#CC9966&amp;option=pointing&amp;subcategory=9&amp;CatTxt=Trackballs&amp;optiontxt=Pointing" TargetMode="External"/><Relationship Id="rId4" Type="http://schemas.openxmlformats.org/officeDocument/2006/relationships/image" Target="../media/image51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itunes.apple.com/us/app/brain-trainer-by-lumosity.com/id338945375?mt=8" TargetMode="External"/><Relationship Id="rId7" Type="http://schemas.openxmlformats.org/officeDocument/2006/relationships/image" Target="../media/image57.png"/><Relationship Id="rId2" Type="http://schemas.openxmlformats.org/officeDocument/2006/relationships/hyperlink" Target="http://itunes.apple.com/us/app/memory-loss/id403901155?mt=8" TargetMode="External"/><Relationship Id="rId1" Type="http://schemas.openxmlformats.org/officeDocument/2006/relationships/hyperlink" Target="http://itunes.apple.com/us/app/brain-exercise-dr.-kawashima/id318200302?mt=8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hyperlink" Target="http://itunes.apple.com/us/app/brain-challenge-hd/id375746968?mt=8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market.android.com/details?id=com.phatware.writepad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://itunes.apple.com/us/app/speak-it!-text-to-speech/id308629295?mt=8" TargetMode="External"/><Relationship Id="rId1" Type="http://schemas.openxmlformats.org/officeDocument/2006/relationships/hyperlink" Target="http://itunes.apple.com/us/app/writepad/id293033512?mt=8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s://market.android.com/details?id=com.writing.writingprompts&amp;hl=en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android.com/details?id=app.notes.SpeakEasy&amp;feature=also_installed" TargetMode="External"/><Relationship Id="rId2" Type="http://schemas.openxmlformats.org/officeDocument/2006/relationships/image" Target="../media/image79.png"/><Relationship Id="rId1" Type="http://schemas.openxmlformats.org/officeDocument/2006/relationships/hyperlink" Target="http://itunes.apple.com/us/app/corkulous/id367779315?mt=8&amp;ign-mpt=uo=6" TargetMode="External"/><Relationship Id="rId4" Type="http://schemas.openxmlformats.org/officeDocument/2006/relationships/image" Target="../media/image80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ainmentcompany.com/home.php" TargetMode="External"/><Relationship Id="rId2" Type="http://schemas.openxmlformats.org/officeDocument/2006/relationships/image" Target="../media/image81.jpeg"/><Relationship Id="rId1" Type="http://schemas.openxmlformats.org/officeDocument/2006/relationships/hyperlink" Target="http://www.liberator.co.uk/" TargetMode="External"/><Relationship Id="rId6" Type="http://schemas.openxmlformats.org/officeDocument/2006/relationships/image" Target="../media/image83.jpeg"/><Relationship Id="rId5" Type="http://schemas.openxmlformats.org/officeDocument/2006/relationships/hyperlink" Target="http://watchminder.com/products" TargetMode="External"/><Relationship Id="rId4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9E647-A1EC-4BC3-BAE4-125E8785E633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E2E4D5-ACA9-4E9E-88E3-ED25BDF09A9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Stick Anywhere Night Lights</a:t>
          </a:r>
          <a:endParaRPr lang="en-US" dirty="0"/>
        </a:p>
      </dgm:t>
    </dgm:pt>
    <dgm:pt modelId="{358FBAE9-E7BB-45B9-BC94-36B5416474E5}" type="parTrans" cxnId="{C4FD4824-57F0-4246-BFAF-672D83DF430B}">
      <dgm:prSet/>
      <dgm:spPr/>
      <dgm:t>
        <a:bodyPr/>
        <a:lstStyle/>
        <a:p>
          <a:endParaRPr lang="en-US"/>
        </a:p>
      </dgm:t>
    </dgm:pt>
    <dgm:pt modelId="{1322CC04-6906-4488-89CC-D2AA972BE250}" type="sibTrans" cxnId="{C4FD4824-57F0-4246-BFAF-672D83DF430B}">
      <dgm:prSet/>
      <dgm:spPr/>
      <dgm:t>
        <a:bodyPr/>
        <a:lstStyle/>
        <a:p>
          <a:endParaRPr lang="en-US"/>
        </a:p>
      </dgm:t>
    </dgm:pt>
    <dgm:pt modelId="{FD66B192-0EEA-4CA7-8A29-2861AE861906}">
      <dgm:prSet phldrT="[Text]"/>
      <dgm:spPr/>
      <dgm:t>
        <a:bodyPr/>
        <a:lstStyle/>
        <a:p>
          <a:r>
            <a:rPr lang="en-US" dirty="0" smtClean="0"/>
            <a:t>$39.99/3-pack</a:t>
          </a:r>
          <a:endParaRPr lang="en-US" dirty="0"/>
        </a:p>
      </dgm:t>
    </dgm:pt>
    <dgm:pt modelId="{1063660A-70E5-48AA-B21D-59A7A1EB64ED}" type="parTrans" cxnId="{C0F9E3B0-9032-48CF-8D82-80181BD9639B}">
      <dgm:prSet/>
      <dgm:spPr/>
      <dgm:t>
        <a:bodyPr/>
        <a:lstStyle/>
        <a:p>
          <a:endParaRPr lang="en-US"/>
        </a:p>
      </dgm:t>
    </dgm:pt>
    <dgm:pt modelId="{8712D3A9-4D44-4F55-9FF8-AA4AEFBA013E}" type="sibTrans" cxnId="{C0F9E3B0-9032-48CF-8D82-80181BD9639B}">
      <dgm:prSet/>
      <dgm:spPr/>
      <dgm:t>
        <a:bodyPr/>
        <a:lstStyle/>
        <a:p>
          <a:endParaRPr lang="en-US"/>
        </a:p>
      </dgm:t>
    </dgm:pt>
    <dgm:pt modelId="{18FEA659-B059-434D-B7BC-6E58FBB1DB9B}">
      <dgm:prSet phldrT="[Text]"/>
      <dgm:spPr/>
      <dgm:t>
        <a:bodyPr/>
        <a:lstStyle/>
        <a:p>
          <a:r>
            <a:rPr lang="en-US" dirty="0" smtClean="0"/>
            <a:t>LED light without wiring</a:t>
          </a:r>
          <a:endParaRPr lang="en-US" dirty="0"/>
        </a:p>
      </dgm:t>
    </dgm:pt>
    <dgm:pt modelId="{2808B1CB-D0BE-4D1B-9FED-E2A76B2B5ACD}" type="parTrans" cxnId="{B21DE640-F8B3-448E-91EB-DFA0BAF5C0A6}">
      <dgm:prSet/>
      <dgm:spPr/>
      <dgm:t>
        <a:bodyPr/>
        <a:lstStyle/>
        <a:p>
          <a:endParaRPr lang="en-US"/>
        </a:p>
      </dgm:t>
    </dgm:pt>
    <dgm:pt modelId="{E5624F5B-8F99-408A-941B-73C5A6E26B62}" type="sibTrans" cxnId="{B21DE640-F8B3-448E-91EB-DFA0BAF5C0A6}">
      <dgm:prSet/>
      <dgm:spPr/>
      <dgm:t>
        <a:bodyPr/>
        <a:lstStyle/>
        <a:p>
          <a:endParaRPr lang="en-US"/>
        </a:p>
      </dgm:t>
    </dgm:pt>
    <dgm:pt modelId="{D5CA0C5D-0858-458A-85FE-49F32E52D4C1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LED Motion Activated Guideway Lighting Kit</a:t>
          </a:r>
          <a:endParaRPr lang="en-US" dirty="0"/>
        </a:p>
      </dgm:t>
    </dgm:pt>
    <dgm:pt modelId="{CE62F003-3CDE-46AD-98D3-E6FFEF920EA0}" type="parTrans" cxnId="{42902879-3CDB-49B3-837D-24D57F8A558C}">
      <dgm:prSet/>
      <dgm:spPr/>
      <dgm:t>
        <a:bodyPr/>
        <a:lstStyle/>
        <a:p>
          <a:endParaRPr lang="en-US"/>
        </a:p>
      </dgm:t>
    </dgm:pt>
    <dgm:pt modelId="{AFAD91E0-3381-4F76-8FC7-03A58701BCAE}" type="sibTrans" cxnId="{42902879-3CDB-49B3-837D-24D57F8A558C}">
      <dgm:prSet/>
      <dgm:spPr/>
      <dgm:t>
        <a:bodyPr/>
        <a:lstStyle/>
        <a:p>
          <a:endParaRPr lang="en-US"/>
        </a:p>
      </dgm:t>
    </dgm:pt>
    <dgm:pt modelId="{B8F074BB-F577-49FA-8EAE-BEACF873D8A6}">
      <dgm:prSet phldrT="[Text]"/>
      <dgm:spPr/>
      <dgm:t>
        <a:bodyPr/>
        <a:lstStyle/>
        <a:p>
          <a:r>
            <a:rPr lang="en-US" dirty="0" smtClean="0"/>
            <a:t>$99.99</a:t>
          </a:r>
          <a:endParaRPr lang="en-US" dirty="0"/>
        </a:p>
      </dgm:t>
    </dgm:pt>
    <dgm:pt modelId="{B2AC8A36-8661-4311-83BF-90A84804D35A}" type="parTrans" cxnId="{CACC2E67-B8F4-44EA-8D52-EA8A5BD0E966}">
      <dgm:prSet/>
      <dgm:spPr/>
      <dgm:t>
        <a:bodyPr/>
        <a:lstStyle/>
        <a:p>
          <a:endParaRPr lang="en-US"/>
        </a:p>
      </dgm:t>
    </dgm:pt>
    <dgm:pt modelId="{5F6130D0-A769-4273-9169-1DC518A5AEEE}" type="sibTrans" cxnId="{CACC2E67-B8F4-44EA-8D52-EA8A5BD0E966}">
      <dgm:prSet/>
      <dgm:spPr/>
      <dgm:t>
        <a:bodyPr/>
        <a:lstStyle/>
        <a:p>
          <a:endParaRPr lang="en-US"/>
        </a:p>
      </dgm:t>
    </dgm:pt>
    <dgm:pt modelId="{EDB5E823-E61D-4A98-92A3-8034D41960C0}">
      <dgm:prSet phldrT="[Text]"/>
      <dgm:spPr/>
      <dgm:t>
        <a:bodyPr/>
        <a:lstStyle/>
        <a:p>
          <a:r>
            <a:rPr lang="en-US" dirty="0" smtClean="0"/>
            <a:t>Customizable length time up to 1 minute.</a:t>
          </a:r>
          <a:endParaRPr lang="en-US" dirty="0"/>
        </a:p>
      </dgm:t>
    </dgm:pt>
    <dgm:pt modelId="{579839CA-28D6-4A55-BBFA-DA96112C31F5}" type="parTrans" cxnId="{C70D357A-9D3E-4643-A865-FB302651F394}">
      <dgm:prSet/>
      <dgm:spPr/>
      <dgm:t>
        <a:bodyPr/>
        <a:lstStyle/>
        <a:p>
          <a:endParaRPr lang="en-US"/>
        </a:p>
      </dgm:t>
    </dgm:pt>
    <dgm:pt modelId="{21EFE416-4B01-4060-AA6E-29E8797C732F}" type="sibTrans" cxnId="{C70D357A-9D3E-4643-A865-FB302651F394}">
      <dgm:prSet/>
      <dgm:spPr/>
      <dgm:t>
        <a:bodyPr/>
        <a:lstStyle/>
        <a:p>
          <a:endParaRPr lang="en-US"/>
        </a:p>
      </dgm:t>
    </dgm:pt>
    <dgm:pt modelId="{36795957-D6A0-4A70-AA4F-81E0FFCD1BCB}" type="pres">
      <dgm:prSet presAssocID="{9969E647-A1EC-4BC3-BAE4-125E8785E6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AFDA1-01AD-4D8A-89A0-4B3A6590034C}" type="pres">
      <dgm:prSet presAssocID="{1FE2E4D5-ACA9-4E9E-88E3-ED25BDF09A90}" presName="comp" presStyleCnt="0"/>
      <dgm:spPr/>
    </dgm:pt>
    <dgm:pt modelId="{A67611A0-43D4-43A6-8AE9-C5D9C870B2ED}" type="pres">
      <dgm:prSet presAssocID="{1FE2E4D5-ACA9-4E9E-88E3-ED25BDF09A90}" presName="box" presStyleLbl="node1" presStyleIdx="0" presStyleCnt="2"/>
      <dgm:spPr/>
      <dgm:t>
        <a:bodyPr/>
        <a:lstStyle/>
        <a:p>
          <a:endParaRPr lang="en-US"/>
        </a:p>
      </dgm:t>
    </dgm:pt>
    <dgm:pt modelId="{AC6F3BAA-EDC4-4CE1-B2A3-4FCA008F92BC}" type="pres">
      <dgm:prSet presAssocID="{1FE2E4D5-ACA9-4E9E-88E3-ED25BDF09A90}" presName="img" presStyleLbl="fgImgPlace1" presStyleIdx="0" presStyleCnt="2" custScaleX="102480" custScaleY="1010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74FE27-A550-4822-893C-76CAE917D3CB}" type="pres">
      <dgm:prSet presAssocID="{1FE2E4D5-ACA9-4E9E-88E3-ED25BDF09A9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E557-8562-410F-B58C-766D2422149D}" type="pres">
      <dgm:prSet presAssocID="{1322CC04-6906-4488-89CC-D2AA972BE250}" presName="spacer" presStyleCnt="0"/>
      <dgm:spPr/>
    </dgm:pt>
    <dgm:pt modelId="{A45C6B79-17A9-4207-A69F-7EF5EC9B2F10}" type="pres">
      <dgm:prSet presAssocID="{D5CA0C5D-0858-458A-85FE-49F32E52D4C1}" presName="comp" presStyleCnt="0"/>
      <dgm:spPr/>
    </dgm:pt>
    <dgm:pt modelId="{633175B8-18AD-47B4-9015-1903B6397D94}" type="pres">
      <dgm:prSet presAssocID="{D5CA0C5D-0858-458A-85FE-49F32E52D4C1}" presName="box" presStyleLbl="node1" presStyleIdx="1" presStyleCnt="2"/>
      <dgm:spPr/>
      <dgm:t>
        <a:bodyPr/>
        <a:lstStyle/>
        <a:p>
          <a:endParaRPr lang="en-US"/>
        </a:p>
      </dgm:t>
    </dgm:pt>
    <dgm:pt modelId="{D56E3A79-5ED2-4243-AE63-7169F72BAD7C}" type="pres">
      <dgm:prSet presAssocID="{D5CA0C5D-0858-458A-85FE-49F32E52D4C1}" presName="img" presStyleLbl="fgImgPlace1" presStyleIdx="1" presStyleCnt="2" custScaleX="93221" custScaleY="10284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471574-CC37-4777-AFE7-6FC55CE55818}" type="pres">
      <dgm:prSet presAssocID="{D5CA0C5D-0858-458A-85FE-49F32E52D4C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D4824-57F0-4246-BFAF-672D83DF430B}" srcId="{9969E647-A1EC-4BC3-BAE4-125E8785E633}" destId="{1FE2E4D5-ACA9-4E9E-88E3-ED25BDF09A90}" srcOrd="0" destOrd="0" parTransId="{358FBAE9-E7BB-45B9-BC94-36B5416474E5}" sibTransId="{1322CC04-6906-4488-89CC-D2AA972BE250}"/>
    <dgm:cxn modelId="{F4D3248B-8CD6-4D10-8298-9EF6BCFB754E}" type="presOf" srcId="{FD66B192-0EEA-4CA7-8A29-2861AE861906}" destId="{A67611A0-43D4-43A6-8AE9-C5D9C870B2ED}" srcOrd="0" destOrd="1" presId="urn:microsoft.com/office/officeart/2005/8/layout/vList4#1"/>
    <dgm:cxn modelId="{CACC2E67-B8F4-44EA-8D52-EA8A5BD0E966}" srcId="{D5CA0C5D-0858-458A-85FE-49F32E52D4C1}" destId="{B8F074BB-F577-49FA-8EAE-BEACF873D8A6}" srcOrd="0" destOrd="0" parTransId="{B2AC8A36-8661-4311-83BF-90A84804D35A}" sibTransId="{5F6130D0-A769-4273-9169-1DC518A5AEEE}"/>
    <dgm:cxn modelId="{7B5EBE68-C3C9-4224-8477-BAFF07FA2DE4}" type="presOf" srcId="{B8F074BB-F577-49FA-8EAE-BEACF873D8A6}" destId="{633175B8-18AD-47B4-9015-1903B6397D94}" srcOrd="0" destOrd="1" presId="urn:microsoft.com/office/officeart/2005/8/layout/vList4#1"/>
    <dgm:cxn modelId="{6D3E5614-7D9A-47DE-BDB1-B9AEF67F1BC6}" type="presOf" srcId="{D5CA0C5D-0858-458A-85FE-49F32E52D4C1}" destId="{74471574-CC37-4777-AFE7-6FC55CE55818}" srcOrd="1" destOrd="0" presId="urn:microsoft.com/office/officeart/2005/8/layout/vList4#1"/>
    <dgm:cxn modelId="{C70D357A-9D3E-4643-A865-FB302651F394}" srcId="{D5CA0C5D-0858-458A-85FE-49F32E52D4C1}" destId="{EDB5E823-E61D-4A98-92A3-8034D41960C0}" srcOrd="1" destOrd="0" parTransId="{579839CA-28D6-4A55-BBFA-DA96112C31F5}" sibTransId="{21EFE416-4B01-4060-AA6E-29E8797C732F}"/>
    <dgm:cxn modelId="{3DC203E6-7D36-458C-BD87-467A18447A7D}" type="presOf" srcId="{1FE2E4D5-ACA9-4E9E-88E3-ED25BDF09A90}" destId="{A67611A0-43D4-43A6-8AE9-C5D9C870B2ED}" srcOrd="0" destOrd="0" presId="urn:microsoft.com/office/officeart/2005/8/layout/vList4#1"/>
    <dgm:cxn modelId="{7CCA4870-A9F1-4AC6-9BBD-A2A456F4E559}" type="presOf" srcId="{18FEA659-B059-434D-B7BC-6E58FBB1DB9B}" destId="{6074FE27-A550-4822-893C-76CAE917D3CB}" srcOrd="1" destOrd="2" presId="urn:microsoft.com/office/officeart/2005/8/layout/vList4#1"/>
    <dgm:cxn modelId="{E449CC98-5EC3-4371-83DA-ED3F711DA43D}" type="presOf" srcId="{EDB5E823-E61D-4A98-92A3-8034D41960C0}" destId="{633175B8-18AD-47B4-9015-1903B6397D94}" srcOrd="0" destOrd="2" presId="urn:microsoft.com/office/officeart/2005/8/layout/vList4#1"/>
    <dgm:cxn modelId="{076FBE6F-0BBC-4F6E-ABDD-8AFBC26065C9}" type="presOf" srcId="{9969E647-A1EC-4BC3-BAE4-125E8785E633}" destId="{36795957-D6A0-4A70-AA4F-81E0FFCD1BCB}" srcOrd="0" destOrd="0" presId="urn:microsoft.com/office/officeart/2005/8/layout/vList4#1"/>
    <dgm:cxn modelId="{334B8CBD-79CF-4E31-BB66-BF2986C2CB18}" type="presOf" srcId="{B8F074BB-F577-49FA-8EAE-BEACF873D8A6}" destId="{74471574-CC37-4777-AFE7-6FC55CE55818}" srcOrd="1" destOrd="1" presId="urn:microsoft.com/office/officeart/2005/8/layout/vList4#1"/>
    <dgm:cxn modelId="{42902879-3CDB-49B3-837D-24D57F8A558C}" srcId="{9969E647-A1EC-4BC3-BAE4-125E8785E633}" destId="{D5CA0C5D-0858-458A-85FE-49F32E52D4C1}" srcOrd="1" destOrd="0" parTransId="{CE62F003-3CDE-46AD-98D3-E6FFEF920EA0}" sibTransId="{AFAD91E0-3381-4F76-8FC7-03A58701BCAE}"/>
    <dgm:cxn modelId="{87B4E106-DEC1-424E-88C5-AEF2E5261FE6}" type="presOf" srcId="{18FEA659-B059-434D-B7BC-6E58FBB1DB9B}" destId="{A67611A0-43D4-43A6-8AE9-C5D9C870B2ED}" srcOrd="0" destOrd="2" presId="urn:microsoft.com/office/officeart/2005/8/layout/vList4#1"/>
    <dgm:cxn modelId="{5BAD6FD8-5464-441F-BBCC-C23EFBCAAE7A}" type="presOf" srcId="{FD66B192-0EEA-4CA7-8A29-2861AE861906}" destId="{6074FE27-A550-4822-893C-76CAE917D3CB}" srcOrd="1" destOrd="1" presId="urn:microsoft.com/office/officeart/2005/8/layout/vList4#1"/>
    <dgm:cxn modelId="{B21DE640-F8B3-448E-91EB-DFA0BAF5C0A6}" srcId="{1FE2E4D5-ACA9-4E9E-88E3-ED25BDF09A90}" destId="{18FEA659-B059-434D-B7BC-6E58FBB1DB9B}" srcOrd="1" destOrd="0" parTransId="{2808B1CB-D0BE-4D1B-9FED-E2A76B2B5ACD}" sibTransId="{E5624F5B-8F99-408A-941B-73C5A6E26B62}"/>
    <dgm:cxn modelId="{C0F9E3B0-9032-48CF-8D82-80181BD9639B}" srcId="{1FE2E4D5-ACA9-4E9E-88E3-ED25BDF09A90}" destId="{FD66B192-0EEA-4CA7-8A29-2861AE861906}" srcOrd="0" destOrd="0" parTransId="{1063660A-70E5-48AA-B21D-59A7A1EB64ED}" sibTransId="{8712D3A9-4D44-4F55-9FF8-AA4AEFBA013E}"/>
    <dgm:cxn modelId="{C75E5772-8237-4A3E-B174-D109CFCCC215}" type="presOf" srcId="{1FE2E4D5-ACA9-4E9E-88E3-ED25BDF09A90}" destId="{6074FE27-A550-4822-893C-76CAE917D3CB}" srcOrd="1" destOrd="0" presId="urn:microsoft.com/office/officeart/2005/8/layout/vList4#1"/>
    <dgm:cxn modelId="{2AA1F1D0-EBAA-4E57-B358-9A783FBA7793}" type="presOf" srcId="{D5CA0C5D-0858-458A-85FE-49F32E52D4C1}" destId="{633175B8-18AD-47B4-9015-1903B6397D94}" srcOrd="0" destOrd="0" presId="urn:microsoft.com/office/officeart/2005/8/layout/vList4#1"/>
    <dgm:cxn modelId="{0BF356CD-1C6C-4DCE-BCF0-74B0027C85CB}" type="presOf" srcId="{EDB5E823-E61D-4A98-92A3-8034D41960C0}" destId="{74471574-CC37-4777-AFE7-6FC55CE55818}" srcOrd="1" destOrd="2" presId="urn:microsoft.com/office/officeart/2005/8/layout/vList4#1"/>
    <dgm:cxn modelId="{5BDB2C74-5612-433D-B265-CAAF0895837C}" type="presParOf" srcId="{36795957-D6A0-4A70-AA4F-81E0FFCD1BCB}" destId="{F70AFDA1-01AD-4D8A-89A0-4B3A6590034C}" srcOrd="0" destOrd="0" presId="urn:microsoft.com/office/officeart/2005/8/layout/vList4#1"/>
    <dgm:cxn modelId="{63A92441-ED50-4C5D-8888-6CE0DEC1F3DD}" type="presParOf" srcId="{F70AFDA1-01AD-4D8A-89A0-4B3A6590034C}" destId="{A67611A0-43D4-43A6-8AE9-C5D9C870B2ED}" srcOrd="0" destOrd="0" presId="urn:microsoft.com/office/officeart/2005/8/layout/vList4#1"/>
    <dgm:cxn modelId="{477BD85B-E478-4F9E-A1B2-8AF1AF04D8A3}" type="presParOf" srcId="{F70AFDA1-01AD-4D8A-89A0-4B3A6590034C}" destId="{AC6F3BAA-EDC4-4CE1-B2A3-4FCA008F92BC}" srcOrd="1" destOrd="0" presId="urn:microsoft.com/office/officeart/2005/8/layout/vList4#1"/>
    <dgm:cxn modelId="{986DDA59-0E10-45CC-9764-2ADCF6E1F03C}" type="presParOf" srcId="{F70AFDA1-01AD-4D8A-89A0-4B3A6590034C}" destId="{6074FE27-A550-4822-893C-76CAE917D3CB}" srcOrd="2" destOrd="0" presId="urn:microsoft.com/office/officeart/2005/8/layout/vList4#1"/>
    <dgm:cxn modelId="{BCA96268-F23D-456B-A1D4-3094977364CB}" type="presParOf" srcId="{36795957-D6A0-4A70-AA4F-81E0FFCD1BCB}" destId="{B6D6E557-8562-410F-B58C-766D2422149D}" srcOrd="1" destOrd="0" presId="urn:microsoft.com/office/officeart/2005/8/layout/vList4#1"/>
    <dgm:cxn modelId="{F53A071E-F292-4897-BA9F-BE5BE8A89A19}" type="presParOf" srcId="{36795957-D6A0-4A70-AA4F-81E0FFCD1BCB}" destId="{A45C6B79-17A9-4207-A69F-7EF5EC9B2F10}" srcOrd="2" destOrd="0" presId="urn:microsoft.com/office/officeart/2005/8/layout/vList4#1"/>
    <dgm:cxn modelId="{DECF4478-26C9-4C2F-AA63-F6F081E7348A}" type="presParOf" srcId="{A45C6B79-17A9-4207-A69F-7EF5EC9B2F10}" destId="{633175B8-18AD-47B4-9015-1903B6397D94}" srcOrd="0" destOrd="0" presId="urn:microsoft.com/office/officeart/2005/8/layout/vList4#1"/>
    <dgm:cxn modelId="{8ED09260-1089-4F34-8FC7-81F8C17F88D6}" type="presParOf" srcId="{A45C6B79-17A9-4207-A69F-7EF5EC9B2F10}" destId="{D56E3A79-5ED2-4243-AE63-7169F72BAD7C}" srcOrd="1" destOrd="0" presId="urn:microsoft.com/office/officeart/2005/8/layout/vList4#1"/>
    <dgm:cxn modelId="{5B106338-BC20-4C6D-9790-76EA167AF1D1}" type="presParOf" srcId="{A45C6B79-17A9-4207-A69F-7EF5EC9B2F10}" destId="{74471574-CC37-4777-AFE7-6FC55CE5581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C0F2A5-D657-4033-BA5B-59BCA47B2C62}" type="doc">
      <dgm:prSet loTypeId="urn:microsoft.com/office/officeart/2005/8/layout/vList4#8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1554FA-65D4-411C-B6B6-1299EB726F82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Dragon Dictation</a:t>
          </a:r>
          <a:endParaRPr lang="en-US" dirty="0"/>
        </a:p>
      </dgm:t>
    </dgm:pt>
    <dgm:pt modelId="{2BF243A1-65CC-4064-ACE3-4E95696E7502}" type="parTrans" cxnId="{AD53AA6B-060E-433E-93EE-5296E70EDEA0}">
      <dgm:prSet/>
      <dgm:spPr/>
      <dgm:t>
        <a:bodyPr/>
        <a:lstStyle/>
        <a:p>
          <a:endParaRPr lang="en-US"/>
        </a:p>
      </dgm:t>
    </dgm:pt>
    <dgm:pt modelId="{CCF770DE-0DB3-454C-A7A7-74D2F39F57C4}" type="sibTrans" cxnId="{AD53AA6B-060E-433E-93EE-5296E70EDEA0}">
      <dgm:prSet/>
      <dgm:spPr/>
      <dgm:t>
        <a:bodyPr/>
        <a:lstStyle/>
        <a:p>
          <a:endParaRPr lang="en-US"/>
        </a:p>
      </dgm:t>
    </dgm:pt>
    <dgm:pt modelId="{E749C1CA-9AFA-4020-97C9-CB62DDEB1758}">
      <dgm:prSet phldrT="[Text]"/>
      <dgm:spPr/>
      <dgm:t>
        <a:bodyPr/>
        <a:lstStyle/>
        <a:p>
          <a:r>
            <a:rPr lang="en-US" dirty="0" smtClean="0"/>
            <a:t>Free.</a:t>
          </a:r>
          <a:endParaRPr lang="en-US" dirty="0"/>
        </a:p>
      </dgm:t>
    </dgm:pt>
    <dgm:pt modelId="{34A854AC-8E43-477B-BD61-571984504BC0}" type="parTrans" cxnId="{1092F1B6-4E35-402B-9AE6-5B785D7EC8CC}">
      <dgm:prSet/>
      <dgm:spPr/>
      <dgm:t>
        <a:bodyPr/>
        <a:lstStyle/>
        <a:p>
          <a:endParaRPr lang="en-US"/>
        </a:p>
      </dgm:t>
    </dgm:pt>
    <dgm:pt modelId="{EE8A8F94-A1AD-4B28-8E11-DA8158007268}" type="sibTrans" cxnId="{1092F1B6-4E35-402B-9AE6-5B785D7EC8CC}">
      <dgm:prSet/>
      <dgm:spPr/>
      <dgm:t>
        <a:bodyPr/>
        <a:lstStyle/>
        <a:p>
          <a:endParaRPr lang="en-US"/>
        </a:p>
      </dgm:t>
    </dgm:pt>
    <dgm:pt modelId="{504E7C77-6DD3-44D2-B8A8-1595B3C3C698}">
      <dgm:prSet phldrT="[Text]"/>
      <dgm:spPr/>
      <dgm:t>
        <a:bodyPr/>
        <a:lstStyle/>
        <a:p>
          <a:r>
            <a:rPr lang="en-US" dirty="0" smtClean="0"/>
            <a:t>Converts spoken words to text</a:t>
          </a:r>
          <a:endParaRPr lang="en-US" dirty="0"/>
        </a:p>
      </dgm:t>
    </dgm:pt>
    <dgm:pt modelId="{97FFBCB0-ABCA-4009-A099-7FA6B31A4842}" type="parTrans" cxnId="{1067E064-81A5-4F20-B43C-9C3116458A05}">
      <dgm:prSet/>
      <dgm:spPr/>
      <dgm:t>
        <a:bodyPr/>
        <a:lstStyle/>
        <a:p>
          <a:endParaRPr lang="en-US"/>
        </a:p>
      </dgm:t>
    </dgm:pt>
    <dgm:pt modelId="{AEDF83B6-18C6-4791-B20B-117335A90D43}" type="sibTrans" cxnId="{1067E064-81A5-4F20-B43C-9C3116458A05}">
      <dgm:prSet/>
      <dgm:spPr/>
      <dgm:t>
        <a:bodyPr/>
        <a:lstStyle/>
        <a:p>
          <a:endParaRPr lang="en-US"/>
        </a:p>
      </dgm:t>
    </dgm:pt>
    <dgm:pt modelId="{B462E527-3EF6-47EC-8E7A-7A0E7ADBD72C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Vlingo</a:t>
          </a:r>
          <a:r>
            <a:rPr lang="en-US" b="1" dirty="0" smtClean="0"/>
            <a:t> </a:t>
          </a:r>
          <a:endParaRPr lang="en-US" dirty="0"/>
        </a:p>
      </dgm:t>
    </dgm:pt>
    <dgm:pt modelId="{1B1E583D-1EAE-45D8-A831-DD3DAB805D4D}" type="parTrans" cxnId="{D3716BE6-138A-49CC-97F2-5815E8959EB3}">
      <dgm:prSet/>
      <dgm:spPr/>
      <dgm:t>
        <a:bodyPr/>
        <a:lstStyle/>
        <a:p>
          <a:endParaRPr lang="en-US"/>
        </a:p>
      </dgm:t>
    </dgm:pt>
    <dgm:pt modelId="{EBE286DD-DED2-42DA-8475-60CA9A9A9E32}" type="sibTrans" cxnId="{D3716BE6-138A-49CC-97F2-5815E8959EB3}">
      <dgm:prSet/>
      <dgm:spPr/>
      <dgm:t>
        <a:bodyPr/>
        <a:lstStyle/>
        <a:p>
          <a:endParaRPr lang="en-US"/>
        </a:p>
      </dgm:t>
    </dgm:pt>
    <dgm:pt modelId="{5D7D5310-4958-40FB-BC29-2CFDC12CE4D5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241C052D-4EA9-427D-A8AF-5C372A5E66BA}" type="parTrans" cxnId="{6EC39E81-D4F9-4D9B-A67A-978AEF08229D}">
      <dgm:prSet/>
      <dgm:spPr/>
      <dgm:t>
        <a:bodyPr/>
        <a:lstStyle/>
        <a:p>
          <a:endParaRPr lang="en-US"/>
        </a:p>
      </dgm:t>
    </dgm:pt>
    <dgm:pt modelId="{9FE4B81F-B954-4EC6-A3D4-386DCABD83AD}" type="sibTrans" cxnId="{6EC39E81-D4F9-4D9B-A67A-978AEF08229D}">
      <dgm:prSet/>
      <dgm:spPr/>
      <dgm:t>
        <a:bodyPr/>
        <a:lstStyle/>
        <a:p>
          <a:endParaRPr lang="en-US"/>
        </a:p>
      </dgm:t>
    </dgm:pt>
    <dgm:pt modelId="{56A9E840-3051-4D57-8FAA-4A4D95DDC097}">
      <dgm:prSet phldrT="[Text]"/>
      <dgm:spPr/>
      <dgm:t>
        <a:bodyPr/>
        <a:lstStyle/>
        <a:p>
          <a:r>
            <a:rPr lang="en-US" dirty="0" smtClean="0"/>
            <a:t>Similar functions as Siri Assistant</a:t>
          </a:r>
          <a:endParaRPr lang="en-US" dirty="0"/>
        </a:p>
      </dgm:t>
    </dgm:pt>
    <dgm:pt modelId="{A30D4CC8-E096-4D32-97BF-B55CF4922178}" type="parTrans" cxnId="{68A203D2-E0BB-4425-B347-285916E993E5}">
      <dgm:prSet/>
      <dgm:spPr/>
      <dgm:t>
        <a:bodyPr/>
        <a:lstStyle/>
        <a:p>
          <a:endParaRPr lang="en-US"/>
        </a:p>
      </dgm:t>
    </dgm:pt>
    <dgm:pt modelId="{9D5C7946-D58E-45C8-97DC-6ABA4009E545}" type="sibTrans" cxnId="{68A203D2-E0BB-4425-B347-285916E993E5}">
      <dgm:prSet/>
      <dgm:spPr/>
      <dgm:t>
        <a:bodyPr/>
        <a:lstStyle/>
        <a:p>
          <a:endParaRPr lang="en-US"/>
        </a:p>
      </dgm:t>
    </dgm:pt>
    <dgm:pt modelId="{2902E047-7A34-4437-B320-8B084137FF55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3"/>
            </a:rPr>
            <a:t>Voice Search</a:t>
          </a:r>
          <a:r>
            <a:rPr lang="en-US" b="1" dirty="0" smtClean="0"/>
            <a:t>​</a:t>
          </a:r>
          <a:endParaRPr lang="en-US" dirty="0"/>
        </a:p>
      </dgm:t>
    </dgm:pt>
    <dgm:pt modelId="{695F02EE-6DDB-414C-9949-70E4BD122AEA}" type="parTrans" cxnId="{F76BB613-3039-4436-9407-88ABDE791288}">
      <dgm:prSet/>
      <dgm:spPr/>
      <dgm:t>
        <a:bodyPr/>
        <a:lstStyle/>
        <a:p>
          <a:endParaRPr lang="en-US"/>
        </a:p>
      </dgm:t>
    </dgm:pt>
    <dgm:pt modelId="{AFE8696F-2E2D-4061-A270-361C2548FD6D}" type="sibTrans" cxnId="{F76BB613-3039-4436-9407-88ABDE791288}">
      <dgm:prSet/>
      <dgm:spPr/>
      <dgm:t>
        <a:bodyPr/>
        <a:lstStyle/>
        <a:p>
          <a:endParaRPr lang="en-US"/>
        </a:p>
      </dgm:t>
    </dgm:pt>
    <dgm:pt modelId="{D0AFC3AF-A459-4A25-8B9C-A2C78B136E21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534B737B-75F9-4FC4-876A-87DF397E6B21}" type="parTrans" cxnId="{6C6FFDC0-C7B7-4463-A6D7-4F66C498A112}">
      <dgm:prSet/>
      <dgm:spPr/>
      <dgm:t>
        <a:bodyPr/>
        <a:lstStyle/>
        <a:p>
          <a:endParaRPr lang="en-US"/>
        </a:p>
      </dgm:t>
    </dgm:pt>
    <dgm:pt modelId="{EE4E52FF-2D41-4031-B795-88EEE1D03409}" type="sibTrans" cxnId="{6C6FFDC0-C7B7-4463-A6D7-4F66C498A112}">
      <dgm:prSet/>
      <dgm:spPr/>
      <dgm:t>
        <a:bodyPr/>
        <a:lstStyle/>
        <a:p>
          <a:endParaRPr lang="en-US"/>
        </a:p>
      </dgm:t>
    </dgm:pt>
    <dgm:pt modelId="{BAE4255E-8880-4DE6-AECF-86AE3626379C}">
      <dgm:prSet phldrT="[Text]"/>
      <dgm:spPr/>
      <dgm:t>
        <a:bodyPr/>
        <a:lstStyle/>
        <a:p>
          <a:r>
            <a:rPr lang="en-US" dirty="0" smtClean="0"/>
            <a:t>Search internet and phone through using voice only</a:t>
          </a:r>
          <a:endParaRPr lang="en-US" dirty="0"/>
        </a:p>
      </dgm:t>
    </dgm:pt>
    <dgm:pt modelId="{F021D569-3959-40FE-B18F-CC750F3E3B94}" type="parTrans" cxnId="{AC264C0D-9930-4531-9AF8-40510CBA5B7C}">
      <dgm:prSet/>
      <dgm:spPr/>
      <dgm:t>
        <a:bodyPr/>
        <a:lstStyle/>
        <a:p>
          <a:endParaRPr lang="en-US"/>
        </a:p>
      </dgm:t>
    </dgm:pt>
    <dgm:pt modelId="{552F89B7-028C-485E-B9A6-3A6F1EE1F061}" type="sibTrans" cxnId="{AC264C0D-9930-4531-9AF8-40510CBA5B7C}">
      <dgm:prSet/>
      <dgm:spPr/>
      <dgm:t>
        <a:bodyPr/>
        <a:lstStyle/>
        <a:p>
          <a:endParaRPr lang="en-US"/>
        </a:p>
      </dgm:t>
    </dgm:pt>
    <dgm:pt modelId="{0A82BAAD-380E-4188-8ECB-21575A5F6A98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My Motospeak</a:t>
          </a:r>
          <a:endParaRPr lang="en-US" dirty="0"/>
        </a:p>
      </dgm:t>
    </dgm:pt>
    <dgm:pt modelId="{55E04898-73E6-4297-94E9-BA34FCE1DC29}" type="parTrans" cxnId="{E26071EB-6001-4D60-9C1C-896B2BEA098C}">
      <dgm:prSet/>
      <dgm:spPr/>
      <dgm:t>
        <a:bodyPr/>
        <a:lstStyle/>
        <a:p>
          <a:endParaRPr lang="en-US"/>
        </a:p>
      </dgm:t>
    </dgm:pt>
    <dgm:pt modelId="{4CBFA24E-9772-4EDE-A88D-BFE21AEF62E9}" type="sibTrans" cxnId="{E26071EB-6001-4D60-9C1C-896B2BEA098C}">
      <dgm:prSet/>
      <dgm:spPr/>
      <dgm:t>
        <a:bodyPr/>
        <a:lstStyle/>
        <a:p>
          <a:endParaRPr lang="en-US"/>
        </a:p>
      </dgm:t>
    </dgm:pt>
    <dgm:pt modelId="{A9C923F5-6F19-4300-BFB7-8888ECB822CD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B5A32FFC-EF84-4AE6-B4A1-F8555AB07B2E}" type="parTrans" cxnId="{F340E9F0-54E5-4F67-86E8-5590F22CFC54}">
      <dgm:prSet/>
      <dgm:spPr/>
      <dgm:t>
        <a:bodyPr/>
        <a:lstStyle/>
        <a:p>
          <a:endParaRPr lang="en-US"/>
        </a:p>
      </dgm:t>
    </dgm:pt>
    <dgm:pt modelId="{999C90EC-A19E-4601-A71E-AF5E307D2129}" type="sibTrans" cxnId="{F340E9F0-54E5-4F67-86E8-5590F22CFC54}">
      <dgm:prSet/>
      <dgm:spPr/>
      <dgm:t>
        <a:bodyPr/>
        <a:lstStyle/>
        <a:p>
          <a:endParaRPr lang="en-US"/>
        </a:p>
      </dgm:t>
    </dgm:pt>
    <dgm:pt modelId="{D41F9DE9-3D0C-4445-838D-4C8D81D862C6}">
      <dgm:prSet phldrT="[Text]"/>
      <dgm:spPr/>
      <dgm:t>
        <a:bodyPr/>
        <a:lstStyle/>
        <a:p>
          <a:r>
            <a:rPr lang="en-US" dirty="0" smtClean="0"/>
            <a:t>Write text with the voice hands-free</a:t>
          </a:r>
          <a:endParaRPr lang="en-US" dirty="0"/>
        </a:p>
      </dgm:t>
    </dgm:pt>
    <dgm:pt modelId="{85412EEF-E7C6-4656-8220-F38F6B299C17}" type="parTrans" cxnId="{002AFB77-F3EB-4266-AD8C-31962E7734D2}">
      <dgm:prSet/>
      <dgm:spPr/>
      <dgm:t>
        <a:bodyPr/>
        <a:lstStyle/>
        <a:p>
          <a:endParaRPr lang="en-US"/>
        </a:p>
      </dgm:t>
    </dgm:pt>
    <dgm:pt modelId="{3AF15630-3574-4C84-9292-F5D1ECFE64D9}" type="sibTrans" cxnId="{002AFB77-F3EB-4266-AD8C-31962E7734D2}">
      <dgm:prSet/>
      <dgm:spPr/>
      <dgm:t>
        <a:bodyPr/>
        <a:lstStyle/>
        <a:p>
          <a:endParaRPr lang="en-US"/>
        </a:p>
      </dgm:t>
    </dgm:pt>
    <dgm:pt modelId="{45136089-66A0-4300-9D77-28AB38F717B2}" type="pres">
      <dgm:prSet presAssocID="{C8C0F2A5-D657-4033-BA5B-59BCA47B2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7EC6B-4AEC-46F9-9C25-8C183B7932CB}" type="pres">
      <dgm:prSet presAssocID="{7C1554FA-65D4-411C-B6B6-1299EB726F82}" presName="comp" presStyleCnt="0"/>
      <dgm:spPr/>
    </dgm:pt>
    <dgm:pt modelId="{38E88FA2-21E7-4F52-B3D4-D45221D3A65A}" type="pres">
      <dgm:prSet presAssocID="{7C1554FA-65D4-411C-B6B6-1299EB726F82}" presName="box" presStyleLbl="node1" presStyleIdx="0" presStyleCnt="4"/>
      <dgm:spPr/>
      <dgm:t>
        <a:bodyPr/>
        <a:lstStyle/>
        <a:p>
          <a:endParaRPr lang="en-US"/>
        </a:p>
      </dgm:t>
    </dgm:pt>
    <dgm:pt modelId="{62CD71A3-2501-4DEF-A89B-7BCE90B61570}" type="pres">
      <dgm:prSet presAssocID="{7C1554FA-65D4-411C-B6B6-1299EB726F82}" presName="img" presStyleLbl="fgImgPlace1" presStyleIdx="0" presStyleCnt="4" custScaleX="626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204409A-FF58-44DA-8406-F1C1B4326A72}" type="pres">
      <dgm:prSet presAssocID="{7C1554FA-65D4-411C-B6B6-1299EB726F8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84C5A-7A23-46AB-A364-156F52E525F7}" type="pres">
      <dgm:prSet presAssocID="{CCF770DE-0DB3-454C-A7A7-74D2F39F57C4}" presName="spacer" presStyleCnt="0"/>
      <dgm:spPr/>
    </dgm:pt>
    <dgm:pt modelId="{3973414D-5BF4-4420-A479-368B7EB56950}" type="pres">
      <dgm:prSet presAssocID="{B462E527-3EF6-47EC-8E7A-7A0E7ADBD72C}" presName="comp" presStyleCnt="0"/>
      <dgm:spPr/>
    </dgm:pt>
    <dgm:pt modelId="{B889441E-AA00-4A9A-8019-EB56E16FC784}" type="pres">
      <dgm:prSet presAssocID="{B462E527-3EF6-47EC-8E7A-7A0E7ADBD72C}" presName="box" presStyleLbl="node1" presStyleIdx="1" presStyleCnt="4"/>
      <dgm:spPr/>
      <dgm:t>
        <a:bodyPr/>
        <a:lstStyle/>
        <a:p>
          <a:endParaRPr lang="en-US"/>
        </a:p>
      </dgm:t>
    </dgm:pt>
    <dgm:pt modelId="{9A182ADD-EE5E-491B-BF82-78093286D49C}" type="pres">
      <dgm:prSet presAssocID="{B462E527-3EF6-47EC-8E7A-7A0E7ADBD72C}" presName="img" presStyleLbl="fgImgPlace1" presStyleIdx="1" presStyleCnt="4" custScaleX="6262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6345B41-25FD-49A4-BC07-211130621DF9}" type="pres">
      <dgm:prSet presAssocID="{B462E527-3EF6-47EC-8E7A-7A0E7ADBD72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77E66-0B71-4DA5-ADE5-753CEB01A25C}" type="pres">
      <dgm:prSet presAssocID="{EBE286DD-DED2-42DA-8475-60CA9A9A9E32}" presName="spacer" presStyleCnt="0"/>
      <dgm:spPr/>
    </dgm:pt>
    <dgm:pt modelId="{0C8431EB-A817-42F9-B3C4-124F4845185A}" type="pres">
      <dgm:prSet presAssocID="{2902E047-7A34-4437-B320-8B084137FF55}" presName="comp" presStyleCnt="0"/>
      <dgm:spPr/>
    </dgm:pt>
    <dgm:pt modelId="{A4DA465C-3B38-41E2-B5D3-2AD76039325E}" type="pres">
      <dgm:prSet presAssocID="{2902E047-7A34-4437-B320-8B084137FF55}" presName="box" presStyleLbl="node1" presStyleIdx="2" presStyleCnt="4"/>
      <dgm:spPr/>
      <dgm:t>
        <a:bodyPr/>
        <a:lstStyle/>
        <a:p>
          <a:endParaRPr lang="en-US"/>
        </a:p>
      </dgm:t>
    </dgm:pt>
    <dgm:pt modelId="{35211256-E8B6-43A9-B6E4-83E60BB0A7AE}" type="pres">
      <dgm:prSet presAssocID="{2902E047-7A34-4437-B320-8B084137FF55}" presName="img" presStyleLbl="fgImgPlace1" presStyleIdx="2" presStyleCnt="4" custScaleX="6262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04738EB-E248-4BDA-889C-9943D868FC6F}" type="pres">
      <dgm:prSet presAssocID="{2902E047-7A34-4437-B320-8B084137FF5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A15E4-951A-413E-91C8-7549181811BB}" type="pres">
      <dgm:prSet presAssocID="{AFE8696F-2E2D-4061-A270-361C2548FD6D}" presName="spacer" presStyleCnt="0"/>
      <dgm:spPr/>
    </dgm:pt>
    <dgm:pt modelId="{8B178554-04EB-44FE-85B4-28DAC4844D7A}" type="pres">
      <dgm:prSet presAssocID="{0A82BAAD-380E-4188-8ECB-21575A5F6A98}" presName="comp" presStyleCnt="0"/>
      <dgm:spPr/>
    </dgm:pt>
    <dgm:pt modelId="{461A575B-9646-4058-AAE9-171AA64DB472}" type="pres">
      <dgm:prSet presAssocID="{0A82BAAD-380E-4188-8ECB-21575A5F6A98}" presName="box" presStyleLbl="node1" presStyleIdx="3" presStyleCnt="4"/>
      <dgm:spPr/>
      <dgm:t>
        <a:bodyPr/>
        <a:lstStyle/>
        <a:p>
          <a:endParaRPr lang="en-US"/>
        </a:p>
      </dgm:t>
    </dgm:pt>
    <dgm:pt modelId="{457697EA-A915-4796-9991-7656BB30C691}" type="pres">
      <dgm:prSet presAssocID="{0A82BAAD-380E-4188-8ECB-21575A5F6A98}" presName="img" presStyleLbl="fgImgPlace1" presStyleIdx="3" presStyleCnt="4" custScaleX="6262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AB0AB7D7-F4CE-4484-A9F5-2B60A254470E}" type="pres">
      <dgm:prSet presAssocID="{0A82BAAD-380E-4188-8ECB-21575A5F6A9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221C4-76C3-469B-8648-17DC60408AC4}" type="presOf" srcId="{E749C1CA-9AFA-4020-97C9-CB62DDEB1758}" destId="{38E88FA2-21E7-4F52-B3D4-D45221D3A65A}" srcOrd="0" destOrd="1" presId="urn:microsoft.com/office/officeart/2005/8/layout/vList4#8"/>
    <dgm:cxn modelId="{00C39D62-DE37-4FE0-8F91-3C4457475F66}" type="presOf" srcId="{A9C923F5-6F19-4300-BFB7-8888ECB822CD}" destId="{AB0AB7D7-F4CE-4484-A9F5-2B60A254470E}" srcOrd="1" destOrd="1" presId="urn:microsoft.com/office/officeart/2005/8/layout/vList4#8"/>
    <dgm:cxn modelId="{7BC5F1D7-6D2C-4A0B-BD95-A0236B609DB5}" type="presOf" srcId="{D41F9DE9-3D0C-4445-838D-4C8D81D862C6}" destId="{461A575B-9646-4058-AAE9-171AA64DB472}" srcOrd="0" destOrd="2" presId="urn:microsoft.com/office/officeart/2005/8/layout/vList4#8"/>
    <dgm:cxn modelId="{ABBA1CDD-4338-4BC5-8B1C-B599E2E84BA1}" type="presOf" srcId="{56A9E840-3051-4D57-8FAA-4A4D95DDC097}" destId="{B889441E-AA00-4A9A-8019-EB56E16FC784}" srcOrd="0" destOrd="2" presId="urn:microsoft.com/office/officeart/2005/8/layout/vList4#8"/>
    <dgm:cxn modelId="{279AEAA6-59F4-479A-960F-3B4591A20D98}" type="presOf" srcId="{7C1554FA-65D4-411C-B6B6-1299EB726F82}" destId="{F204409A-FF58-44DA-8406-F1C1B4326A72}" srcOrd="1" destOrd="0" presId="urn:microsoft.com/office/officeart/2005/8/layout/vList4#8"/>
    <dgm:cxn modelId="{F76BB613-3039-4436-9407-88ABDE791288}" srcId="{C8C0F2A5-D657-4033-BA5B-59BCA47B2C62}" destId="{2902E047-7A34-4437-B320-8B084137FF55}" srcOrd="2" destOrd="0" parTransId="{695F02EE-6DDB-414C-9949-70E4BD122AEA}" sibTransId="{AFE8696F-2E2D-4061-A270-361C2548FD6D}"/>
    <dgm:cxn modelId="{6EC39E81-D4F9-4D9B-A67A-978AEF08229D}" srcId="{B462E527-3EF6-47EC-8E7A-7A0E7ADBD72C}" destId="{5D7D5310-4958-40FB-BC29-2CFDC12CE4D5}" srcOrd="0" destOrd="0" parTransId="{241C052D-4EA9-427D-A8AF-5C372A5E66BA}" sibTransId="{9FE4B81F-B954-4EC6-A3D4-386DCABD83AD}"/>
    <dgm:cxn modelId="{68A203D2-E0BB-4425-B347-285916E993E5}" srcId="{B462E527-3EF6-47EC-8E7A-7A0E7ADBD72C}" destId="{56A9E840-3051-4D57-8FAA-4A4D95DDC097}" srcOrd="1" destOrd="0" parTransId="{A30D4CC8-E096-4D32-97BF-B55CF4922178}" sibTransId="{9D5C7946-D58E-45C8-97DC-6ABA4009E545}"/>
    <dgm:cxn modelId="{16273A9B-1C0B-4E24-AAE1-4DDB2334994E}" type="presOf" srcId="{D41F9DE9-3D0C-4445-838D-4C8D81D862C6}" destId="{AB0AB7D7-F4CE-4484-A9F5-2B60A254470E}" srcOrd="1" destOrd="2" presId="urn:microsoft.com/office/officeart/2005/8/layout/vList4#8"/>
    <dgm:cxn modelId="{4EBDAB16-6699-4226-AC78-A17C08BB7CF2}" type="presOf" srcId="{2902E047-7A34-4437-B320-8B084137FF55}" destId="{A04738EB-E248-4BDA-889C-9943D868FC6F}" srcOrd="1" destOrd="0" presId="urn:microsoft.com/office/officeart/2005/8/layout/vList4#8"/>
    <dgm:cxn modelId="{C4F3AAD5-863B-40B1-BF9D-008339D333C3}" type="presOf" srcId="{5D7D5310-4958-40FB-BC29-2CFDC12CE4D5}" destId="{66345B41-25FD-49A4-BC07-211130621DF9}" srcOrd="1" destOrd="1" presId="urn:microsoft.com/office/officeart/2005/8/layout/vList4#8"/>
    <dgm:cxn modelId="{00B4B3D6-91BA-43B7-8338-1CE55B9289C7}" type="presOf" srcId="{2902E047-7A34-4437-B320-8B084137FF55}" destId="{A4DA465C-3B38-41E2-B5D3-2AD76039325E}" srcOrd="0" destOrd="0" presId="urn:microsoft.com/office/officeart/2005/8/layout/vList4#8"/>
    <dgm:cxn modelId="{C8D19E3A-D574-42E7-9A8E-2EF863649CC1}" type="presOf" srcId="{504E7C77-6DD3-44D2-B8A8-1595B3C3C698}" destId="{38E88FA2-21E7-4F52-B3D4-D45221D3A65A}" srcOrd="0" destOrd="2" presId="urn:microsoft.com/office/officeart/2005/8/layout/vList4#8"/>
    <dgm:cxn modelId="{6C6FFDC0-C7B7-4463-A6D7-4F66C498A112}" srcId="{2902E047-7A34-4437-B320-8B084137FF55}" destId="{D0AFC3AF-A459-4A25-8B9C-A2C78B136E21}" srcOrd="0" destOrd="0" parTransId="{534B737B-75F9-4FC4-876A-87DF397E6B21}" sibTransId="{EE4E52FF-2D41-4031-B795-88EEE1D03409}"/>
    <dgm:cxn modelId="{779A634A-F098-476B-A737-25C38F19061C}" type="presOf" srcId="{D0AFC3AF-A459-4A25-8B9C-A2C78B136E21}" destId="{A04738EB-E248-4BDA-889C-9943D868FC6F}" srcOrd="1" destOrd="1" presId="urn:microsoft.com/office/officeart/2005/8/layout/vList4#8"/>
    <dgm:cxn modelId="{17C4BFE8-9A69-4304-9FAB-A31D148D5CCA}" type="presOf" srcId="{BAE4255E-8880-4DE6-AECF-86AE3626379C}" destId="{A04738EB-E248-4BDA-889C-9943D868FC6F}" srcOrd="1" destOrd="2" presId="urn:microsoft.com/office/officeart/2005/8/layout/vList4#8"/>
    <dgm:cxn modelId="{954B33E3-C7E0-42F9-A271-FCE6D0E5E78B}" type="presOf" srcId="{A9C923F5-6F19-4300-BFB7-8888ECB822CD}" destId="{461A575B-9646-4058-AAE9-171AA64DB472}" srcOrd="0" destOrd="1" presId="urn:microsoft.com/office/officeart/2005/8/layout/vList4#8"/>
    <dgm:cxn modelId="{F340E9F0-54E5-4F67-86E8-5590F22CFC54}" srcId="{0A82BAAD-380E-4188-8ECB-21575A5F6A98}" destId="{A9C923F5-6F19-4300-BFB7-8888ECB822CD}" srcOrd="0" destOrd="0" parTransId="{B5A32FFC-EF84-4AE6-B4A1-F8555AB07B2E}" sibTransId="{999C90EC-A19E-4601-A71E-AF5E307D2129}"/>
    <dgm:cxn modelId="{648373E6-C6BF-42E8-B833-F508132C382C}" type="presOf" srcId="{5D7D5310-4958-40FB-BC29-2CFDC12CE4D5}" destId="{B889441E-AA00-4A9A-8019-EB56E16FC784}" srcOrd="0" destOrd="1" presId="urn:microsoft.com/office/officeart/2005/8/layout/vList4#8"/>
    <dgm:cxn modelId="{D26CFC82-D0A2-4058-B77F-7A35439B895F}" type="presOf" srcId="{D0AFC3AF-A459-4A25-8B9C-A2C78B136E21}" destId="{A4DA465C-3B38-41E2-B5D3-2AD76039325E}" srcOrd="0" destOrd="1" presId="urn:microsoft.com/office/officeart/2005/8/layout/vList4#8"/>
    <dgm:cxn modelId="{A5CF4FE4-3C74-4FF2-BD3F-3DB1EE4FE200}" type="presOf" srcId="{56A9E840-3051-4D57-8FAA-4A4D95DDC097}" destId="{66345B41-25FD-49A4-BC07-211130621DF9}" srcOrd="1" destOrd="2" presId="urn:microsoft.com/office/officeart/2005/8/layout/vList4#8"/>
    <dgm:cxn modelId="{B52AD577-C655-4382-BF69-026F23A45B8D}" type="presOf" srcId="{504E7C77-6DD3-44D2-B8A8-1595B3C3C698}" destId="{F204409A-FF58-44DA-8406-F1C1B4326A72}" srcOrd="1" destOrd="2" presId="urn:microsoft.com/office/officeart/2005/8/layout/vList4#8"/>
    <dgm:cxn modelId="{1092F1B6-4E35-402B-9AE6-5B785D7EC8CC}" srcId="{7C1554FA-65D4-411C-B6B6-1299EB726F82}" destId="{E749C1CA-9AFA-4020-97C9-CB62DDEB1758}" srcOrd="0" destOrd="0" parTransId="{34A854AC-8E43-477B-BD61-571984504BC0}" sibTransId="{EE8A8F94-A1AD-4B28-8E11-DA8158007268}"/>
    <dgm:cxn modelId="{AC264C0D-9930-4531-9AF8-40510CBA5B7C}" srcId="{2902E047-7A34-4437-B320-8B084137FF55}" destId="{BAE4255E-8880-4DE6-AECF-86AE3626379C}" srcOrd="1" destOrd="0" parTransId="{F021D569-3959-40FE-B18F-CC750F3E3B94}" sibTransId="{552F89B7-028C-485E-B9A6-3A6F1EE1F061}"/>
    <dgm:cxn modelId="{D3716BE6-138A-49CC-97F2-5815E8959EB3}" srcId="{C8C0F2A5-D657-4033-BA5B-59BCA47B2C62}" destId="{B462E527-3EF6-47EC-8E7A-7A0E7ADBD72C}" srcOrd="1" destOrd="0" parTransId="{1B1E583D-1EAE-45D8-A831-DD3DAB805D4D}" sibTransId="{EBE286DD-DED2-42DA-8475-60CA9A9A9E32}"/>
    <dgm:cxn modelId="{BF71589A-C257-43B2-BDEB-05BBDACEB7A2}" type="presOf" srcId="{BAE4255E-8880-4DE6-AECF-86AE3626379C}" destId="{A4DA465C-3B38-41E2-B5D3-2AD76039325E}" srcOrd="0" destOrd="2" presId="urn:microsoft.com/office/officeart/2005/8/layout/vList4#8"/>
    <dgm:cxn modelId="{0945DE7A-CF2D-44FE-83E1-74DCD1C767B4}" type="presOf" srcId="{0A82BAAD-380E-4188-8ECB-21575A5F6A98}" destId="{461A575B-9646-4058-AAE9-171AA64DB472}" srcOrd="0" destOrd="0" presId="urn:microsoft.com/office/officeart/2005/8/layout/vList4#8"/>
    <dgm:cxn modelId="{E26071EB-6001-4D60-9C1C-896B2BEA098C}" srcId="{C8C0F2A5-D657-4033-BA5B-59BCA47B2C62}" destId="{0A82BAAD-380E-4188-8ECB-21575A5F6A98}" srcOrd="3" destOrd="0" parTransId="{55E04898-73E6-4297-94E9-BA34FCE1DC29}" sibTransId="{4CBFA24E-9772-4EDE-A88D-BFE21AEF62E9}"/>
    <dgm:cxn modelId="{18F16A15-D2FA-4D91-A6FC-BFE5FDC24886}" type="presOf" srcId="{0A82BAAD-380E-4188-8ECB-21575A5F6A98}" destId="{AB0AB7D7-F4CE-4484-A9F5-2B60A254470E}" srcOrd="1" destOrd="0" presId="urn:microsoft.com/office/officeart/2005/8/layout/vList4#8"/>
    <dgm:cxn modelId="{7F654873-6FEF-4D7C-9E33-CFD73BA66D60}" type="presOf" srcId="{E749C1CA-9AFA-4020-97C9-CB62DDEB1758}" destId="{F204409A-FF58-44DA-8406-F1C1B4326A72}" srcOrd="1" destOrd="1" presId="urn:microsoft.com/office/officeart/2005/8/layout/vList4#8"/>
    <dgm:cxn modelId="{002AFB77-F3EB-4266-AD8C-31962E7734D2}" srcId="{0A82BAAD-380E-4188-8ECB-21575A5F6A98}" destId="{D41F9DE9-3D0C-4445-838D-4C8D81D862C6}" srcOrd="1" destOrd="0" parTransId="{85412EEF-E7C6-4656-8220-F38F6B299C17}" sibTransId="{3AF15630-3574-4C84-9292-F5D1ECFE64D9}"/>
    <dgm:cxn modelId="{AD53AA6B-060E-433E-93EE-5296E70EDEA0}" srcId="{C8C0F2A5-D657-4033-BA5B-59BCA47B2C62}" destId="{7C1554FA-65D4-411C-B6B6-1299EB726F82}" srcOrd="0" destOrd="0" parTransId="{2BF243A1-65CC-4064-ACE3-4E95696E7502}" sibTransId="{CCF770DE-0DB3-454C-A7A7-74D2F39F57C4}"/>
    <dgm:cxn modelId="{B67A9C09-0CCD-4A0F-95E3-580DB165C76D}" type="presOf" srcId="{7C1554FA-65D4-411C-B6B6-1299EB726F82}" destId="{38E88FA2-21E7-4F52-B3D4-D45221D3A65A}" srcOrd="0" destOrd="0" presId="urn:microsoft.com/office/officeart/2005/8/layout/vList4#8"/>
    <dgm:cxn modelId="{9FD302BD-922C-4B48-8847-DEA2C6773D82}" type="presOf" srcId="{B462E527-3EF6-47EC-8E7A-7A0E7ADBD72C}" destId="{66345B41-25FD-49A4-BC07-211130621DF9}" srcOrd="1" destOrd="0" presId="urn:microsoft.com/office/officeart/2005/8/layout/vList4#8"/>
    <dgm:cxn modelId="{1904076D-6757-49B9-B278-63CD1A740F60}" type="presOf" srcId="{C8C0F2A5-D657-4033-BA5B-59BCA47B2C62}" destId="{45136089-66A0-4300-9D77-28AB38F717B2}" srcOrd="0" destOrd="0" presId="urn:microsoft.com/office/officeart/2005/8/layout/vList4#8"/>
    <dgm:cxn modelId="{D108C28B-4ED9-4E04-B1FA-B1753454F6B6}" type="presOf" srcId="{B462E527-3EF6-47EC-8E7A-7A0E7ADBD72C}" destId="{B889441E-AA00-4A9A-8019-EB56E16FC784}" srcOrd="0" destOrd="0" presId="urn:microsoft.com/office/officeart/2005/8/layout/vList4#8"/>
    <dgm:cxn modelId="{1067E064-81A5-4F20-B43C-9C3116458A05}" srcId="{7C1554FA-65D4-411C-B6B6-1299EB726F82}" destId="{504E7C77-6DD3-44D2-B8A8-1595B3C3C698}" srcOrd="1" destOrd="0" parTransId="{97FFBCB0-ABCA-4009-A099-7FA6B31A4842}" sibTransId="{AEDF83B6-18C6-4791-B20B-117335A90D43}"/>
    <dgm:cxn modelId="{AB3E7B37-0EE4-4B97-A668-CBCE9EA949BA}" type="presParOf" srcId="{45136089-66A0-4300-9D77-28AB38F717B2}" destId="{5B57EC6B-4AEC-46F9-9C25-8C183B7932CB}" srcOrd="0" destOrd="0" presId="urn:microsoft.com/office/officeart/2005/8/layout/vList4#8"/>
    <dgm:cxn modelId="{EAF8C4EC-DE8F-4F51-9FEC-7D4F62F72B49}" type="presParOf" srcId="{5B57EC6B-4AEC-46F9-9C25-8C183B7932CB}" destId="{38E88FA2-21E7-4F52-B3D4-D45221D3A65A}" srcOrd="0" destOrd="0" presId="urn:microsoft.com/office/officeart/2005/8/layout/vList4#8"/>
    <dgm:cxn modelId="{3CF89913-9DDD-4863-B843-8A1B34512A03}" type="presParOf" srcId="{5B57EC6B-4AEC-46F9-9C25-8C183B7932CB}" destId="{62CD71A3-2501-4DEF-A89B-7BCE90B61570}" srcOrd="1" destOrd="0" presId="urn:microsoft.com/office/officeart/2005/8/layout/vList4#8"/>
    <dgm:cxn modelId="{70A84C2F-7DBB-4D4C-95F8-D6728878F9BA}" type="presParOf" srcId="{5B57EC6B-4AEC-46F9-9C25-8C183B7932CB}" destId="{F204409A-FF58-44DA-8406-F1C1B4326A72}" srcOrd="2" destOrd="0" presId="urn:microsoft.com/office/officeart/2005/8/layout/vList4#8"/>
    <dgm:cxn modelId="{215A2212-0A93-4A3E-BB79-0C113EBB6DC4}" type="presParOf" srcId="{45136089-66A0-4300-9D77-28AB38F717B2}" destId="{42284C5A-7A23-46AB-A364-156F52E525F7}" srcOrd="1" destOrd="0" presId="urn:microsoft.com/office/officeart/2005/8/layout/vList4#8"/>
    <dgm:cxn modelId="{431144D4-B5B9-4A1F-85C1-3133A02C35BD}" type="presParOf" srcId="{45136089-66A0-4300-9D77-28AB38F717B2}" destId="{3973414D-5BF4-4420-A479-368B7EB56950}" srcOrd="2" destOrd="0" presId="urn:microsoft.com/office/officeart/2005/8/layout/vList4#8"/>
    <dgm:cxn modelId="{A3773659-963C-4C04-8751-91F365C6045B}" type="presParOf" srcId="{3973414D-5BF4-4420-A479-368B7EB56950}" destId="{B889441E-AA00-4A9A-8019-EB56E16FC784}" srcOrd="0" destOrd="0" presId="urn:microsoft.com/office/officeart/2005/8/layout/vList4#8"/>
    <dgm:cxn modelId="{62EF745B-AA37-4D70-9916-69281C7526C3}" type="presParOf" srcId="{3973414D-5BF4-4420-A479-368B7EB56950}" destId="{9A182ADD-EE5E-491B-BF82-78093286D49C}" srcOrd="1" destOrd="0" presId="urn:microsoft.com/office/officeart/2005/8/layout/vList4#8"/>
    <dgm:cxn modelId="{D3F8D7BA-A80A-4C0D-98F2-967BD8BFABA1}" type="presParOf" srcId="{3973414D-5BF4-4420-A479-368B7EB56950}" destId="{66345B41-25FD-49A4-BC07-211130621DF9}" srcOrd="2" destOrd="0" presId="urn:microsoft.com/office/officeart/2005/8/layout/vList4#8"/>
    <dgm:cxn modelId="{351A668B-E449-4245-9807-1BA4ACC77AC3}" type="presParOf" srcId="{45136089-66A0-4300-9D77-28AB38F717B2}" destId="{96C77E66-0B71-4DA5-ADE5-753CEB01A25C}" srcOrd="3" destOrd="0" presId="urn:microsoft.com/office/officeart/2005/8/layout/vList4#8"/>
    <dgm:cxn modelId="{EB65A059-7778-4699-89C4-A8F801D6061B}" type="presParOf" srcId="{45136089-66A0-4300-9D77-28AB38F717B2}" destId="{0C8431EB-A817-42F9-B3C4-124F4845185A}" srcOrd="4" destOrd="0" presId="urn:microsoft.com/office/officeart/2005/8/layout/vList4#8"/>
    <dgm:cxn modelId="{9DEEAC54-D91D-4F9D-9E47-5C558F200E83}" type="presParOf" srcId="{0C8431EB-A817-42F9-B3C4-124F4845185A}" destId="{A4DA465C-3B38-41E2-B5D3-2AD76039325E}" srcOrd="0" destOrd="0" presId="urn:microsoft.com/office/officeart/2005/8/layout/vList4#8"/>
    <dgm:cxn modelId="{7491C4A6-8673-4E2B-8B64-31CBDC644051}" type="presParOf" srcId="{0C8431EB-A817-42F9-B3C4-124F4845185A}" destId="{35211256-E8B6-43A9-B6E4-83E60BB0A7AE}" srcOrd="1" destOrd="0" presId="urn:microsoft.com/office/officeart/2005/8/layout/vList4#8"/>
    <dgm:cxn modelId="{58A6E9F4-3202-4B27-A076-697CEACCDC1F}" type="presParOf" srcId="{0C8431EB-A817-42F9-B3C4-124F4845185A}" destId="{A04738EB-E248-4BDA-889C-9943D868FC6F}" srcOrd="2" destOrd="0" presId="urn:microsoft.com/office/officeart/2005/8/layout/vList4#8"/>
    <dgm:cxn modelId="{A9F0214C-9898-46CF-B6A7-297C6E6D3C33}" type="presParOf" srcId="{45136089-66A0-4300-9D77-28AB38F717B2}" destId="{2D5A15E4-951A-413E-91C8-7549181811BB}" srcOrd="5" destOrd="0" presId="urn:microsoft.com/office/officeart/2005/8/layout/vList4#8"/>
    <dgm:cxn modelId="{23DEE5A5-6A7B-4383-A649-E2CAEB304283}" type="presParOf" srcId="{45136089-66A0-4300-9D77-28AB38F717B2}" destId="{8B178554-04EB-44FE-85B4-28DAC4844D7A}" srcOrd="6" destOrd="0" presId="urn:microsoft.com/office/officeart/2005/8/layout/vList4#8"/>
    <dgm:cxn modelId="{739F547C-FA5B-488B-A1CB-2A6B3F6696B3}" type="presParOf" srcId="{8B178554-04EB-44FE-85B4-28DAC4844D7A}" destId="{461A575B-9646-4058-AAE9-171AA64DB472}" srcOrd="0" destOrd="0" presId="urn:microsoft.com/office/officeart/2005/8/layout/vList4#8"/>
    <dgm:cxn modelId="{40413D69-D989-4628-A4ED-2DC666E4D94A}" type="presParOf" srcId="{8B178554-04EB-44FE-85B4-28DAC4844D7A}" destId="{457697EA-A915-4796-9991-7656BB30C691}" srcOrd="1" destOrd="0" presId="urn:microsoft.com/office/officeart/2005/8/layout/vList4#8"/>
    <dgm:cxn modelId="{251C61FC-8B1E-4FAD-B630-75769A485610}" type="presParOf" srcId="{8B178554-04EB-44FE-85B4-28DAC4844D7A}" destId="{AB0AB7D7-F4CE-4484-A9F5-2B60A254470E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AD457-C9DB-48DC-A179-FC918FA660EF}" type="doc">
      <dgm:prSet loTypeId="urn:microsoft.com/office/officeart/2005/8/layout/vList4#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0FDE5A-9DD3-427E-B464-3CE618255BAD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Proloquo2go</a:t>
          </a:r>
          <a:endParaRPr lang="en-US" dirty="0"/>
        </a:p>
      </dgm:t>
    </dgm:pt>
    <dgm:pt modelId="{52BD243B-65D7-4D84-B70F-58C18CE5515F}" type="parTrans" cxnId="{FF1362DE-E9E7-46EA-840B-4B31DADF91F9}">
      <dgm:prSet/>
      <dgm:spPr/>
      <dgm:t>
        <a:bodyPr/>
        <a:lstStyle/>
        <a:p>
          <a:endParaRPr lang="en-US"/>
        </a:p>
      </dgm:t>
    </dgm:pt>
    <dgm:pt modelId="{4A2939A5-2E00-4399-AA59-F2B34E51295F}" type="sibTrans" cxnId="{FF1362DE-E9E7-46EA-840B-4B31DADF91F9}">
      <dgm:prSet/>
      <dgm:spPr/>
      <dgm:t>
        <a:bodyPr/>
        <a:lstStyle/>
        <a:p>
          <a:endParaRPr lang="en-US"/>
        </a:p>
      </dgm:t>
    </dgm:pt>
    <dgm:pt modelId="{51D4156E-5CAF-4182-94AB-CC3B6F5168CB}">
      <dgm:prSet phldrT="[Text]"/>
      <dgm:spPr/>
      <dgm:t>
        <a:bodyPr/>
        <a:lstStyle/>
        <a:p>
          <a:r>
            <a:rPr lang="en-US" dirty="0" smtClean="0"/>
            <a:t>$199.99</a:t>
          </a:r>
          <a:endParaRPr lang="en-US" dirty="0"/>
        </a:p>
      </dgm:t>
    </dgm:pt>
    <dgm:pt modelId="{888EE2EB-C0C4-43BC-9D10-E4D069022B95}" type="parTrans" cxnId="{14E774AB-78F1-47BF-8079-2BFE28B05438}">
      <dgm:prSet/>
      <dgm:spPr/>
      <dgm:t>
        <a:bodyPr/>
        <a:lstStyle/>
        <a:p>
          <a:endParaRPr lang="en-US"/>
        </a:p>
      </dgm:t>
    </dgm:pt>
    <dgm:pt modelId="{E3090E6E-4B04-41FE-A2BD-55261D529F44}" type="sibTrans" cxnId="{14E774AB-78F1-47BF-8079-2BFE28B05438}">
      <dgm:prSet/>
      <dgm:spPr/>
      <dgm:t>
        <a:bodyPr/>
        <a:lstStyle/>
        <a:p>
          <a:endParaRPr lang="en-US"/>
        </a:p>
      </dgm:t>
    </dgm:pt>
    <dgm:pt modelId="{4879C4B0-2D4E-42E8-8A03-9D890583BC04}">
      <dgm:prSet phldrT="[Text]"/>
      <dgm:spPr/>
      <dgm:t>
        <a:bodyPr/>
        <a:lstStyle/>
        <a:p>
          <a:r>
            <a:rPr lang="en-US" dirty="0" smtClean="0"/>
            <a:t>Provides natural sounding text- to-speech voices</a:t>
          </a:r>
          <a:endParaRPr lang="en-US" dirty="0"/>
        </a:p>
      </dgm:t>
    </dgm:pt>
    <dgm:pt modelId="{D845FFD0-3E84-4AB5-8883-A1940363D1CB}" type="parTrans" cxnId="{3B233AAA-2B92-4D38-878B-2EE4D9B27F9F}">
      <dgm:prSet/>
      <dgm:spPr/>
      <dgm:t>
        <a:bodyPr/>
        <a:lstStyle/>
        <a:p>
          <a:endParaRPr lang="en-US"/>
        </a:p>
      </dgm:t>
    </dgm:pt>
    <dgm:pt modelId="{6875FDEF-9A49-4E1A-B1F8-DAAB16EBC40A}" type="sibTrans" cxnId="{3B233AAA-2B92-4D38-878B-2EE4D9B27F9F}">
      <dgm:prSet/>
      <dgm:spPr/>
      <dgm:t>
        <a:bodyPr/>
        <a:lstStyle/>
        <a:p>
          <a:endParaRPr lang="en-US"/>
        </a:p>
      </dgm:t>
    </dgm:pt>
    <dgm:pt modelId="{1F7CD39E-8D1C-4B29-9197-7B4DD3043982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Sono Flex</a:t>
          </a:r>
          <a:endParaRPr lang="en-US" dirty="0"/>
        </a:p>
      </dgm:t>
    </dgm:pt>
    <dgm:pt modelId="{16273EBA-C7A8-4323-9990-E0F791FDE2F2}" type="parTrans" cxnId="{6E998168-6C34-4276-BA69-94E32F4A8528}">
      <dgm:prSet/>
      <dgm:spPr/>
      <dgm:t>
        <a:bodyPr/>
        <a:lstStyle/>
        <a:p>
          <a:endParaRPr lang="en-US"/>
        </a:p>
      </dgm:t>
    </dgm:pt>
    <dgm:pt modelId="{C5F6D260-0DF0-4FAD-B42A-6F43AC86A2B3}" type="sibTrans" cxnId="{6E998168-6C34-4276-BA69-94E32F4A8528}">
      <dgm:prSet/>
      <dgm:spPr/>
      <dgm:t>
        <a:bodyPr/>
        <a:lstStyle/>
        <a:p>
          <a:endParaRPr lang="en-US"/>
        </a:p>
      </dgm:t>
    </dgm:pt>
    <dgm:pt modelId="{84D79191-7C72-46E7-8867-C36362826910}">
      <dgm:prSet phldrT="[Text]"/>
      <dgm:spPr/>
      <dgm:t>
        <a:bodyPr/>
        <a:lstStyle/>
        <a:p>
          <a:r>
            <a:rPr lang="en-US" dirty="0" smtClean="0"/>
            <a:t>$99.99</a:t>
          </a:r>
          <a:endParaRPr lang="en-US" dirty="0"/>
        </a:p>
      </dgm:t>
    </dgm:pt>
    <dgm:pt modelId="{7B4B9BC3-DD66-4294-AE8A-3A02DBAD73BD}" type="parTrans" cxnId="{1DA00FA1-9FB0-4BF9-8E2E-437767B7870A}">
      <dgm:prSet/>
      <dgm:spPr/>
      <dgm:t>
        <a:bodyPr/>
        <a:lstStyle/>
        <a:p>
          <a:endParaRPr lang="en-US"/>
        </a:p>
      </dgm:t>
    </dgm:pt>
    <dgm:pt modelId="{4A6C9AFC-1747-4E87-AF11-1DDD3CD09BCB}" type="sibTrans" cxnId="{1DA00FA1-9FB0-4BF9-8E2E-437767B7870A}">
      <dgm:prSet/>
      <dgm:spPr/>
      <dgm:t>
        <a:bodyPr/>
        <a:lstStyle/>
        <a:p>
          <a:endParaRPr lang="en-US"/>
        </a:p>
      </dgm:t>
    </dgm:pt>
    <dgm:pt modelId="{A1F7DF29-AB47-4995-8956-7176AC78B107}">
      <dgm:prSet phldrT="[Text]"/>
      <dgm:spPr/>
      <dgm:t>
        <a:bodyPr/>
        <a:lstStyle/>
        <a:p>
          <a:r>
            <a:rPr lang="en-US" dirty="0" smtClean="0"/>
            <a:t>Turns symbols into clear speech</a:t>
          </a:r>
          <a:endParaRPr lang="en-US" dirty="0"/>
        </a:p>
      </dgm:t>
    </dgm:pt>
    <dgm:pt modelId="{33B75C19-4C22-49C3-BD2B-AEF36B59D00E}" type="parTrans" cxnId="{D108D75B-EA98-44B0-AF2A-F0C7E0E7A422}">
      <dgm:prSet/>
      <dgm:spPr/>
      <dgm:t>
        <a:bodyPr/>
        <a:lstStyle/>
        <a:p>
          <a:endParaRPr lang="en-US"/>
        </a:p>
      </dgm:t>
    </dgm:pt>
    <dgm:pt modelId="{359615DE-5937-41FD-958D-A9209D5B467D}" type="sibTrans" cxnId="{D108D75B-EA98-44B0-AF2A-F0C7E0E7A422}">
      <dgm:prSet/>
      <dgm:spPr/>
      <dgm:t>
        <a:bodyPr/>
        <a:lstStyle/>
        <a:p>
          <a:endParaRPr lang="en-US"/>
        </a:p>
      </dgm:t>
    </dgm:pt>
    <dgm:pt modelId="{72D70E67-0AF2-43BB-BEB2-668BC216790C}">
      <dgm:prSet phldrT="[Text]"/>
      <dgm:spPr/>
      <dgm:t>
        <a:bodyPr/>
        <a:lstStyle/>
        <a:p>
          <a:r>
            <a:rPr lang="en-US" b="1" dirty="0" err="1" smtClean="0">
              <a:hlinkClick xmlns:r="http://schemas.openxmlformats.org/officeDocument/2006/relationships" r:id="rId3"/>
            </a:rPr>
            <a:t>TouchChat</a:t>
          </a:r>
          <a:r>
            <a:rPr lang="en-US" b="1" dirty="0" smtClean="0">
              <a:hlinkClick xmlns:r="http://schemas.openxmlformats.org/officeDocument/2006/relationships" r:id="rId3"/>
            </a:rPr>
            <a:t> HD</a:t>
          </a:r>
          <a:endParaRPr lang="en-US" dirty="0"/>
        </a:p>
      </dgm:t>
    </dgm:pt>
    <dgm:pt modelId="{E1E1F37F-D5F8-4B82-846B-D32DC5595A76}" type="parTrans" cxnId="{E67F1134-B567-45A4-8B11-A1D5A84C64E6}">
      <dgm:prSet/>
      <dgm:spPr/>
      <dgm:t>
        <a:bodyPr/>
        <a:lstStyle/>
        <a:p>
          <a:endParaRPr lang="en-US"/>
        </a:p>
      </dgm:t>
    </dgm:pt>
    <dgm:pt modelId="{15D2CB74-8093-4C25-B58B-01228AB56711}" type="sibTrans" cxnId="{E67F1134-B567-45A4-8B11-A1D5A84C64E6}">
      <dgm:prSet/>
      <dgm:spPr/>
      <dgm:t>
        <a:bodyPr/>
        <a:lstStyle/>
        <a:p>
          <a:endParaRPr lang="en-US"/>
        </a:p>
      </dgm:t>
    </dgm:pt>
    <dgm:pt modelId="{22D44C96-96DE-4D2E-B3DD-EF7D1E66B73A}">
      <dgm:prSet phldrT="[Text]"/>
      <dgm:spPr/>
      <dgm:t>
        <a:bodyPr/>
        <a:lstStyle/>
        <a:p>
          <a:r>
            <a:rPr lang="en-US" dirty="0" smtClean="0"/>
            <a:t>$299.99</a:t>
          </a:r>
          <a:endParaRPr lang="en-US" dirty="0"/>
        </a:p>
      </dgm:t>
    </dgm:pt>
    <dgm:pt modelId="{4CDAB544-8DB9-48BB-9D9C-8AF170D4C0E4}" type="parTrans" cxnId="{1A2255BF-BA80-48E6-843C-E8C401AC2BC9}">
      <dgm:prSet/>
      <dgm:spPr/>
      <dgm:t>
        <a:bodyPr/>
        <a:lstStyle/>
        <a:p>
          <a:endParaRPr lang="en-US"/>
        </a:p>
      </dgm:t>
    </dgm:pt>
    <dgm:pt modelId="{7560096D-B5C0-4346-BF34-8AB3CA8B2E93}" type="sibTrans" cxnId="{1A2255BF-BA80-48E6-843C-E8C401AC2BC9}">
      <dgm:prSet/>
      <dgm:spPr/>
      <dgm:t>
        <a:bodyPr/>
        <a:lstStyle/>
        <a:p>
          <a:endParaRPr lang="en-US"/>
        </a:p>
      </dgm:t>
    </dgm:pt>
    <dgm:pt modelId="{6CBC9DD4-F685-485E-8C67-3006FD90A023}">
      <dgm:prSet phldrT="[Text]"/>
      <dgm:spPr/>
      <dgm:t>
        <a:bodyPr/>
        <a:lstStyle/>
        <a:p>
          <a:r>
            <a:rPr lang="en-US" dirty="0" smtClean="0"/>
            <a:t>For individuals with Autism, Down Syndrome, ALS, apraxia, stroke, or other conditions that affect a person's ability to use natural speech</a:t>
          </a:r>
          <a:endParaRPr lang="en-US" dirty="0"/>
        </a:p>
      </dgm:t>
    </dgm:pt>
    <dgm:pt modelId="{78601E6E-10D3-4E49-9C63-97A2A43D8A21}" type="parTrans" cxnId="{67B53C2B-C803-48F1-A9C1-7FE607CEB12A}">
      <dgm:prSet/>
      <dgm:spPr/>
      <dgm:t>
        <a:bodyPr/>
        <a:lstStyle/>
        <a:p>
          <a:endParaRPr lang="en-US"/>
        </a:p>
      </dgm:t>
    </dgm:pt>
    <dgm:pt modelId="{6A6535E2-B6D9-49EC-B77B-22686BFAA577}" type="sibTrans" cxnId="{67B53C2B-C803-48F1-A9C1-7FE607CEB12A}">
      <dgm:prSet/>
      <dgm:spPr/>
      <dgm:t>
        <a:bodyPr/>
        <a:lstStyle/>
        <a:p>
          <a:endParaRPr lang="en-US"/>
        </a:p>
      </dgm:t>
    </dgm:pt>
    <dgm:pt modelId="{DCCA35AC-727D-4566-B27B-6EE049E58D20}" type="pres">
      <dgm:prSet presAssocID="{F68AD457-C9DB-48DC-A179-FC918FA660E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95BFA-0C64-48F8-A798-F506972985DD}" type="pres">
      <dgm:prSet presAssocID="{3A0FDE5A-9DD3-427E-B464-3CE618255BAD}" presName="comp" presStyleCnt="0"/>
      <dgm:spPr/>
    </dgm:pt>
    <dgm:pt modelId="{3BB59555-A811-4C33-8BD2-CF218E148740}" type="pres">
      <dgm:prSet presAssocID="{3A0FDE5A-9DD3-427E-B464-3CE618255BAD}" presName="box" presStyleLbl="node1" presStyleIdx="0" presStyleCnt="3"/>
      <dgm:spPr/>
      <dgm:t>
        <a:bodyPr/>
        <a:lstStyle/>
        <a:p>
          <a:endParaRPr lang="en-US"/>
        </a:p>
      </dgm:t>
    </dgm:pt>
    <dgm:pt modelId="{5A5A3118-F160-46EC-8D61-F83F77421BE6}" type="pres">
      <dgm:prSet presAssocID="{3A0FDE5A-9DD3-427E-B464-3CE618255BAD}" presName="img" presStyleLbl="fgImgPlace1" presStyleIdx="0" presStyleCnt="3" custScaleX="765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1AFC1B4-2272-413C-8DCD-3980677D2186}" type="pres">
      <dgm:prSet presAssocID="{3A0FDE5A-9DD3-427E-B464-3CE618255B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D1635-6BF7-4B37-A906-634DC5DEF104}" type="pres">
      <dgm:prSet presAssocID="{4A2939A5-2E00-4399-AA59-F2B34E51295F}" presName="spacer" presStyleCnt="0"/>
      <dgm:spPr/>
    </dgm:pt>
    <dgm:pt modelId="{5AEBD925-2735-47CA-8DEC-14539DBCB8B8}" type="pres">
      <dgm:prSet presAssocID="{1F7CD39E-8D1C-4B29-9197-7B4DD3043982}" presName="comp" presStyleCnt="0"/>
      <dgm:spPr/>
    </dgm:pt>
    <dgm:pt modelId="{69E2A4E5-AAB9-45A9-9F22-1BDE9E8721B8}" type="pres">
      <dgm:prSet presAssocID="{1F7CD39E-8D1C-4B29-9197-7B4DD3043982}" presName="box" presStyleLbl="node1" presStyleIdx="1" presStyleCnt="3"/>
      <dgm:spPr/>
      <dgm:t>
        <a:bodyPr/>
        <a:lstStyle/>
        <a:p>
          <a:endParaRPr lang="en-US"/>
        </a:p>
      </dgm:t>
    </dgm:pt>
    <dgm:pt modelId="{C1DF4FDE-F68D-4749-A21F-67A3C43AAEE3}" type="pres">
      <dgm:prSet presAssocID="{1F7CD39E-8D1C-4B29-9197-7B4DD3043982}" presName="img" presStyleLbl="fgImgPlace1" presStyleIdx="1" presStyleCnt="3" custScaleX="765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46F11DF-1BEA-4F38-8B25-E18BE6C8190C}" type="pres">
      <dgm:prSet presAssocID="{1F7CD39E-8D1C-4B29-9197-7B4DD30439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15B2D-119F-4A41-A825-650F97D1AFE3}" type="pres">
      <dgm:prSet presAssocID="{C5F6D260-0DF0-4FAD-B42A-6F43AC86A2B3}" presName="spacer" presStyleCnt="0"/>
      <dgm:spPr/>
    </dgm:pt>
    <dgm:pt modelId="{62EC9621-D5C5-4AD2-A553-4A30238E3963}" type="pres">
      <dgm:prSet presAssocID="{72D70E67-0AF2-43BB-BEB2-668BC216790C}" presName="comp" presStyleCnt="0"/>
      <dgm:spPr/>
    </dgm:pt>
    <dgm:pt modelId="{D29CB360-115E-4FC2-B634-F7CBC089CBB3}" type="pres">
      <dgm:prSet presAssocID="{72D70E67-0AF2-43BB-BEB2-668BC216790C}" presName="box" presStyleLbl="node1" presStyleIdx="2" presStyleCnt="3"/>
      <dgm:spPr/>
      <dgm:t>
        <a:bodyPr/>
        <a:lstStyle/>
        <a:p>
          <a:endParaRPr lang="en-US"/>
        </a:p>
      </dgm:t>
    </dgm:pt>
    <dgm:pt modelId="{2EE5DE49-B559-4347-98C2-0053A38AA32F}" type="pres">
      <dgm:prSet presAssocID="{72D70E67-0AF2-43BB-BEB2-668BC216790C}" presName="img" presStyleLbl="fgImgPlace1" presStyleIdx="2" presStyleCnt="3" custScaleX="765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DE69A43-D51D-47A2-9E79-90A44531C5A5}" type="pres">
      <dgm:prSet presAssocID="{72D70E67-0AF2-43BB-BEB2-668BC21679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74D96-9300-4169-9899-AD1632472F68}" type="presOf" srcId="{A1F7DF29-AB47-4995-8956-7176AC78B107}" destId="{F46F11DF-1BEA-4F38-8B25-E18BE6C8190C}" srcOrd="1" destOrd="2" presId="urn:microsoft.com/office/officeart/2005/8/layout/vList4#9"/>
    <dgm:cxn modelId="{DC925CC0-B55C-40A7-951B-9B04FCA498B1}" type="presOf" srcId="{6CBC9DD4-F685-485E-8C67-3006FD90A023}" destId="{0DE69A43-D51D-47A2-9E79-90A44531C5A5}" srcOrd="1" destOrd="2" presId="urn:microsoft.com/office/officeart/2005/8/layout/vList4#9"/>
    <dgm:cxn modelId="{6E998168-6C34-4276-BA69-94E32F4A8528}" srcId="{F68AD457-C9DB-48DC-A179-FC918FA660EF}" destId="{1F7CD39E-8D1C-4B29-9197-7B4DD3043982}" srcOrd="1" destOrd="0" parTransId="{16273EBA-C7A8-4323-9990-E0F791FDE2F2}" sibTransId="{C5F6D260-0DF0-4FAD-B42A-6F43AC86A2B3}"/>
    <dgm:cxn modelId="{1DA00FA1-9FB0-4BF9-8E2E-437767B7870A}" srcId="{1F7CD39E-8D1C-4B29-9197-7B4DD3043982}" destId="{84D79191-7C72-46E7-8867-C36362826910}" srcOrd="0" destOrd="0" parTransId="{7B4B9BC3-DD66-4294-AE8A-3A02DBAD73BD}" sibTransId="{4A6C9AFC-1747-4E87-AF11-1DDD3CD09BCB}"/>
    <dgm:cxn modelId="{3DF261DF-035D-4F28-B7A6-49FAB20EF94D}" type="presOf" srcId="{4879C4B0-2D4E-42E8-8A03-9D890583BC04}" destId="{61AFC1B4-2272-413C-8DCD-3980677D2186}" srcOrd="1" destOrd="2" presId="urn:microsoft.com/office/officeart/2005/8/layout/vList4#9"/>
    <dgm:cxn modelId="{FF1362DE-E9E7-46EA-840B-4B31DADF91F9}" srcId="{F68AD457-C9DB-48DC-A179-FC918FA660EF}" destId="{3A0FDE5A-9DD3-427E-B464-3CE618255BAD}" srcOrd="0" destOrd="0" parTransId="{52BD243B-65D7-4D84-B70F-58C18CE5515F}" sibTransId="{4A2939A5-2E00-4399-AA59-F2B34E51295F}"/>
    <dgm:cxn modelId="{E4349EF2-1A5D-426A-A08E-72A93181EBD7}" type="presOf" srcId="{6CBC9DD4-F685-485E-8C67-3006FD90A023}" destId="{D29CB360-115E-4FC2-B634-F7CBC089CBB3}" srcOrd="0" destOrd="2" presId="urn:microsoft.com/office/officeart/2005/8/layout/vList4#9"/>
    <dgm:cxn modelId="{2724814B-5F6D-4E16-9A93-1405F186327C}" type="presOf" srcId="{A1F7DF29-AB47-4995-8956-7176AC78B107}" destId="{69E2A4E5-AAB9-45A9-9F22-1BDE9E8721B8}" srcOrd="0" destOrd="2" presId="urn:microsoft.com/office/officeart/2005/8/layout/vList4#9"/>
    <dgm:cxn modelId="{67B53C2B-C803-48F1-A9C1-7FE607CEB12A}" srcId="{72D70E67-0AF2-43BB-BEB2-668BC216790C}" destId="{6CBC9DD4-F685-485E-8C67-3006FD90A023}" srcOrd="1" destOrd="0" parTransId="{78601E6E-10D3-4E49-9C63-97A2A43D8A21}" sibTransId="{6A6535E2-B6D9-49EC-B77B-22686BFAA577}"/>
    <dgm:cxn modelId="{0A2B6B16-FA5D-4B54-8357-F235F1FD4FEF}" type="presOf" srcId="{F68AD457-C9DB-48DC-A179-FC918FA660EF}" destId="{DCCA35AC-727D-4566-B27B-6EE049E58D20}" srcOrd="0" destOrd="0" presId="urn:microsoft.com/office/officeart/2005/8/layout/vList4#9"/>
    <dgm:cxn modelId="{27B0C406-E84C-495C-BE53-A7FDD2073FEF}" type="presOf" srcId="{3A0FDE5A-9DD3-427E-B464-3CE618255BAD}" destId="{3BB59555-A811-4C33-8BD2-CF218E148740}" srcOrd="0" destOrd="0" presId="urn:microsoft.com/office/officeart/2005/8/layout/vList4#9"/>
    <dgm:cxn modelId="{1A2255BF-BA80-48E6-843C-E8C401AC2BC9}" srcId="{72D70E67-0AF2-43BB-BEB2-668BC216790C}" destId="{22D44C96-96DE-4D2E-B3DD-EF7D1E66B73A}" srcOrd="0" destOrd="0" parTransId="{4CDAB544-8DB9-48BB-9D9C-8AF170D4C0E4}" sibTransId="{7560096D-B5C0-4346-BF34-8AB3CA8B2E93}"/>
    <dgm:cxn modelId="{F73DF44C-3187-4983-AF88-59EAE587B4B7}" type="presOf" srcId="{72D70E67-0AF2-43BB-BEB2-668BC216790C}" destId="{D29CB360-115E-4FC2-B634-F7CBC089CBB3}" srcOrd="0" destOrd="0" presId="urn:microsoft.com/office/officeart/2005/8/layout/vList4#9"/>
    <dgm:cxn modelId="{A0629AE3-F303-4B6A-B34F-F5B5F86A69AA}" type="presOf" srcId="{84D79191-7C72-46E7-8867-C36362826910}" destId="{69E2A4E5-AAB9-45A9-9F22-1BDE9E8721B8}" srcOrd="0" destOrd="1" presId="urn:microsoft.com/office/officeart/2005/8/layout/vList4#9"/>
    <dgm:cxn modelId="{5B4A0C1A-47DC-4AE3-890A-F1EF095BB4A1}" type="presOf" srcId="{72D70E67-0AF2-43BB-BEB2-668BC216790C}" destId="{0DE69A43-D51D-47A2-9E79-90A44531C5A5}" srcOrd="1" destOrd="0" presId="urn:microsoft.com/office/officeart/2005/8/layout/vList4#9"/>
    <dgm:cxn modelId="{14E774AB-78F1-47BF-8079-2BFE28B05438}" srcId="{3A0FDE5A-9DD3-427E-B464-3CE618255BAD}" destId="{51D4156E-5CAF-4182-94AB-CC3B6F5168CB}" srcOrd="0" destOrd="0" parTransId="{888EE2EB-C0C4-43BC-9D10-E4D069022B95}" sibTransId="{E3090E6E-4B04-41FE-A2BD-55261D529F44}"/>
    <dgm:cxn modelId="{3B233AAA-2B92-4D38-878B-2EE4D9B27F9F}" srcId="{3A0FDE5A-9DD3-427E-B464-3CE618255BAD}" destId="{4879C4B0-2D4E-42E8-8A03-9D890583BC04}" srcOrd="1" destOrd="0" parTransId="{D845FFD0-3E84-4AB5-8883-A1940363D1CB}" sibTransId="{6875FDEF-9A49-4E1A-B1F8-DAAB16EBC40A}"/>
    <dgm:cxn modelId="{D108D75B-EA98-44B0-AF2A-F0C7E0E7A422}" srcId="{1F7CD39E-8D1C-4B29-9197-7B4DD3043982}" destId="{A1F7DF29-AB47-4995-8956-7176AC78B107}" srcOrd="1" destOrd="0" parTransId="{33B75C19-4C22-49C3-BD2B-AEF36B59D00E}" sibTransId="{359615DE-5937-41FD-958D-A9209D5B467D}"/>
    <dgm:cxn modelId="{23B9A2DC-7074-4B5F-9772-959D47C54862}" type="presOf" srcId="{4879C4B0-2D4E-42E8-8A03-9D890583BC04}" destId="{3BB59555-A811-4C33-8BD2-CF218E148740}" srcOrd="0" destOrd="2" presId="urn:microsoft.com/office/officeart/2005/8/layout/vList4#9"/>
    <dgm:cxn modelId="{4DD184C4-0FC1-4713-96C2-D06A28D39B5F}" type="presOf" srcId="{84D79191-7C72-46E7-8867-C36362826910}" destId="{F46F11DF-1BEA-4F38-8B25-E18BE6C8190C}" srcOrd="1" destOrd="1" presId="urn:microsoft.com/office/officeart/2005/8/layout/vList4#9"/>
    <dgm:cxn modelId="{8989A884-64F3-4631-9054-A0B10D4C0C4B}" type="presOf" srcId="{51D4156E-5CAF-4182-94AB-CC3B6F5168CB}" destId="{61AFC1B4-2272-413C-8DCD-3980677D2186}" srcOrd="1" destOrd="1" presId="urn:microsoft.com/office/officeart/2005/8/layout/vList4#9"/>
    <dgm:cxn modelId="{7A0CEEC9-78FD-45AB-959A-1696172947CF}" type="presOf" srcId="{3A0FDE5A-9DD3-427E-B464-3CE618255BAD}" destId="{61AFC1B4-2272-413C-8DCD-3980677D2186}" srcOrd="1" destOrd="0" presId="urn:microsoft.com/office/officeart/2005/8/layout/vList4#9"/>
    <dgm:cxn modelId="{300C8C6F-CF96-41DF-B207-DFDD817E6E47}" type="presOf" srcId="{1F7CD39E-8D1C-4B29-9197-7B4DD3043982}" destId="{69E2A4E5-AAB9-45A9-9F22-1BDE9E8721B8}" srcOrd="0" destOrd="0" presId="urn:microsoft.com/office/officeart/2005/8/layout/vList4#9"/>
    <dgm:cxn modelId="{AEEA1DFC-3901-4D06-9CA1-60F43C56452B}" type="presOf" srcId="{22D44C96-96DE-4D2E-B3DD-EF7D1E66B73A}" destId="{D29CB360-115E-4FC2-B634-F7CBC089CBB3}" srcOrd="0" destOrd="1" presId="urn:microsoft.com/office/officeart/2005/8/layout/vList4#9"/>
    <dgm:cxn modelId="{E67F1134-B567-45A4-8B11-A1D5A84C64E6}" srcId="{F68AD457-C9DB-48DC-A179-FC918FA660EF}" destId="{72D70E67-0AF2-43BB-BEB2-668BC216790C}" srcOrd="2" destOrd="0" parTransId="{E1E1F37F-D5F8-4B82-846B-D32DC5595A76}" sibTransId="{15D2CB74-8093-4C25-B58B-01228AB56711}"/>
    <dgm:cxn modelId="{06337878-F945-4499-B06D-EEB366EC6151}" type="presOf" srcId="{1F7CD39E-8D1C-4B29-9197-7B4DD3043982}" destId="{F46F11DF-1BEA-4F38-8B25-E18BE6C8190C}" srcOrd="1" destOrd="0" presId="urn:microsoft.com/office/officeart/2005/8/layout/vList4#9"/>
    <dgm:cxn modelId="{385D887E-033D-40A2-BB6D-D147B382D2A6}" type="presOf" srcId="{22D44C96-96DE-4D2E-B3DD-EF7D1E66B73A}" destId="{0DE69A43-D51D-47A2-9E79-90A44531C5A5}" srcOrd="1" destOrd="1" presId="urn:microsoft.com/office/officeart/2005/8/layout/vList4#9"/>
    <dgm:cxn modelId="{1BF59C4A-D463-4E35-A73C-D307464B81EF}" type="presOf" srcId="{51D4156E-5CAF-4182-94AB-CC3B6F5168CB}" destId="{3BB59555-A811-4C33-8BD2-CF218E148740}" srcOrd="0" destOrd="1" presId="urn:microsoft.com/office/officeart/2005/8/layout/vList4#9"/>
    <dgm:cxn modelId="{9397B839-1A1B-4835-9C9C-8A6680FBB323}" type="presParOf" srcId="{DCCA35AC-727D-4566-B27B-6EE049E58D20}" destId="{82095BFA-0C64-48F8-A798-F506972985DD}" srcOrd="0" destOrd="0" presId="urn:microsoft.com/office/officeart/2005/8/layout/vList4#9"/>
    <dgm:cxn modelId="{2504C2FF-5814-41DF-9594-0C77A2E46972}" type="presParOf" srcId="{82095BFA-0C64-48F8-A798-F506972985DD}" destId="{3BB59555-A811-4C33-8BD2-CF218E148740}" srcOrd="0" destOrd="0" presId="urn:microsoft.com/office/officeart/2005/8/layout/vList4#9"/>
    <dgm:cxn modelId="{8BC31B78-1905-4495-AAA8-B8E37C239130}" type="presParOf" srcId="{82095BFA-0C64-48F8-A798-F506972985DD}" destId="{5A5A3118-F160-46EC-8D61-F83F77421BE6}" srcOrd="1" destOrd="0" presId="urn:microsoft.com/office/officeart/2005/8/layout/vList4#9"/>
    <dgm:cxn modelId="{0E16E8B3-AE35-439B-B4FF-5AF12E7506A2}" type="presParOf" srcId="{82095BFA-0C64-48F8-A798-F506972985DD}" destId="{61AFC1B4-2272-413C-8DCD-3980677D2186}" srcOrd="2" destOrd="0" presId="urn:microsoft.com/office/officeart/2005/8/layout/vList4#9"/>
    <dgm:cxn modelId="{EF7354B5-AF7A-4C71-AF87-7661A9D6A1A4}" type="presParOf" srcId="{DCCA35AC-727D-4566-B27B-6EE049E58D20}" destId="{E5DD1635-6BF7-4B37-A906-634DC5DEF104}" srcOrd="1" destOrd="0" presId="urn:microsoft.com/office/officeart/2005/8/layout/vList4#9"/>
    <dgm:cxn modelId="{FDBFBAE1-C9C7-4F49-A457-E7DA33BBE82E}" type="presParOf" srcId="{DCCA35AC-727D-4566-B27B-6EE049E58D20}" destId="{5AEBD925-2735-47CA-8DEC-14539DBCB8B8}" srcOrd="2" destOrd="0" presId="urn:microsoft.com/office/officeart/2005/8/layout/vList4#9"/>
    <dgm:cxn modelId="{9B6F525F-3B33-45CB-A2B3-A2AB3BE9FC47}" type="presParOf" srcId="{5AEBD925-2735-47CA-8DEC-14539DBCB8B8}" destId="{69E2A4E5-AAB9-45A9-9F22-1BDE9E8721B8}" srcOrd="0" destOrd="0" presId="urn:microsoft.com/office/officeart/2005/8/layout/vList4#9"/>
    <dgm:cxn modelId="{AC56674A-354E-49C8-8355-237DC4DAC0C3}" type="presParOf" srcId="{5AEBD925-2735-47CA-8DEC-14539DBCB8B8}" destId="{C1DF4FDE-F68D-4749-A21F-67A3C43AAEE3}" srcOrd="1" destOrd="0" presId="urn:microsoft.com/office/officeart/2005/8/layout/vList4#9"/>
    <dgm:cxn modelId="{763BE3C0-2CFF-4D79-A40B-CF9B8E695B30}" type="presParOf" srcId="{5AEBD925-2735-47CA-8DEC-14539DBCB8B8}" destId="{F46F11DF-1BEA-4F38-8B25-E18BE6C8190C}" srcOrd="2" destOrd="0" presId="urn:microsoft.com/office/officeart/2005/8/layout/vList4#9"/>
    <dgm:cxn modelId="{815B5992-D2C8-46A5-A41C-A45FE9E7BE28}" type="presParOf" srcId="{DCCA35AC-727D-4566-B27B-6EE049E58D20}" destId="{1E715B2D-119F-4A41-A825-650F97D1AFE3}" srcOrd="3" destOrd="0" presId="urn:microsoft.com/office/officeart/2005/8/layout/vList4#9"/>
    <dgm:cxn modelId="{3E59264F-66B7-48BD-B947-47BB37CBFC73}" type="presParOf" srcId="{DCCA35AC-727D-4566-B27B-6EE049E58D20}" destId="{62EC9621-D5C5-4AD2-A553-4A30238E3963}" srcOrd="4" destOrd="0" presId="urn:microsoft.com/office/officeart/2005/8/layout/vList4#9"/>
    <dgm:cxn modelId="{932910CD-2380-4166-B302-39E3131825CD}" type="presParOf" srcId="{62EC9621-D5C5-4AD2-A553-4A30238E3963}" destId="{D29CB360-115E-4FC2-B634-F7CBC089CBB3}" srcOrd="0" destOrd="0" presId="urn:microsoft.com/office/officeart/2005/8/layout/vList4#9"/>
    <dgm:cxn modelId="{24C378D3-1DE3-48F3-B221-C51FDBFF6571}" type="presParOf" srcId="{62EC9621-D5C5-4AD2-A553-4A30238E3963}" destId="{2EE5DE49-B559-4347-98C2-0053A38AA32F}" srcOrd="1" destOrd="0" presId="urn:microsoft.com/office/officeart/2005/8/layout/vList4#9"/>
    <dgm:cxn modelId="{F93AF69C-9672-42C6-AA06-B23AC87413E5}" type="presParOf" srcId="{62EC9621-D5C5-4AD2-A553-4A30238E3963}" destId="{0DE69A43-D51D-47A2-9E79-90A44531C5A5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9F3D16-D429-4F2E-8737-02BEEC8FE5C0}" type="doc">
      <dgm:prSet loTypeId="urn:microsoft.com/office/officeart/2005/8/layout/vList4#10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EED3D8-21E0-4AC6-9CF6-68AB8BB8793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Verbally</a:t>
          </a:r>
          <a:r>
            <a:rPr lang="en-US" dirty="0" smtClean="0"/>
            <a:t> Premium</a:t>
          </a:r>
          <a:endParaRPr lang="en-US" dirty="0"/>
        </a:p>
      </dgm:t>
    </dgm:pt>
    <dgm:pt modelId="{88403DE9-7B78-421C-BD4A-C5C73D7C4386}" type="parTrans" cxnId="{DBCB282E-517C-4FA4-8F7E-33E86D143840}">
      <dgm:prSet/>
      <dgm:spPr/>
      <dgm:t>
        <a:bodyPr/>
        <a:lstStyle/>
        <a:p>
          <a:endParaRPr lang="en-US"/>
        </a:p>
      </dgm:t>
    </dgm:pt>
    <dgm:pt modelId="{0B143A27-DAE1-49F2-A0EA-8A0AABB53A7F}" type="sibTrans" cxnId="{DBCB282E-517C-4FA4-8F7E-33E86D143840}">
      <dgm:prSet/>
      <dgm:spPr/>
      <dgm:t>
        <a:bodyPr/>
        <a:lstStyle/>
        <a:p>
          <a:endParaRPr lang="en-US"/>
        </a:p>
      </dgm:t>
    </dgm:pt>
    <dgm:pt modelId="{6F68670B-37CB-4C7E-A1BF-880CAC4ED79B}">
      <dgm:prSet phldrT="[Text]"/>
      <dgm:spPr/>
      <dgm:t>
        <a:bodyPr/>
        <a:lstStyle/>
        <a:p>
          <a:r>
            <a:rPr lang="en-US" dirty="0" smtClean="0"/>
            <a:t>$109.99</a:t>
          </a:r>
          <a:endParaRPr lang="en-US" dirty="0"/>
        </a:p>
      </dgm:t>
    </dgm:pt>
    <dgm:pt modelId="{4F6EBA2A-51C2-45B3-974B-89651AA76B53}" type="parTrans" cxnId="{8070D4C5-9695-485B-869D-981094781FB5}">
      <dgm:prSet/>
      <dgm:spPr/>
      <dgm:t>
        <a:bodyPr/>
        <a:lstStyle/>
        <a:p>
          <a:endParaRPr lang="en-US"/>
        </a:p>
      </dgm:t>
    </dgm:pt>
    <dgm:pt modelId="{A350F11C-188A-4550-9442-02C60F2C7C06}" type="sibTrans" cxnId="{8070D4C5-9695-485B-869D-981094781FB5}">
      <dgm:prSet/>
      <dgm:spPr/>
      <dgm:t>
        <a:bodyPr/>
        <a:lstStyle/>
        <a:p>
          <a:endParaRPr lang="en-US"/>
        </a:p>
      </dgm:t>
    </dgm:pt>
    <dgm:pt modelId="{8F84E3BE-BE8A-43AE-A2AF-93D34F829CDE}">
      <dgm:prSet phldrT="[Text]" phldr="1"/>
      <dgm:spPr/>
      <dgm:t>
        <a:bodyPr/>
        <a:lstStyle/>
        <a:p>
          <a:endParaRPr lang="en-US"/>
        </a:p>
      </dgm:t>
    </dgm:pt>
    <dgm:pt modelId="{0B13F4C4-6CE8-430C-8B66-9041D225B9DB}" type="parTrans" cxnId="{54B0D30F-88B9-41DA-A95C-AB12BF86CD7F}">
      <dgm:prSet/>
      <dgm:spPr/>
      <dgm:t>
        <a:bodyPr/>
        <a:lstStyle/>
        <a:p>
          <a:endParaRPr lang="en-US"/>
        </a:p>
      </dgm:t>
    </dgm:pt>
    <dgm:pt modelId="{53488D71-1193-4A17-88A0-9735CABB1492}" type="sibTrans" cxnId="{54B0D30F-88B9-41DA-A95C-AB12BF86CD7F}">
      <dgm:prSet/>
      <dgm:spPr/>
      <dgm:t>
        <a:bodyPr/>
        <a:lstStyle/>
        <a:p>
          <a:endParaRPr lang="en-US"/>
        </a:p>
      </dgm:t>
    </dgm:pt>
    <dgm:pt modelId="{9397BD89-5213-4E5C-B53C-550397FEBA88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Assistive Chat</a:t>
          </a:r>
          <a:endParaRPr lang="en-US" dirty="0"/>
        </a:p>
      </dgm:t>
    </dgm:pt>
    <dgm:pt modelId="{AA4FB9BB-A63D-4AD6-9BE3-3AAE6B89D410}" type="parTrans" cxnId="{4216D0E9-D856-40D1-86B7-84F2543AF106}">
      <dgm:prSet/>
      <dgm:spPr/>
      <dgm:t>
        <a:bodyPr/>
        <a:lstStyle/>
        <a:p>
          <a:endParaRPr lang="en-US"/>
        </a:p>
      </dgm:t>
    </dgm:pt>
    <dgm:pt modelId="{4B0571DE-33FF-400B-ACDA-AFD6A615218C}" type="sibTrans" cxnId="{4216D0E9-D856-40D1-86B7-84F2543AF106}">
      <dgm:prSet/>
      <dgm:spPr/>
      <dgm:t>
        <a:bodyPr/>
        <a:lstStyle/>
        <a:p>
          <a:endParaRPr lang="en-US"/>
        </a:p>
      </dgm:t>
    </dgm:pt>
    <dgm:pt modelId="{CBA1083B-E239-4568-9A20-8D3E3276EE6B}">
      <dgm:prSet phldrT="[Text]"/>
      <dgm:spPr/>
      <dgm:t>
        <a:bodyPr/>
        <a:lstStyle/>
        <a:p>
          <a:r>
            <a:rPr lang="en-US" dirty="0" smtClean="0"/>
            <a:t>$25.99</a:t>
          </a:r>
          <a:endParaRPr lang="en-US" dirty="0"/>
        </a:p>
      </dgm:t>
    </dgm:pt>
    <dgm:pt modelId="{2E5E74E6-3674-4B67-8DF0-90B02381726A}" type="parTrans" cxnId="{25E0AD6A-6ED2-438E-9ECD-5F6C1883D419}">
      <dgm:prSet/>
      <dgm:spPr/>
      <dgm:t>
        <a:bodyPr/>
        <a:lstStyle/>
        <a:p>
          <a:endParaRPr lang="en-US"/>
        </a:p>
      </dgm:t>
    </dgm:pt>
    <dgm:pt modelId="{B226EBEC-5C1F-4F01-A575-B3C4EC173F51}" type="sibTrans" cxnId="{25E0AD6A-6ED2-438E-9ECD-5F6C1883D419}">
      <dgm:prSet/>
      <dgm:spPr/>
      <dgm:t>
        <a:bodyPr/>
        <a:lstStyle/>
        <a:p>
          <a:endParaRPr lang="en-US"/>
        </a:p>
      </dgm:t>
    </dgm:pt>
    <dgm:pt modelId="{BCC48E0C-610D-4D9E-8DAF-6BE29B6A57EC}">
      <dgm:prSet phldrT="[Text]"/>
      <dgm:spPr/>
      <dgm:t>
        <a:bodyPr/>
        <a:lstStyle/>
        <a:p>
          <a:r>
            <a:rPr lang="en-US" dirty="0" smtClean="0"/>
            <a:t>For people with difficulty in speech</a:t>
          </a:r>
          <a:endParaRPr lang="en-US" dirty="0"/>
        </a:p>
      </dgm:t>
    </dgm:pt>
    <dgm:pt modelId="{3A0B2BB1-41D3-441B-AED9-E5E276C667F9}" type="parTrans" cxnId="{DFD3CDDD-C1D2-4D0F-BA05-9267973DA0C6}">
      <dgm:prSet/>
      <dgm:spPr/>
      <dgm:t>
        <a:bodyPr/>
        <a:lstStyle/>
        <a:p>
          <a:endParaRPr lang="en-US"/>
        </a:p>
      </dgm:t>
    </dgm:pt>
    <dgm:pt modelId="{B298E573-4784-490B-8DE4-7F8BB80BEBC3}" type="sibTrans" cxnId="{DFD3CDDD-C1D2-4D0F-BA05-9267973DA0C6}">
      <dgm:prSet/>
      <dgm:spPr/>
      <dgm:t>
        <a:bodyPr/>
        <a:lstStyle/>
        <a:p>
          <a:endParaRPr lang="en-US"/>
        </a:p>
      </dgm:t>
    </dgm:pt>
    <dgm:pt modelId="{0E90E724-2832-4821-A795-AAACEE1A6807}" type="pres">
      <dgm:prSet presAssocID="{C99F3D16-D429-4F2E-8737-02BEEC8FE5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77D97-3B7D-466B-9A14-85615C288B23}" type="pres">
      <dgm:prSet presAssocID="{5CEED3D8-21E0-4AC6-9CF6-68AB8BB87932}" presName="comp" presStyleCnt="0"/>
      <dgm:spPr/>
    </dgm:pt>
    <dgm:pt modelId="{8A13A7E7-394B-4795-AA93-C84981410747}" type="pres">
      <dgm:prSet presAssocID="{5CEED3D8-21E0-4AC6-9CF6-68AB8BB87932}" presName="box" presStyleLbl="node1" presStyleIdx="0" presStyleCnt="2"/>
      <dgm:spPr/>
      <dgm:t>
        <a:bodyPr/>
        <a:lstStyle/>
        <a:p>
          <a:endParaRPr lang="en-US"/>
        </a:p>
      </dgm:t>
    </dgm:pt>
    <dgm:pt modelId="{08950447-8992-4FD5-BB16-0BC0AA8D648C}" type="pres">
      <dgm:prSet presAssocID="{5CEED3D8-21E0-4AC6-9CF6-68AB8BB87932}" presName="img" presStyleLbl="fgImgPlace1" presStyleIdx="0" presStyleCnt="2" custScaleX="765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AB19A4-49AC-4036-BD25-9B22276DF74C}" type="pres">
      <dgm:prSet presAssocID="{5CEED3D8-21E0-4AC6-9CF6-68AB8BB8793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641B1-C81E-464B-AD89-C506375B8AD1}" type="pres">
      <dgm:prSet presAssocID="{0B143A27-DAE1-49F2-A0EA-8A0AABB53A7F}" presName="spacer" presStyleCnt="0"/>
      <dgm:spPr/>
    </dgm:pt>
    <dgm:pt modelId="{8684F8B0-4130-4A84-8F85-35667FA1F075}" type="pres">
      <dgm:prSet presAssocID="{9397BD89-5213-4E5C-B53C-550397FEBA88}" presName="comp" presStyleCnt="0"/>
      <dgm:spPr/>
    </dgm:pt>
    <dgm:pt modelId="{CFDD69EF-AE6D-4DE5-8D09-09A80713C70B}" type="pres">
      <dgm:prSet presAssocID="{9397BD89-5213-4E5C-B53C-550397FEBA88}" presName="box" presStyleLbl="node1" presStyleIdx="1" presStyleCnt="2"/>
      <dgm:spPr/>
      <dgm:t>
        <a:bodyPr/>
        <a:lstStyle/>
        <a:p>
          <a:endParaRPr lang="en-US"/>
        </a:p>
      </dgm:t>
    </dgm:pt>
    <dgm:pt modelId="{43B0A8F8-2D47-4A8C-9714-F66127110E72}" type="pres">
      <dgm:prSet presAssocID="{9397BD89-5213-4E5C-B53C-550397FEBA88}" presName="img" presStyleLbl="fgImgPlace1" presStyleIdx="1" presStyleCnt="2" custScaleX="765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EC46F4-985E-4B2D-BCA2-0195BCDDD1D1}" type="pres">
      <dgm:prSet presAssocID="{9397BD89-5213-4E5C-B53C-550397FEBA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3CDDD-C1D2-4D0F-BA05-9267973DA0C6}" srcId="{9397BD89-5213-4E5C-B53C-550397FEBA88}" destId="{BCC48E0C-610D-4D9E-8DAF-6BE29B6A57EC}" srcOrd="1" destOrd="0" parTransId="{3A0B2BB1-41D3-441B-AED9-E5E276C667F9}" sibTransId="{B298E573-4784-490B-8DE4-7F8BB80BEBC3}"/>
    <dgm:cxn modelId="{9BFD1445-2157-4463-99B6-92C18F2860AB}" type="presOf" srcId="{BCC48E0C-610D-4D9E-8DAF-6BE29B6A57EC}" destId="{D3EC46F4-985E-4B2D-BCA2-0195BCDDD1D1}" srcOrd="1" destOrd="2" presId="urn:microsoft.com/office/officeart/2005/8/layout/vList4#10"/>
    <dgm:cxn modelId="{F4E2EBB5-FC9B-489F-BDF2-88D5B85DFA94}" type="presOf" srcId="{6F68670B-37CB-4C7E-A1BF-880CAC4ED79B}" destId="{8A13A7E7-394B-4795-AA93-C84981410747}" srcOrd="0" destOrd="1" presId="urn:microsoft.com/office/officeart/2005/8/layout/vList4#10"/>
    <dgm:cxn modelId="{CD074468-DBD4-41A2-8AB0-4179D98B7D5B}" type="presOf" srcId="{CBA1083B-E239-4568-9A20-8D3E3276EE6B}" destId="{CFDD69EF-AE6D-4DE5-8D09-09A80713C70B}" srcOrd="0" destOrd="1" presId="urn:microsoft.com/office/officeart/2005/8/layout/vList4#10"/>
    <dgm:cxn modelId="{E7411354-37B2-42CD-86E2-4A055936E4C6}" type="presOf" srcId="{5CEED3D8-21E0-4AC6-9CF6-68AB8BB87932}" destId="{8A13A7E7-394B-4795-AA93-C84981410747}" srcOrd="0" destOrd="0" presId="urn:microsoft.com/office/officeart/2005/8/layout/vList4#10"/>
    <dgm:cxn modelId="{23FBD5E6-2D92-411A-A27A-A7488495C37B}" type="presOf" srcId="{5CEED3D8-21E0-4AC6-9CF6-68AB8BB87932}" destId="{01AB19A4-49AC-4036-BD25-9B22276DF74C}" srcOrd="1" destOrd="0" presId="urn:microsoft.com/office/officeart/2005/8/layout/vList4#10"/>
    <dgm:cxn modelId="{4C7A2D5B-61D0-42BA-8C9C-6E397A02C567}" type="presOf" srcId="{C99F3D16-D429-4F2E-8737-02BEEC8FE5C0}" destId="{0E90E724-2832-4821-A795-AAACEE1A6807}" srcOrd="0" destOrd="0" presId="urn:microsoft.com/office/officeart/2005/8/layout/vList4#10"/>
    <dgm:cxn modelId="{A54FEC4B-C304-4D03-85DF-9E0C58B21355}" type="presOf" srcId="{BCC48E0C-610D-4D9E-8DAF-6BE29B6A57EC}" destId="{CFDD69EF-AE6D-4DE5-8D09-09A80713C70B}" srcOrd="0" destOrd="2" presId="urn:microsoft.com/office/officeart/2005/8/layout/vList4#10"/>
    <dgm:cxn modelId="{0C99FF11-A29C-4288-B240-1C4763FD6482}" type="presOf" srcId="{9397BD89-5213-4E5C-B53C-550397FEBA88}" destId="{CFDD69EF-AE6D-4DE5-8D09-09A80713C70B}" srcOrd="0" destOrd="0" presId="urn:microsoft.com/office/officeart/2005/8/layout/vList4#10"/>
    <dgm:cxn modelId="{BD53A97D-D983-4561-889A-B31534DE9272}" type="presOf" srcId="{6F68670B-37CB-4C7E-A1BF-880CAC4ED79B}" destId="{01AB19A4-49AC-4036-BD25-9B22276DF74C}" srcOrd="1" destOrd="1" presId="urn:microsoft.com/office/officeart/2005/8/layout/vList4#10"/>
    <dgm:cxn modelId="{DBCB282E-517C-4FA4-8F7E-33E86D143840}" srcId="{C99F3D16-D429-4F2E-8737-02BEEC8FE5C0}" destId="{5CEED3D8-21E0-4AC6-9CF6-68AB8BB87932}" srcOrd="0" destOrd="0" parTransId="{88403DE9-7B78-421C-BD4A-C5C73D7C4386}" sibTransId="{0B143A27-DAE1-49F2-A0EA-8A0AABB53A7F}"/>
    <dgm:cxn modelId="{52230BDF-52E9-4A6A-A0E5-8B57956BA14B}" type="presOf" srcId="{8F84E3BE-BE8A-43AE-A2AF-93D34F829CDE}" destId="{8A13A7E7-394B-4795-AA93-C84981410747}" srcOrd="0" destOrd="2" presId="urn:microsoft.com/office/officeart/2005/8/layout/vList4#10"/>
    <dgm:cxn modelId="{E0A17858-2365-449C-904D-27CE0E5AEBF9}" type="presOf" srcId="{CBA1083B-E239-4568-9A20-8D3E3276EE6B}" destId="{D3EC46F4-985E-4B2D-BCA2-0195BCDDD1D1}" srcOrd="1" destOrd="1" presId="urn:microsoft.com/office/officeart/2005/8/layout/vList4#10"/>
    <dgm:cxn modelId="{25E0AD6A-6ED2-438E-9ECD-5F6C1883D419}" srcId="{9397BD89-5213-4E5C-B53C-550397FEBA88}" destId="{CBA1083B-E239-4568-9A20-8D3E3276EE6B}" srcOrd="0" destOrd="0" parTransId="{2E5E74E6-3674-4B67-8DF0-90B02381726A}" sibTransId="{B226EBEC-5C1F-4F01-A575-B3C4EC173F51}"/>
    <dgm:cxn modelId="{DBC7A114-1189-45F2-9D94-BCED047F7F29}" type="presOf" srcId="{8F84E3BE-BE8A-43AE-A2AF-93D34F829CDE}" destId="{01AB19A4-49AC-4036-BD25-9B22276DF74C}" srcOrd="1" destOrd="2" presId="urn:microsoft.com/office/officeart/2005/8/layout/vList4#10"/>
    <dgm:cxn modelId="{660AB2F6-6796-46EA-8B4B-768814118675}" type="presOf" srcId="{9397BD89-5213-4E5C-B53C-550397FEBA88}" destId="{D3EC46F4-985E-4B2D-BCA2-0195BCDDD1D1}" srcOrd="1" destOrd="0" presId="urn:microsoft.com/office/officeart/2005/8/layout/vList4#10"/>
    <dgm:cxn modelId="{8070D4C5-9695-485B-869D-981094781FB5}" srcId="{5CEED3D8-21E0-4AC6-9CF6-68AB8BB87932}" destId="{6F68670B-37CB-4C7E-A1BF-880CAC4ED79B}" srcOrd="0" destOrd="0" parTransId="{4F6EBA2A-51C2-45B3-974B-89651AA76B53}" sibTransId="{A350F11C-188A-4550-9442-02C60F2C7C06}"/>
    <dgm:cxn modelId="{4216D0E9-D856-40D1-86B7-84F2543AF106}" srcId="{C99F3D16-D429-4F2E-8737-02BEEC8FE5C0}" destId="{9397BD89-5213-4E5C-B53C-550397FEBA88}" srcOrd="1" destOrd="0" parTransId="{AA4FB9BB-A63D-4AD6-9BE3-3AAE6B89D410}" sibTransId="{4B0571DE-33FF-400B-ACDA-AFD6A615218C}"/>
    <dgm:cxn modelId="{54B0D30F-88B9-41DA-A95C-AB12BF86CD7F}" srcId="{5CEED3D8-21E0-4AC6-9CF6-68AB8BB87932}" destId="{8F84E3BE-BE8A-43AE-A2AF-93D34F829CDE}" srcOrd="1" destOrd="0" parTransId="{0B13F4C4-6CE8-430C-8B66-9041D225B9DB}" sibTransId="{53488D71-1193-4A17-88A0-9735CABB1492}"/>
    <dgm:cxn modelId="{14BDF561-F229-468E-8657-31B09A2B22ED}" type="presParOf" srcId="{0E90E724-2832-4821-A795-AAACEE1A6807}" destId="{7FE77D97-3B7D-466B-9A14-85615C288B23}" srcOrd="0" destOrd="0" presId="urn:microsoft.com/office/officeart/2005/8/layout/vList4#10"/>
    <dgm:cxn modelId="{3D7F1090-664D-4C0F-A443-3CA97C668A7D}" type="presParOf" srcId="{7FE77D97-3B7D-466B-9A14-85615C288B23}" destId="{8A13A7E7-394B-4795-AA93-C84981410747}" srcOrd="0" destOrd="0" presId="urn:microsoft.com/office/officeart/2005/8/layout/vList4#10"/>
    <dgm:cxn modelId="{AF7418AB-4E2B-4DE7-8897-B734BD0BC87F}" type="presParOf" srcId="{7FE77D97-3B7D-466B-9A14-85615C288B23}" destId="{08950447-8992-4FD5-BB16-0BC0AA8D648C}" srcOrd="1" destOrd="0" presId="urn:microsoft.com/office/officeart/2005/8/layout/vList4#10"/>
    <dgm:cxn modelId="{FD18EB12-F029-4C1D-BC35-68F099E3A709}" type="presParOf" srcId="{7FE77D97-3B7D-466B-9A14-85615C288B23}" destId="{01AB19A4-49AC-4036-BD25-9B22276DF74C}" srcOrd="2" destOrd="0" presId="urn:microsoft.com/office/officeart/2005/8/layout/vList4#10"/>
    <dgm:cxn modelId="{17C039AA-4915-473E-9529-F9C5D0CAA91B}" type="presParOf" srcId="{0E90E724-2832-4821-A795-AAACEE1A6807}" destId="{694641B1-C81E-464B-AD89-C506375B8AD1}" srcOrd="1" destOrd="0" presId="urn:microsoft.com/office/officeart/2005/8/layout/vList4#10"/>
    <dgm:cxn modelId="{5989D2F6-8110-42A9-9CEC-D256056BEE2C}" type="presParOf" srcId="{0E90E724-2832-4821-A795-AAACEE1A6807}" destId="{8684F8B0-4130-4A84-8F85-35667FA1F075}" srcOrd="2" destOrd="0" presId="urn:microsoft.com/office/officeart/2005/8/layout/vList4#10"/>
    <dgm:cxn modelId="{ED8CA79E-7897-4E73-85BD-A8D75B9E5E15}" type="presParOf" srcId="{8684F8B0-4130-4A84-8F85-35667FA1F075}" destId="{CFDD69EF-AE6D-4DE5-8D09-09A80713C70B}" srcOrd="0" destOrd="0" presId="urn:microsoft.com/office/officeart/2005/8/layout/vList4#10"/>
    <dgm:cxn modelId="{E0CE9023-E7E2-4005-BDCC-FA2065443B01}" type="presParOf" srcId="{8684F8B0-4130-4A84-8F85-35667FA1F075}" destId="{43B0A8F8-2D47-4A8C-9714-F66127110E72}" srcOrd="1" destOrd="0" presId="urn:microsoft.com/office/officeart/2005/8/layout/vList4#10"/>
    <dgm:cxn modelId="{4C0BE1F7-380E-4942-94FA-F85F736F2C06}" type="presParOf" srcId="{8684F8B0-4130-4A84-8F85-35667FA1F075}" destId="{D3EC46F4-985E-4B2D-BCA2-0195BCDDD1D1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9F3D16-D429-4F2E-8737-02BEEC8FE5C0}" type="doc">
      <dgm:prSet loTypeId="urn:microsoft.com/office/officeart/2005/8/layout/vList4#10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EED3D8-21E0-4AC6-9CF6-68AB8BB8793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Boardmaker</a:t>
          </a:r>
          <a:endParaRPr lang="en-US" dirty="0"/>
        </a:p>
      </dgm:t>
    </dgm:pt>
    <dgm:pt modelId="{88403DE9-7B78-421C-BD4A-C5C73D7C4386}" type="parTrans" cxnId="{DBCB282E-517C-4FA4-8F7E-33E86D143840}">
      <dgm:prSet/>
      <dgm:spPr/>
      <dgm:t>
        <a:bodyPr/>
        <a:lstStyle/>
        <a:p>
          <a:endParaRPr lang="en-US"/>
        </a:p>
      </dgm:t>
    </dgm:pt>
    <dgm:pt modelId="{0B143A27-DAE1-49F2-A0EA-8A0AABB53A7F}" type="sibTrans" cxnId="{DBCB282E-517C-4FA4-8F7E-33E86D143840}">
      <dgm:prSet/>
      <dgm:spPr/>
      <dgm:t>
        <a:bodyPr/>
        <a:lstStyle/>
        <a:p>
          <a:endParaRPr lang="en-US"/>
        </a:p>
      </dgm:t>
    </dgm:pt>
    <dgm:pt modelId="{6F68670B-37CB-4C7E-A1BF-880CAC4ED79B}">
      <dgm:prSet phldrT="[Text]"/>
      <dgm:spPr/>
      <dgm:t>
        <a:bodyPr/>
        <a:lstStyle/>
        <a:p>
          <a:r>
            <a:rPr lang="en-US" dirty="0" smtClean="0"/>
            <a:t>$299.00</a:t>
          </a:r>
          <a:endParaRPr lang="en-US" dirty="0"/>
        </a:p>
      </dgm:t>
    </dgm:pt>
    <dgm:pt modelId="{4F6EBA2A-51C2-45B3-974B-89651AA76B53}" type="parTrans" cxnId="{8070D4C5-9695-485B-869D-981094781FB5}">
      <dgm:prSet/>
      <dgm:spPr/>
      <dgm:t>
        <a:bodyPr/>
        <a:lstStyle/>
        <a:p>
          <a:endParaRPr lang="en-US"/>
        </a:p>
      </dgm:t>
    </dgm:pt>
    <dgm:pt modelId="{A350F11C-188A-4550-9442-02C60F2C7C06}" type="sibTrans" cxnId="{8070D4C5-9695-485B-869D-981094781FB5}">
      <dgm:prSet/>
      <dgm:spPr/>
      <dgm:t>
        <a:bodyPr/>
        <a:lstStyle/>
        <a:p>
          <a:endParaRPr lang="en-US"/>
        </a:p>
      </dgm:t>
    </dgm:pt>
    <dgm:pt modelId="{9397BD89-5213-4E5C-B53C-550397FEBA88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Double pocket size communication book</a:t>
          </a:r>
          <a:endParaRPr lang="en-US" dirty="0"/>
        </a:p>
      </dgm:t>
    </dgm:pt>
    <dgm:pt modelId="{AA4FB9BB-A63D-4AD6-9BE3-3AAE6B89D410}" type="parTrans" cxnId="{4216D0E9-D856-40D1-86B7-84F2543AF106}">
      <dgm:prSet/>
      <dgm:spPr/>
      <dgm:t>
        <a:bodyPr/>
        <a:lstStyle/>
        <a:p>
          <a:endParaRPr lang="en-US"/>
        </a:p>
      </dgm:t>
    </dgm:pt>
    <dgm:pt modelId="{4B0571DE-33FF-400B-ACDA-AFD6A615218C}" type="sibTrans" cxnId="{4216D0E9-D856-40D1-86B7-84F2543AF106}">
      <dgm:prSet/>
      <dgm:spPr/>
      <dgm:t>
        <a:bodyPr/>
        <a:lstStyle/>
        <a:p>
          <a:endParaRPr lang="en-US"/>
        </a:p>
      </dgm:t>
    </dgm:pt>
    <dgm:pt modelId="{CBA1083B-E239-4568-9A20-8D3E3276EE6B}">
      <dgm:prSet phldrT="[Text]"/>
      <dgm:spPr/>
      <dgm:t>
        <a:bodyPr/>
        <a:lstStyle/>
        <a:p>
          <a:r>
            <a:rPr lang="en-US" dirty="0" smtClean="0"/>
            <a:t>$6.00-10.00</a:t>
          </a:r>
          <a:endParaRPr lang="en-US" dirty="0"/>
        </a:p>
      </dgm:t>
    </dgm:pt>
    <dgm:pt modelId="{2E5E74E6-3674-4B67-8DF0-90B02381726A}" type="parTrans" cxnId="{25E0AD6A-6ED2-438E-9ECD-5F6C1883D419}">
      <dgm:prSet/>
      <dgm:spPr/>
      <dgm:t>
        <a:bodyPr/>
        <a:lstStyle/>
        <a:p>
          <a:endParaRPr lang="en-US"/>
        </a:p>
      </dgm:t>
    </dgm:pt>
    <dgm:pt modelId="{B226EBEC-5C1F-4F01-A575-B3C4EC173F51}" type="sibTrans" cxnId="{25E0AD6A-6ED2-438E-9ECD-5F6C1883D419}">
      <dgm:prSet/>
      <dgm:spPr/>
      <dgm:t>
        <a:bodyPr/>
        <a:lstStyle/>
        <a:p>
          <a:endParaRPr lang="en-US"/>
        </a:p>
      </dgm:t>
    </dgm:pt>
    <dgm:pt modelId="{BCC48E0C-610D-4D9E-8DAF-6BE29B6A57EC}">
      <dgm:prSet phldrT="[Text]"/>
      <dgm:spPr/>
      <dgm:t>
        <a:bodyPr/>
        <a:lstStyle/>
        <a:p>
          <a:r>
            <a:rPr lang="en-US" dirty="0" smtClean="0"/>
            <a:t>For people with difficulty in speech</a:t>
          </a:r>
          <a:endParaRPr lang="en-US" dirty="0"/>
        </a:p>
      </dgm:t>
    </dgm:pt>
    <dgm:pt modelId="{3A0B2BB1-41D3-441B-AED9-E5E276C667F9}" type="parTrans" cxnId="{DFD3CDDD-C1D2-4D0F-BA05-9267973DA0C6}">
      <dgm:prSet/>
      <dgm:spPr/>
      <dgm:t>
        <a:bodyPr/>
        <a:lstStyle/>
        <a:p>
          <a:endParaRPr lang="en-US"/>
        </a:p>
      </dgm:t>
    </dgm:pt>
    <dgm:pt modelId="{B298E573-4784-490B-8DE4-7F8BB80BEBC3}" type="sibTrans" cxnId="{DFD3CDDD-C1D2-4D0F-BA05-9267973DA0C6}">
      <dgm:prSet/>
      <dgm:spPr/>
      <dgm:t>
        <a:bodyPr/>
        <a:lstStyle/>
        <a:p>
          <a:endParaRPr lang="en-US"/>
        </a:p>
      </dgm:t>
    </dgm:pt>
    <dgm:pt modelId="{8C0CFC53-2EB8-401F-9EA0-B32297B95D46}">
      <dgm:prSet phldrT="[Text]"/>
      <dgm:spPr/>
      <dgm:t>
        <a:bodyPr/>
        <a:lstStyle/>
        <a:p>
          <a:r>
            <a:rPr lang="en-US" dirty="0" smtClean="0"/>
            <a:t>Program to used to “design” low tech AAC</a:t>
          </a:r>
          <a:endParaRPr lang="en-US" dirty="0"/>
        </a:p>
      </dgm:t>
    </dgm:pt>
    <dgm:pt modelId="{38CB5F33-4D31-4153-AE04-FB3BFDE0D2E0}" type="parTrans" cxnId="{E2F0F851-71B1-48C9-ABF5-C8D636FFD26D}">
      <dgm:prSet/>
      <dgm:spPr/>
      <dgm:t>
        <a:bodyPr/>
        <a:lstStyle/>
        <a:p>
          <a:endParaRPr lang="en-US"/>
        </a:p>
      </dgm:t>
    </dgm:pt>
    <dgm:pt modelId="{0D8FC785-968D-4230-B2B7-290E71AB2910}" type="sibTrans" cxnId="{E2F0F851-71B1-48C9-ABF5-C8D636FFD26D}">
      <dgm:prSet/>
      <dgm:spPr/>
      <dgm:t>
        <a:bodyPr/>
        <a:lstStyle/>
        <a:p>
          <a:endParaRPr lang="en-US"/>
        </a:p>
      </dgm:t>
    </dgm:pt>
    <dgm:pt modelId="{A2B4A233-72D2-4B42-8861-9123920F37E9}">
      <dgm:prSet phldrT="[Text]"/>
      <dgm:spPr/>
      <dgm:t>
        <a:bodyPr/>
        <a:lstStyle/>
        <a:p>
          <a:r>
            <a:rPr lang="en-US" dirty="0" err="1" smtClean="0"/>
            <a:t>GoTalk</a:t>
          </a:r>
          <a:r>
            <a:rPr lang="en-US" dirty="0" smtClean="0"/>
            <a:t> Series</a:t>
          </a:r>
          <a:endParaRPr lang="en-US" dirty="0"/>
        </a:p>
      </dgm:t>
    </dgm:pt>
    <dgm:pt modelId="{82DD3B7F-CD7F-4BF7-B917-5C72BC89DD9C}" type="parTrans" cxnId="{BC67D87F-AD7A-4756-B7DD-F6883F778799}">
      <dgm:prSet/>
      <dgm:spPr/>
      <dgm:t>
        <a:bodyPr/>
        <a:lstStyle/>
        <a:p>
          <a:endParaRPr lang="en-US"/>
        </a:p>
      </dgm:t>
    </dgm:pt>
    <dgm:pt modelId="{CF42577E-B7AC-43BD-9444-28DDC419C6CE}" type="sibTrans" cxnId="{BC67D87F-AD7A-4756-B7DD-F6883F778799}">
      <dgm:prSet/>
      <dgm:spPr/>
      <dgm:t>
        <a:bodyPr/>
        <a:lstStyle/>
        <a:p>
          <a:endParaRPr lang="en-US"/>
        </a:p>
      </dgm:t>
    </dgm:pt>
    <dgm:pt modelId="{8C681271-B304-461D-91A1-CB0B634DE7A8}">
      <dgm:prSet phldrT="[Text]"/>
      <dgm:spPr/>
      <dgm:t>
        <a:bodyPr/>
        <a:lstStyle/>
        <a:p>
          <a:r>
            <a:rPr lang="en-US" dirty="0" smtClean="0"/>
            <a:t>$159.00- 599.00</a:t>
          </a:r>
          <a:endParaRPr lang="en-US" dirty="0"/>
        </a:p>
      </dgm:t>
    </dgm:pt>
    <dgm:pt modelId="{97D67A64-AE7F-401E-81FE-056D55B9987E}" type="parTrans" cxnId="{7D09572E-A33A-4B29-8DAF-7665EA265EE3}">
      <dgm:prSet/>
      <dgm:spPr/>
      <dgm:t>
        <a:bodyPr/>
        <a:lstStyle/>
        <a:p>
          <a:endParaRPr lang="en-US"/>
        </a:p>
      </dgm:t>
    </dgm:pt>
    <dgm:pt modelId="{1999E320-8536-4D9F-B2BB-2342E75EE2DC}" type="sibTrans" cxnId="{7D09572E-A33A-4B29-8DAF-7665EA265EE3}">
      <dgm:prSet/>
      <dgm:spPr/>
      <dgm:t>
        <a:bodyPr/>
        <a:lstStyle/>
        <a:p>
          <a:endParaRPr lang="en-US"/>
        </a:p>
      </dgm:t>
    </dgm:pt>
    <dgm:pt modelId="{534D2B6B-A94F-46CB-9A1D-60A4CC324580}">
      <dgm:prSet phldrT="[Text]"/>
      <dgm:spPr/>
      <dgm:t>
        <a:bodyPr/>
        <a:lstStyle/>
        <a:p>
          <a:r>
            <a:rPr lang="en-US" dirty="0" smtClean="0"/>
            <a:t>For people with difficulty in speech</a:t>
          </a:r>
          <a:endParaRPr lang="en-US" dirty="0"/>
        </a:p>
      </dgm:t>
    </dgm:pt>
    <dgm:pt modelId="{2C16E301-35A1-4646-A506-3BA89EC3FE49}" type="parTrans" cxnId="{9DD05608-6032-4498-98BD-FFE7DD3BD8BA}">
      <dgm:prSet/>
      <dgm:spPr/>
      <dgm:t>
        <a:bodyPr/>
        <a:lstStyle/>
        <a:p>
          <a:endParaRPr lang="en-US"/>
        </a:p>
      </dgm:t>
    </dgm:pt>
    <dgm:pt modelId="{9F2C6F00-8552-4294-99C6-D4CF31258F35}" type="sibTrans" cxnId="{9DD05608-6032-4498-98BD-FFE7DD3BD8BA}">
      <dgm:prSet/>
      <dgm:spPr/>
      <dgm:t>
        <a:bodyPr/>
        <a:lstStyle/>
        <a:p>
          <a:endParaRPr lang="en-US"/>
        </a:p>
      </dgm:t>
    </dgm:pt>
    <dgm:pt modelId="{0E90E724-2832-4821-A795-AAACEE1A6807}" type="pres">
      <dgm:prSet presAssocID="{C99F3D16-D429-4F2E-8737-02BEEC8FE5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77D97-3B7D-466B-9A14-85615C288B23}" type="pres">
      <dgm:prSet presAssocID="{5CEED3D8-21E0-4AC6-9CF6-68AB8BB87932}" presName="comp" presStyleCnt="0"/>
      <dgm:spPr/>
    </dgm:pt>
    <dgm:pt modelId="{8A13A7E7-394B-4795-AA93-C84981410747}" type="pres">
      <dgm:prSet presAssocID="{5CEED3D8-21E0-4AC6-9CF6-68AB8BB87932}" presName="box" presStyleLbl="node1" presStyleIdx="0" presStyleCnt="3"/>
      <dgm:spPr/>
      <dgm:t>
        <a:bodyPr/>
        <a:lstStyle/>
        <a:p>
          <a:endParaRPr lang="en-US"/>
        </a:p>
      </dgm:t>
    </dgm:pt>
    <dgm:pt modelId="{08950447-8992-4FD5-BB16-0BC0AA8D648C}" type="pres">
      <dgm:prSet presAssocID="{5CEED3D8-21E0-4AC6-9CF6-68AB8BB87932}" presName="img" presStyleLbl="fgImgPlace1" presStyleIdx="0" presStyleCnt="3" custScaleX="765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AB19A4-49AC-4036-BD25-9B22276DF74C}" type="pres">
      <dgm:prSet presAssocID="{5CEED3D8-21E0-4AC6-9CF6-68AB8BB87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641B1-C81E-464B-AD89-C506375B8AD1}" type="pres">
      <dgm:prSet presAssocID="{0B143A27-DAE1-49F2-A0EA-8A0AABB53A7F}" presName="spacer" presStyleCnt="0"/>
      <dgm:spPr/>
    </dgm:pt>
    <dgm:pt modelId="{8684F8B0-4130-4A84-8F85-35667FA1F075}" type="pres">
      <dgm:prSet presAssocID="{9397BD89-5213-4E5C-B53C-550397FEBA88}" presName="comp" presStyleCnt="0"/>
      <dgm:spPr/>
    </dgm:pt>
    <dgm:pt modelId="{CFDD69EF-AE6D-4DE5-8D09-09A80713C70B}" type="pres">
      <dgm:prSet presAssocID="{9397BD89-5213-4E5C-B53C-550397FEBA88}" presName="box" presStyleLbl="node1" presStyleIdx="1" presStyleCnt="3" custLinFactNeighborY="1765"/>
      <dgm:spPr/>
      <dgm:t>
        <a:bodyPr/>
        <a:lstStyle/>
        <a:p>
          <a:endParaRPr lang="en-US"/>
        </a:p>
      </dgm:t>
    </dgm:pt>
    <dgm:pt modelId="{43B0A8F8-2D47-4A8C-9714-F66127110E72}" type="pres">
      <dgm:prSet presAssocID="{9397BD89-5213-4E5C-B53C-550397FEBA88}" presName="img" presStyleLbl="fgImgPlace1" presStyleIdx="1" presStyleCnt="3" custScaleX="7656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EC46F4-985E-4B2D-BCA2-0195BCDDD1D1}" type="pres">
      <dgm:prSet presAssocID="{9397BD89-5213-4E5C-B53C-550397FEBA8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1677-F71B-44D7-A0C4-1545F949A349}" type="pres">
      <dgm:prSet presAssocID="{4B0571DE-33FF-400B-ACDA-AFD6A615218C}" presName="spacer" presStyleCnt="0"/>
      <dgm:spPr/>
    </dgm:pt>
    <dgm:pt modelId="{AD499AFD-754E-499F-BA93-B8B620EF5FB6}" type="pres">
      <dgm:prSet presAssocID="{A2B4A233-72D2-4B42-8861-9123920F37E9}" presName="comp" presStyleCnt="0"/>
      <dgm:spPr/>
    </dgm:pt>
    <dgm:pt modelId="{67CE7E3F-EEE8-4BD4-8B85-494029E4FD8B}" type="pres">
      <dgm:prSet presAssocID="{A2B4A233-72D2-4B42-8861-9123920F37E9}" presName="box" presStyleLbl="node1" presStyleIdx="2" presStyleCnt="3"/>
      <dgm:spPr/>
      <dgm:t>
        <a:bodyPr/>
        <a:lstStyle/>
        <a:p>
          <a:endParaRPr lang="en-US"/>
        </a:p>
      </dgm:t>
    </dgm:pt>
    <dgm:pt modelId="{C1B1D525-EFB5-457F-ACEE-9C631F6748EE}" type="pres">
      <dgm:prSet presAssocID="{A2B4A233-72D2-4B42-8861-9123920F37E9}" presName="img" presStyleLbl="fgImgPlace1" presStyleIdx="2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1E5CB2-4621-46DC-B38B-CACE888DDA66}" type="pres">
      <dgm:prSet presAssocID="{A2B4A233-72D2-4B42-8861-9123920F37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81E3E-EF92-46C7-BD4A-2BD496A0D121}" type="presOf" srcId="{8C0CFC53-2EB8-401F-9EA0-B32297B95D46}" destId="{01AB19A4-49AC-4036-BD25-9B22276DF74C}" srcOrd="1" destOrd="2" presId="urn:microsoft.com/office/officeart/2005/8/layout/vList4#10"/>
    <dgm:cxn modelId="{E2F0F851-71B1-48C9-ABF5-C8D636FFD26D}" srcId="{5CEED3D8-21E0-4AC6-9CF6-68AB8BB87932}" destId="{8C0CFC53-2EB8-401F-9EA0-B32297B95D46}" srcOrd="1" destOrd="0" parTransId="{38CB5F33-4D31-4153-AE04-FB3BFDE0D2E0}" sibTransId="{0D8FC785-968D-4230-B2B7-290E71AB2910}"/>
    <dgm:cxn modelId="{DFD3CDDD-C1D2-4D0F-BA05-9267973DA0C6}" srcId="{9397BD89-5213-4E5C-B53C-550397FEBA88}" destId="{BCC48E0C-610D-4D9E-8DAF-6BE29B6A57EC}" srcOrd="1" destOrd="0" parTransId="{3A0B2BB1-41D3-441B-AED9-E5E276C667F9}" sibTransId="{B298E573-4784-490B-8DE4-7F8BB80BEBC3}"/>
    <dgm:cxn modelId="{7D09572E-A33A-4B29-8DAF-7665EA265EE3}" srcId="{A2B4A233-72D2-4B42-8861-9123920F37E9}" destId="{8C681271-B304-461D-91A1-CB0B634DE7A8}" srcOrd="0" destOrd="0" parTransId="{97D67A64-AE7F-401E-81FE-056D55B9987E}" sibTransId="{1999E320-8536-4D9F-B2BB-2342E75EE2DC}"/>
    <dgm:cxn modelId="{9B004CA9-1016-4272-BE07-51342BA92141}" type="presOf" srcId="{8C681271-B304-461D-91A1-CB0B634DE7A8}" destId="{67CE7E3F-EEE8-4BD4-8B85-494029E4FD8B}" srcOrd="0" destOrd="1" presId="urn:microsoft.com/office/officeart/2005/8/layout/vList4#10"/>
    <dgm:cxn modelId="{EFDE9C0F-59C0-4070-838B-A754F082AFF6}" type="presOf" srcId="{6F68670B-37CB-4C7E-A1BF-880CAC4ED79B}" destId="{01AB19A4-49AC-4036-BD25-9B22276DF74C}" srcOrd="1" destOrd="1" presId="urn:microsoft.com/office/officeart/2005/8/layout/vList4#10"/>
    <dgm:cxn modelId="{FA8BB163-68E1-4B74-BEC9-181011172948}" type="presOf" srcId="{534D2B6B-A94F-46CB-9A1D-60A4CC324580}" destId="{C31E5CB2-4621-46DC-B38B-CACE888DDA66}" srcOrd="1" destOrd="2" presId="urn:microsoft.com/office/officeart/2005/8/layout/vList4#10"/>
    <dgm:cxn modelId="{A305B131-3944-468E-A808-11A4E8F0AEDE}" type="presOf" srcId="{CBA1083B-E239-4568-9A20-8D3E3276EE6B}" destId="{CFDD69EF-AE6D-4DE5-8D09-09A80713C70B}" srcOrd="0" destOrd="1" presId="urn:microsoft.com/office/officeart/2005/8/layout/vList4#10"/>
    <dgm:cxn modelId="{48C68308-B393-4E49-B82B-FD4A86B5D45C}" type="presOf" srcId="{5CEED3D8-21E0-4AC6-9CF6-68AB8BB87932}" destId="{8A13A7E7-394B-4795-AA93-C84981410747}" srcOrd="0" destOrd="0" presId="urn:microsoft.com/office/officeart/2005/8/layout/vList4#10"/>
    <dgm:cxn modelId="{BC67D87F-AD7A-4756-B7DD-F6883F778799}" srcId="{C99F3D16-D429-4F2E-8737-02BEEC8FE5C0}" destId="{A2B4A233-72D2-4B42-8861-9123920F37E9}" srcOrd="2" destOrd="0" parTransId="{82DD3B7F-CD7F-4BF7-B917-5C72BC89DD9C}" sibTransId="{CF42577E-B7AC-43BD-9444-28DDC419C6CE}"/>
    <dgm:cxn modelId="{F9976EFC-DFDB-4B1E-85A2-C453ADDC0B1F}" type="presOf" srcId="{CBA1083B-E239-4568-9A20-8D3E3276EE6B}" destId="{D3EC46F4-985E-4B2D-BCA2-0195BCDDD1D1}" srcOrd="1" destOrd="1" presId="urn:microsoft.com/office/officeart/2005/8/layout/vList4#10"/>
    <dgm:cxn modelId="{DBCB282E-517C-4FA4-8F7E-33E86D143840}" srcId="{C99F3D16-D429-4F2E-8737-02BEEC8FE5C0}" destId="{5CEED3D8-21E0-4AC6-9CF6-68AB8BB87932}" srcOrd="0" destOrd="0" parTransId="{88403DE9-7B78-421C-BD4A-C5C73D7C4386}" sibTransId="{0B143A27-DAE1-49F2-A0EA-8A0AABB53A7F}"/>
    <dgm:cxn modelId="{1403FAB5-4D67-4F20-8309-46170A52EAAE}" type="presOf" srcId="{BCC48E0C-610D-4D9E-8DAF-6BE29B6A57EC}" destId="{D3EC46F4-985E-4B2D-BCA2-0195BCDDD1D1}" srcOrd="1" destOrd="2" presId="urn:microsoft.com/office/officeart/2005/8/layout/vList4#10"/>
    <dgm:cxn modelId="{59EB6008-EC2F-4FE6-98C5-4137C49FB58E}" type="presOf" srcId="{9397BD89-5213-4E5C-B53C-550397FEBA88}" destId="{D3EC46F4-985E-4B2D-BCA2-0195BCDDD1D1}" srcOrd="1" destOrd="0" presId="urn:microsoft.com/office/officeart/2005/8/layout/vList4#10"/>
    <dgm:cxn modelId="{25E0AD6A-6ED2-438E-9ECD-5F6C1883D419}" srcId="{9397BD89-5213-4E5C-B53C-550397FEBA88}" destId="{CBA1083B-E239-4568-9A20-8D3E3276EE6B}" srcOrd="0" destOrd="0" parTransId="{2E5E74E6-3674-4B67-8DF0-90B02381726A}" sibTransId="{B226EBEC-5C1F-4F01-A575-B3C4EC173F51}"/>
    <dgm:cxn modelId="{83B44F2F-CBD1-4E34-98AE-074ADDCE4EF9}" type="presOf" srcId="{A2B4A233-72D2-4B42-8861-9123920F37E9}" destId="{C31E5CB2-4621-46DC-B38B-CACE888DDA66}" srcOrd="1" destOrd="0" presId="urn:microsoft.com/office/officeart/2005/8/layout/vList4#10"/>
    <dgm:cxn modelId="{C8196C5A-C61D-4004-A82A-C45B100AF927}" type="presOf" srcId="{9397BD89-5213-4E5C-B53C-550397FEBA88}" destId="{CFDD69EF-AE6D-4DE5-8D09-09A80713C70B}" srcOrd="0" destOrd="0" presId="urn:microsoft.com/office/officeart/2005/8/layout/vList4#10"/>
    <dgm:cxn modelId="{8070D4C5-9695-485B-869D-981094781FB5}" srcId="{5CEED3D8-21E0-4AC6-9CF6-68AB8BB87932}" destId="{6F68670B-37CB-4C7E-A1BF-880CAC4ED79B}" srcOrd="0" destOrd="0" parTransId="{4F6EBA2A-51C2-45B3-974B-89651AA76B53}" sibTransId="{A350F11C-188A-4550-9442-02C60F2C7C06}"/>
    <dgm:cxn modelId="{2BCD6F20-CB0B-409F-9785-C3BA0ABE3DB4}" type="presOf" srcId="{C99F3D16-D429-4F2E-8737-02BEEC8FE5C0}" destId="{0E90E724-2832-4821-A795-AAACEE1A6807}" srcOrd="0" destOrd="0" presId="urn:microsoft.com/office/officeart/2005/8/layout/vList4#10"/>
    <dgm:cxn modelId="{E0ECAC6F-4A85-461D-9E3E-88416CBBD5D6}" type="presOf" srcId="{BCC48E0C-610D-4D9E-8DAF-6BE29B6A57EC}" destId="{CFDD69EF-AE6D-4DE5-8D09-09A80713C70B}" srcOrd="0" destOrd="2" presId="urn:microsoft.com/office/officeart/2005/8/layout/vList4#10"/>
    <dgm:cxn modelId="{0EF24EF5-CFDB-4095-A3D8-385175D6E3B2}" type="presOf" srcId="{8C681271-B304-461D-91A1-CB0B634DE7A8}" destId="{C31E5CB2-4621-46DC-B38B-CACE888DDA66}" srcOrd="1" destOrd="1" presId="urn:microsoft.com/office/officeart/2005/8/layout/vList4#10"/>
    <dgm:cxn modelId="{9DD05608-6032-4498-98BD-FFE7DD3BD8BA}" srcId="{A2B4A233-72D2-4B42-8861-9123920F37E9}" destId="{534D2B6B-A94F-46CB-9A1D-60A4CC324580}" srcOrd="1" destOrd="0" parTransId="{2C16E301-35A1-4646-A506-3BA89EC3FE49}" sibTransId="{9F2C6F00-8552-4294-99C6-D4CF31258F35}"/>
    <dgm:cxn modelId="{3A39F6D1-FB37-4E7C-AD2F-5A68A638F5EA}" type="presOf" srcId="{534D2B6B-A94F-46CB-9A1D-60A4CC324580}" destId="{67CE7E3F-EEE8-4BD4-8B85-494029E4FD8B}" srcOrd="0" destOrd="2" presId="urn:microsoft.com/office/officeart/2005/8/layout/vList4#10"/>
    <dgm:cxn modelId="{E47971D2-74D7-4EAF-BA0C-7735B537FC50}" type="presOf" srcId="{6F68670B-37CB-4C7E-A1BF-880CAC4ED79B}" destId="{8A13A7E7-394B-4795-AA93-C84981410747}" srcOrd="0" destOrd="1" presId="urn:microsoft.com/office/officeart/2005/8/layout/vList4#10"/>
    <dgm:cxn modelId="{04135FC1-50B2-46A2-8782-3CEF5E1A083E}" type="presOf" srcId="{5CEED3D8-21E0-4AC6-9CF6-68AB8BB87932}" destId="{01AB19A4-49AC-4036-BD25-9B22276DF74C}" srcOrd="1" destOrd="0" presId="urn:microsoft.com/office/officeart/2005/8/layout/vList4#10"/>
    <dgm:cxn modelId="{9FE7A1A7-E36A-4AED-8F65-6EC14D39A1BF}" type="presOf" srcId="{A2B4A233-72D2-4B42-8861-9123920F37E9}" destId="{67CE7E3F-EEE8-4BD4-8B85-494029E4FD8B}" srcOrd="0" destOrd="0" presId="urn:microsoft.com/office/officeart/2005/8/layout/vList4#10"/>
    <dgm:cxn modelId="{4216D0E9-D856-40D1-86B7-84F2543AF106}" srcId="{C99F3D16-D429-4F2E-8737-02BEEC8FE5C0}" destId="{9397BD89-5213-4E5C-B53C-550397FEBA88}" srcOrd="1" destOrd="0" parTransId="{AA4FB9BB-A63D-4AD6-9BE3-3AAE6B89D410}" sibTransId="{4B0571DE-33FF-400B-ACDA-AFD6A615218C}"/>
    <dgm:cxn modelId="{853671EE-9BE4-4159-BD65-A04552138A84}" type="presOf" srcId="{8C0CFC53-2EB8-401F-9EA0-B32297B95D46}" destId="{8A13A7E7-394B-4795-AA93-C84981410747}" srcOrd="0" destOrd="2" presId="urn:microsoft.com/office/officeart/2005/8/layout/vList4#10"/>
    <dgm:cxn modelId="{674BA589-8510-446E-B05C-83020633D63C}" type="presParOf" srcId="{0E90E724-2832-4821-A795-AAACEE1A6807}" destId="{7FE77D97-3B7D-466B-9A14-85615C288B23}" srcOrd="0" destOrd="0" presId="urn:microsoft.com/office/officeart/2005/8/layout/vList4#10"/>
    <dgm:cxn modelId="{7B773B32-C11F-4430-81A6-EE76769B13B1}" type="presParOf" srcId="{7FE77D97-3B7D-466B-9A14-85615C288B23}" destId="{8A13A7E7-394B-4795-AA93-C84981410747}" srcOrd="0" destOrd="0" presId="urn:microsoft.com/office/officeart/2005/8/layout/vList4#10"/>
    <dgm:cxn modelId="{28F61F23-3DC2-4974-B70D-FC155B78D856}" type="presParOf" srcId="{7FE77D97-3B7D-466B-9A14-85615C288B23}" destId="{08950447-8992-4FD5-BB16-0BC0AA8D648C}" srcOrd="1" destOrd="0" presId="urn:microsoft.com/office/officeart/2005/8/layout/vList4#10"/>
    <dgm:cxn modelId="{E63DC20B-B14D-4336-AC1A-B4196EC3EF12}" type="presParOf" srcId="{7FE77D97-3B7D-466B-9A14-85615C288B23}" destId="{01AB19A4-49AC-4036-BD25-9B22276DF74C}" srcOrd="2" destOrd="0" presId="urn:microsoft.com/office/officeart/2005/8/layout/vList4#10"/>
    <dgm:cxn modelId="{65544605-DD34-491B-93A5-25F321A114D2}" type="presParOf" srcId="{0E90E724-2832-4821-A795-AAACEE1A6807}" destId="{694641B1-C81E-464B-AD89-C506375B8AD1}" srcOrd="1" destOrd="0" presId="urn:microsoft.com/office/officeart/2005/8/layout/vList4#10"/>
    <dgm:cxn modelId="{AAE1F8B9-A474-4F3D-A87F-A42CA7B6C979}" type="presParOf" srcId="{0E90E724-2832-4821-A795-AAACEE1A6807}" destId="{8684F8B0-4130-4A84-8F85-35667FA1F075}" srcOrd="2" destOrd="0" presId="urn:microsoft.com/office/officeart/2005/8/layout/vList4#10"/>
    <dgm:cxn modelId="{E4D5EB0C-042E-46C6-8FDB-AC49C40DF3FE}" type="presParOf" srcId="{8684F8B0-4130-4A84-8F85-35667FA1F075}" destId="{CFDD69EF-AE6D-4DE5-8D09-09A80713C70B}" srcOrd="0" destOrd="0" presId="urn:microsoft.com/office/officeart/2005/8/layout/vList4#10"/>
    <dgm:cxn modelId="{395C5C7E-2D8A-43F0-8B36-B4538D4C6266}" type="presParOf" srcId="{8684F8B0-4130-4A84-8F85-35667FA1F075}" destId="{43B0A8F8-2D47-4A8C-9714-F66127110E72}" srcOrd="1" destOrd="0" presId="urn:microsoft.com/office/officeart/2005/8/layout/vList4#10"/>
    <dgm:cxn modelId="{660E9B94-5D0C-4CD3-945D-B2CBCB8A3B33}" type="presParOf" srcId="{8684F8B0-4130-4A84-8F85-35667FA1F075}" destId="{D3EC46F4-985E-4B2D-BCA2-0195BCDDD1D1}" srcOrd="2" destOrd="0" presId="urn:microsoft.com/office/officeart/2005/8/layout/vList4#10"/>
    <dgm:cxn modelId="{39C00DDE-BDFB-4A32-AC88-0EF9EF2BD38B}" type="presParOf" srcId="{0E90E724-2832-4821-A795-AAACEE1A6807}" destId="{7E7F1677-F71B-44D7-A0C4-1545F949A349}" srcOrd="3" destOrd="0" presId="urn:microsoft.com/office/officeart/2005/8/layout/vList4#10"/>
    <dgm:cxn modelId="{CCD0910E-70EF-4F55-85DA-1F68C373BFC7}" type="presParOf" srcId="{0E90E724-2832-4821-A795-AAACEE1A6807}" destId="{AD499AFD-754E-499F-BA93-B8B620EF5FB6}" srcOrd="4" destOrd="0" presId="urn:microsoft.com/office/officeart/2005/8/layout/vList4#10"/>
    <dgm:cxn modelId="{C05B8E01-5586-44F3-A9FB-A276F455E925}" type="presParOf" srcId="{AD499AFD-754E-499F-BA93-B8B620EF5FB6}" destId="{67CE7E3F-EEE8-4BD4-8B85-494029E4FD8B}" srcOrd="0" destOrd="0" presId="urn:microsoft.com/office/officeart/2005/8/layout/vList4#10"/>
    <dgm:cxn modelId="{3F951463-D9BD-4B96-93C3-8B516D9F9B7A}" type="presParOf" srcId="{AD499AFD-754E-499F-BA93-B8B620EF5FB6}" destId="{C1B1D525-EFB5-457F-ACEE-9C631F6748EE}" srcOrd="1" destOrd="0" presId="urn:microsoft.com/office/officeart/2005/8/layout/vList4#10"/>
    <dgm:cxn modelId="{82F9EBC8-ADC5-4AA0-9519-46D2B0F7CA7A}" type="presParOf" srcId="{AD499AFD-754E-499F-BA93-B8B620EF5FB6}" destId="{C31E5CB2-4621-46DC-B38B-CACE888DDA66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ACE714-7ACD-493C-BBB2-BEE2193133A4}" type="doc">
      <dgm:prSet loTypeId="urn:microsoft.com/office/officeart/2005/8/layout/vList4#1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FF42EB-7616-4ED6-86EE-FD5467BA7A4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Pocket Informant HD</a:t>
          </a:r>
          <a:endParaRPr lang="en-US" dirty="0"/>
        </a:p>
      </dgm:t>
    </dgm:pt>
    <dgm:pt modelId="{ED8DDC79-C21F-4198-AB93-BEEF07F5FC2C}" type="parTrans" cxnId="{957330D3-253C-496A-B1B0-CE1CAFF90EF2}">
      <dgm:prSet/>
      <dgm:spPr/>
      <dgm:t>
        <a:bodyPr/>
        <a:lstStyle/>
        <a:p>
          <a:endParaRPr lang="en-US"/>
        </a:p>
      </dgm:t>
    </dgm:pt>
    <dgm:pt modelId="{9AB1EC95-3DF3-449F-9658-254CBA2FE03E}" type="sibTrans" cxnId="{957330D3-253C-496A-B1B0-CE1CAFF90EF2}">
      <dgm:prSet/>
      <dgm:spPr/>
      <dgm:t>
        <a:bodyPr/>
        <a:lstStyle/>
        <a:p>
          <a:endParaRPr lang="en-US"/>
        </a:p>
      </dgm:t>
    </dgm:pt>
    <dgm:pt modelId="{D2C464FA-8E4A-4AA9-A0D0-12F062ED975E}">
      <dgm:prSet phldrT="[Text]"/>
      <dgm:spPr/>
      <dgm:t>
        <a:bodyPr/>
        <a:lstStyle/>
        <a:p>
          <a:r>
            <a:rPr lang="en-US" dirty="0" smtClean="0"/>
            <a:t>$14.99</a:t>
          </a:r>
          <a:endParaRPr lang="en-US" dirty="0"/>
        </a:p>
      </dgm:t>
    </dgm:pt>
    <dgm:pt modelId="{1BAB9B76-8E9E-4750-8008-852FD7E9AB00}" type="parTrans" cxnId="{7E7D5E92-9407-4F1E-993D-BF3F8DB9C178}">
      <dgm:prSet/>
      <dgm:spPr/>
      <dgm:t>
        <a:bodyPr/>
        <a:lstStyle/>
        <a:p>
          <a:endParaRPr lang="en-US"/>
        </a:p>
      </dgm:t>
    </dgm:pt>
    <dgm:pt modelId="{39F31795-4EF0-49CD-A89A-B2D4A779C107}" type="sibTrans" cxnId="{7E7D5E92-9407-4F1E-993D-BF3F8DB9C178}">
      <dgm:prSet/>
      <dgm:spPr/>
      <dgm:t>
        <a:bodyPr/>
        <a:lstStyle/>
        <a:p>
          <a:endParaRPr lang="en-US"/>
        </a:p>
      </dgm:t>
    </dgm:pt>
    <dgm:pt modelId="{50B5024E-FCC9-405F-8A2F-632E6F421BE8}">
      <dgm:prSet phldrT="[Text]"/>
      <dgm:spPr/>
      <dgm:t>
        <a:bodyPr/>
        <a:lstStyle/>
        <a:p>
          <a:r>
            <a:rPr lang="en-US" dirty="0" smtClean="0"/>
            <a:t>Schedule tasks and appointments, organize contacts, sync photos and other attachments with events and contacts, and set alarms </a:t>
          </a:r>
          <a:endParaRPr lang="en-US" dirty="0"/>
        </a:p>
      </dgm:t>
    </dgm:pt>
    <dgm:pt modelId="{1A666BC5-B41F-4BEF-B99C-126A44E8C7F3}" type="parTrans" cxnId="{5B916842-1F7E-4914-AE8B-CE54B7801DF2}">
      <dgm:prSet/>
      <dgm:spPr/>
      <dgm:t>
        <a:bodyPr/>
        <a:lstStyle/>
        <a:p>
          <a:endParaRPr lang="en-US"/>
        </a:p>
      </dgm:t>
    </dgm:pt>
    <dgm:pt modelId="{1F5DC3E8-3738-4162-8D8A-D1B945E1179A}" type="sibTrans" cxnId="{5B916842-1F7E-4914-AE8B-CE54B7801DF2}">
      <dgm:prSet/>
      <dgm:spPr/>
      <dgm:t>
        <a:bodyPr/>
        <a:lstStyle/>
        <a:p>
          <a:endParaRPr lang="en-US"/>
        </a:p>
      </dgm:t>
    </dgm:pt>
    <dgm:pt modelId="{04BF5448-BCB9-4768-B11C-17E5C3F868E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Picture Scheduler</a:t>
          </a:r>
          <a:endParaRPr lang="en-US" dirty="0"/>
        </a:p>
      </dgm:t>
    </dgm:pt>
    <dgm:pt modelId="{0DDF43A5-6AF7-4FE5-9B2E-3970D800308A}" type="parTrans" cxnId="{7A1AE077-DEDD-4951-97F4-B260CD723811}">
      <dgm:prSet/>
      <dgm:spPr/>
      <dgm:t>
        <a:bodyPr/>
        <a:lstStyle/>
        <a:p>
          <a:endParaRPr lang="en-US"/>
        </a:p>
      </dgm:t>
    </dgm:pt>
    <dgm:pt modelId="{1F4783A1-BA98-4D67-B0EB-03611D27BF5F}" type="sibTrans" cxnId="{7A1AE077-DEDD-4951-97F4-B260CD723811}">
      <dgm:prSet/>
      <dgm:spPr/>
      <dgm:t>
        <a:bodyPr/>
        <a:lstStyle/>
        <a:p>
          <a:endParaRPr lang="en-US"/>
        </a:p>
      </dgm:t>
    </dgm:pt>
    <dgm:pt modelId="{92404A6B-912C-4BA6-9480-6E1ABF046871}">
      <dgm:prSet phldrT="[Text]"/>
      <dgm:spPr/>
      <dgm:t>
        <a:bodyPr/>
        <a:lstStyle/>
        <a:p>
          <a:r>
            <a:rPr lang="en-US" dirty="0" smtClean="0"/>
            <a:t>$2.99</a:t>
          </a:r>
          <a:endParaRPr lang="en-US" dirty="0"/>
        </a:p>
      </dgm:t>
    </dgm:pt>
    <dgm:pt modelId="{F6EFBA33-28B6-4AE2-98A5-0C5063DDA9E3}" type="parTrans" cxnId="{D65CC18B-6CAC-47AE-B0F4-2612AAC17D6A}">
      <dgm:prSet/>
      <dgm:spPr/>
      <dgm:t>
        <a:bodyPr/>
        <a:lstStyle/>
        <a:p>
          <a:endParaRPr lang="en-US"/>
        </a:p>
      </dgm:t>
    </dgm:pt>
    <dgm:pt modelId="{1009DEC1-B4D3-440E-8604-E839C40C1F52}" type="sibTrans" cxnId="{D65CC18B-6CAC-47AE-B0F4-2612AAC17D6A}">
      <dgm:prSet/>
      <dgm:spPr/>
      <dgm:t>
        <a:bodyPr/>
        <a:lstStyle/>
        <a:p>
          <a:endParaRPr lang="en-US"/>
        </a:p>
      </dgm:t>
    </dgm:pt>
    <dgm:pt modelId="{BC5F1F0E-1F53-4DBC-B719-DA9F088CD86E}">
      <dgm:prSet phldrT="[Text]"/>
      <dgm:spPr/>
      <dgm:t>
        <a:bodyPr/>
        <a:lstStyle/>
        <a:p>
          <a:r>
            <a:rPr lang="en-US" dirty="0" smtClean="0"/>
            <a:t>Create and store tasks with visual and auditory cues attached</a:t>
          </a:r>
          <a:endParaRPr lang="en-US" dirty="0"/>
        </a:p>
      </dgm:t>
    </dgm:pt>
    <dgm:pt modelId="{3A35BB9E-B0D9-490D-BF19-2C38D249C46F}" type="parTrans" cxnId="{2930203A-551D-413D-9BC7-E2C6D39FF0BF}">
      <dgm:prSet/>
      <dgm:spPr/>
      <dgm:t>
        <a:bodyPr/>
        <a:lstStyle/>
        <a:p>
          <a:endParaRPr lang="en-US"/>
        </a:p>
      </dgm:t>
    </dgm:pt>
    <dgm:pt modelId="{F5E3D984-10D5-4A7A-9E73-936FACA16060}" type="sibTrans" cxnId="{2930203A-551D-413D-9BC7-E2C6D39FF0BF}">
      <dgm:prSet/>
      <dgm:spPr/>
      <dgm:t>
        <a:bodyPr/>
        <a:lstStyle/>
        <a:p>
          <a:endParaRPr lang="en-US"/>
        </a:p>
      </dgm:t>
    </dgm:pt>
    <dgm:pt modelId="{B3A39EDD-FBBF-460B-B012-4208033C67D8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3"/>
            </a:rPr>
            <a:t>Pictello</a:t>
          </a:r>
          <a:endParaRPr lang="en-US" dirty="0"/>
        </a:p>
      </dgm:t>
    </dgm:pt>
    <dgm:pt modelId="{DC24BC52-DDCD-41FB-A121-2D1C763D7CFB}" type="parTrans" cxnId="{BC2FCCC5-02FE-4E9D-9AE6-4A9E00C7367F}">
      <dgm:prSet/>
      <dgm:spPr/>
      <dgm:t>
        <a:bodyPr/>
        <a:lstStyle/>
        <a:p>
          <a:endParaRPr lang="en-US"/>
        </a:p>
      </dgm:t>
    </dgm:pt>
    <dgm:pt modelId="{A9351A5C-ECDF-4B16-A700-EB8639645D74}" type="sibTrans" cxnId="{BC2FCCC5-02FE-4E9D-9AE6-4A9E00C7367F}">
      <dgm:prSet/>
      <dgm:spPr/>
      <dgm:t>
        <a:bodyPr/>
        <a:lstStyle/>
        <a:p>
          <a:endParaRPr lang="en-US"/>
        </a:p>
      </dgm:t>
    </dgm:pt>
    <dgm:pt modelId="{026806C1-94A7-4B0C-9084-881700DD2F67}">
      <dgm:prSet phldrT="[Text]"/>
      <dgm:spPr/>
      <dgm:t>
        <a:bodyPr/>
        <a:lstStyle/>
        <a:p>
          <a:r>
            <a:rPr lang="en-US" dirty="0" smtClean="0"/>
            <a:t>$18.99</a:t>
          </a:r>
          <a:endParaRPr lang="en-US" dirty="0"/>
        </a:p>
      </dgm:t>
    </dgm:pt>
    <dgm:pt modelId="{EBA7682E-EED2-4EAB-B75A-8C4150B2C0F4}" type="parTrans" cxnId="{74415898-B1A6-45F2-BB52-1B00ED0D225E}">
      <dgm:prSet/>
      <dgm:spPr/>
      <dgm:t>
        <a:bodyPr/>
        <a:lstStyle/>
        <a:p>
          <a:endParaRPr lang="en-US"/>
        </a:p>
      </dgm:t>
    </dgm:pt>
    <dgm:pt modelId="{9E05A8F8-E0B4-4B90-ABE5-B18D08D7ECE6}" type="sibTrans" cxnId="{74415898-B1A6-45F2-BB52-1B00ED0D225E}">
      <dgm:prSet/>
      <dgm:spPr/>
      <dgm:t>
        <a:bodyPr/>
        <a:lstStyle/>
        <a:p>
          <a:endParaRPr lang="en-US"/>
        </a:p>
      </dgm:t>
    </dgm:pt>
    <dgm:pt modelId="{66298277-AA84-41BF-99AA-541EF7FDF98E}">
      <dgm:prSet phldrT="[Text]"/>
      <dgm:spPr/>
      <dgm:t>
        <a:bodyPr/>
        <a:lstStyle/>
        <a:p>
          <a:r>
            <a:rPr lang="en-US" dirty="0" smtClean="0"/>
            <a:t>Create talking photo albums and talking books</a:t>
          </a:r>
          <a:endParaRPr lang="en-US" dirty="0"/>
        </a:p>
      </dgm:t>
    </dgm:pt>
    <dgm:pt modelId="{EE1E0913-CC78-4C5F-B629-0C30E1F441E9}" type="parTrans" cxnId="{2FF07B73-7BAD-4068-98EC-3DF1A9587FC0}">
      <dgm:prSet/>
      <dgm:spPr/>
      <dgm:t>
        <a:bodyPr/>
        <a:lstStyle/>
        <a:p>
          <a:endParaRPr lang="en-US"/>
        </a:p>
      </dgm:t>
    </dgm:pt>
    <dgm:pt modelId="{FA2668E2-6E9A-40C1-ACD8-D539E396433A}" type="sibTrans" cxnId="{2FF07B73-7BAD-4068-98EC-3DF1A9587FC0}">
      <dgm:prSet/>
      <dgm:spPr/>
      <dgm:t>
        <a:bodyPr/>
        <a:lstStyle/>
        <a:p>
          <a:endParaRPr lang="en-US"/>
        </a:p>
      </dgm:t>
    </dgm:pt>
    <dgm:pt modelId="{72647158-3456-4FE1-B072-128190EEE566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To Do</a:t>
          </a:r>
          <a:endParaRPr lang="en-US" dirty="0"/>
        </a:p>
      </dgm:t>
    </dgm:pt>
    <dgm:pt modelId="{E50D1837-5BC0-4D5D-B62C-F3B31AC60004}" type="parTrans" cxnId="{A57CF0AF-5D98-4F9E-B795-25B7C2E09F1A}">
      <dgm:prSet/>
      <dgm:spPr/>
    </dgm:pt>
    <dgm:pt modelId="{81B89A93-7DFE-4873-8E8B-CE45B16C2606}" type="sibTrans" cxnId="{A57CF0AF-5D98-4F9E-B795-25B7C2E09F1A}">
      <dgm:prSet/>
      <dgm:spPr/>
    </dgm:pt>
    <dgm:pt modelId="{0FE20AEB-1D6D-4D99-988D-D4126DECB091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3C1C90D2-0CCE-424B-AAE7-59650BF249F9}" type="parTrans" cxnId="{4E1254AD-073B-4ECD-B8F5-41DD24F38AE9}">
      <dgm:prSet/>
      <dgm:spPr/>
    </dgm:pt>
    <dgm:pt modelId="{6E9E4786-3425-41E8-8791-169A95ACCDE3}" type="sibTrans" cxnId="{4E1254AD-073B-4ECD-B8F5-41DD24F38AE9}">
      <dgm:prSet/>
      <dgm:spPr/>
    </dgm:pt>
    <dgm:pt modelId="{4603C8BE-D6BA-4CDA-B5A9-5D82769249C8}">
      <dgm:prSet phldrT="[Text]"/>
      <dgm:spPr/>
      <dgm:t>
        <a:bodyPr/>
        <a:lstStyle/>
        <a:p>
          <a:endParaRPr lang="en-US" dirty="0"/>
        </a:p>
      </dgm:t>
    </dgm:pt>
    <dgm:pt modelId="{31EC562D-5099-4D35-BA2F-08C130CDED4F}" type="parTrans" cxnId="{F0067A71-B79B-4F91-BE20-B4C7C252987A}">
      <dgm:prSet/>
      <dgm:spPr/>
    </dgm:pt>
    <dgm:pt modelId="{510652C9-C7E3-49BB-8DBA-46347E261019}" type="sibTrans" cxnId="{F0067A71-B79B-4F91-BE20-B4C7C252987A}">
      <dgm:prSet/>
      <dgm:spPr/>
    </dgm:pt>
    <dgm:pt modelId="{BBED70D1-2439-4264-A3B2-FB1B7B24CDFE}">
      <dgm:prSet phldrT="[Text]"/>
      <dgm:spPr/>
      <dgm:t>
        <a:bodyPr/>
        <a:lstStyle/>
        <a:p>
          <a:r>
            <a:rPr lang="en-US" dirty="0" smtClean="0"/>
            <a:t>Create simple to-do list</a:t>
          </a:r>
          <a:endParaRPr lang="en-US" dirty="0"/>
        </a:p>
      </dgm:t>
    </dgm:pt>
    <dgm:pt modelId="{9DC2595F-F09C-4679-A036-72DEA649026E}" type="parTrans" cxnId="{2C5071D2-90F0-4D23-B057-BB94956711B1}">
      <dgm:prSet/>
      <dgm:spPr/>
    </dgm:pt>
    <dgm:pt modelId="{0C06B449-BF94-4BD3-AB09-E8317EABF8C2}" type="sibTrans" cxnId="{2C5071D2-90F0-4D23-B057-BB94956711B1}">
      <dgm:prSet/>
      <dgm:spPr/>
    </dgm:pt>
    <dgm:pt modelId="{12C33778-865D-475E-A739-8D8883E1C1CB}" type="pres">
      <dgm:prSet presAssocID="{D7ACE714-7ACD-493C-BBB2-BEE2193133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F73D3-B162-4010-A826-0B07B8B9C2F1}" type="pres">
      <dgm:prSet presAssocID="{60FF42EB-7616-4ED6-86EE-FD5467BA7A47}" presName="comp" presStyleCnt="0"/>
      <dgm:spPr/>
    </dgm:pt>
    <dgm:pt modelId="{2B41D3E5-BA1C-4D75-A9BD-D5B78926DD45}" type="pres">
      <dgm:prSet presAssocID="{60FF42EB-7616-4ED6-86EE-FD5467BA7A47}" presName="box" presStyleLbl="node1" presStyleIdx="0" presStyleCnt="4"/>
      <dgm:spPr/>
      <dgm:t>
        <a:bodyPr/>
        <a:lstStyle/>
        <a:p>
          <a:endParaRPr lang="en-US"/>
        </a:p>
      </dgm:t>
    </dgm:pt>
    <dgm:pt modelId="{D186FC8A-EC6F-4151-8A22-555F4BF603C6}" type="pres">
      <dgm:prSet presAssocID="{60FF42EB-7616-4ED6-86EE-FD5467BA7A47}" presName="img" presStyleLbl="fgImgPlace1" presStyleIdx="0" presStyleCnt="4" custScaleX="626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31ECC97-236D-4459-A27A-61746721647A}" type="pres">
      <dgm:prSet presAssocID="{60FF42EB-7616-4ED6-86EE-FD5467BA7A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F8BA-A11E-4A75-A729-3B97BD09E103}" type="pres">
      <dgm:prSet presAssocID="{9AB1EC95-3DF3-449F-9658-254CBA2FE03E}" presName="spacer" presStyleCnt="0"/>
      <dgm:spPr/>
    </dgm:pt>
    <dgm:pt modelId="{07C8855A-BA6B-480B-A200-8E8440E4A018}" type="pres">
      <dgm:prSet presAssocID="{04BF5448-BCB9-4768-B11C-17E5C3F868E0}" presName="comp" presStyleCnt="0"/>
      <dgm:spPr/>
    </dgm:pt>
    <dgm:pt modelId="{550328FC-C614-4EAD-B1EA-BF3AE54D3731}" type="pres">
      <dgm:prSet presAssocID="{04BF5448-BCB9-4768-B11C-17E5C3F868E0}" presName="box" presStyleLbl="node1" presStyleIdx="1" presStyleCnt="4"/>
      <dgm:spPr/>
      <dgm:t>
        <a:bodyPr/>
        <a:lstStyle/>
        <a:p>
          <a:endParaRPr lang="en-US"/>
        </a:p>
      </dgm:t>
    </dgm:pt>
    <dgm:pt modelId="{5B0814C3-AFC2-41B8-8DEA-8C040ED0B96B}" type="pres">
      <dgm:prSet presAssocID="{04BF5448-BCB9-4768-B11C-17E5C3F868E0}" presName="img" presStyleLbl="fgImgPlace1" presStyleIdx="1" presStyleCnt="4" custScaleX="6262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AC9B8DA-608C-4A92-8B0F-31E14076F0BC}" type="pres">
      <dgm:prSet presAssocID="{04BF5448-BCB9-4768-B11C-17E5C3F868E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05E24-EF3F-49BD-B42E-CCDA11947E15}" type="pres">
      <dgm:prSet presAssocID="{1F4783A1-BA98-4D67-B0EB-03611D27BF5F}" presName="spacer" presStyleCnt="0"/>
      <dgm:spPr/>
    </dgm:pt>
    <dgm:pt modelId="{96EEB7EF-EE97-419F-AFB1-33277F309AD8}" type="pres">
      <dgm:prSet presAssocID="{B3A39EDD-FBBF-460B-B012-4208033C67D8}" presName="comp" presStyleCnt="0"/>
      <dgm:spPr/>
    </dgm:pt>
    <dgm:pt modelId="{DB9581A0-687C-4F4B-9C8F-F0EB639C59A0}" type="pres">
      <dgm:prSet presAssocID="{B3A39EDD-FBBF-460B-B012-4208033C67D8}" presName="box" presStyleLbl="node1" presStyleIdx="2" presStyleCnt="4"/>
      <dgm:spPr/>
      <dgm:t>
        <a:bodyPr/>
        <a:lstStyle/>
        <a:p>
          <a:endParaRPr lang="en-US"/>
        </a:p>
      </dgm:t>
    </dgm:pt>
    <dgm:pt modelId="{98462C04-E66B-4AC4-A582-8169D7CCEEB5}" type="pres">
      <dgm:prSet presAssocID="{B3A39EDD-FBBF-460B-B012-4208033C67D8}" presName="img" presStyleLbl="fgImgPlace1" presStyleIdx="2" presStyleCnt="4" custScaleX="6262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80C1C95-D05E-4F4C-92DC-CB78D33D46EE}" type="pres">
      <dgm:prSet presAssocID="{B3A39EDD-FBBF-460B-B012-4208033C67D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F96BA-5D5D-4D86-8277-94CF77D1C9F0}" type="pres">
      <dgm:prSet presAssocID="{A9351A5C-ECDF-4B16-A700-EB8639645D74}" presName="spacer" presStyleCnt="0"/>
      <dgm:spPr/>
    </dgm:pt>
    <dgm:pt modelId="{AB59B169-364D-411B-AFB4-172AA0A2AEFF}" type="pres">
      <dgm:prSet presAssocID="{72647158-3456-4FE1-B072-128190EEE566}" presName="comp" presStyleCnt="0"/>
      <dgm:spPr/>
    </dgm:pt>
    <dgm:pt modelId="{475B03F5-AEF3-413D-9FF5-0E403C4ADACF}" type="pres">
      <dgm:prSet presAssocID="{72647158-3456-4FE1-B072-128190EEE566}" presName="box" presStyleLbl="node1" presStyleIdx="3" presStyleCnt="4"/>
      <dgm:spPr/>
      <dgm:t>
        <a:bodyPr/>
        <a:lstStyle/>
        <a:p>
          <a:endParaRPr lang="en-US"/>
        </a:p>
      </dgm:t>
    </dgm:pt>
    <dgm:pt modelId="{B8285F86-2206-46F7-8535-A13BA2AF9766}" type="pres">
      <dgm:prSet presAssocID="{72647158-3456-4FE1-B072-128190EEE566}" presName="img" presStyleLbl="fgImgPlace1" presStyleIdx="3" presStyleCnt="4" custScaleX="6262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A504F2AA-3B47-4ACB-A60A-B7C5C096C65E}" type="pres">
      <dgm:prSet presAssocID="{72647158-3456-4FE1-B072-128190EEE5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1B179-A1D5-4CFF-BD25-953867AD86EB}" type="presOf" srcId="{72647158-3456-4FE1-B072-128190EEE566}" destId="{A504F2AA-3B47-4ACB-A60A-B7C5C096C65E}" srcOrd="1" destOrd="0" presId="urn:microsoft.com/office/officeart/2005/8/layout/vList4#11"/>
    <dgm:cxn modelId="{6C6B87A3-9F6D-4019-88ED-1382B876E413}" type="presOf" srcId="{4603C8BE-D6BA-4CDA-B5A9-5D82769249C8}" destId="{A504F2AA-3B47-4ACB-A60A-B7C5C096C65E}" srcOrd="1" destOrd="3" presId="urn:microsoft.com/office/officeart/2005/8/layout/vList4#11"/>
    <dgm:cxn modelId="{764356D6-4377-403D-B060-709EB8961E75}" type="presOf" srcId="{B3A39EDD-FBBF-460B-B012-4208033C67D8}" destId="{780C1C95-D05E-4F4C-92DC-CB78D33D46EE}" srcOrd="1" destOrd="0" presId="urn:microsoft.com/office/officeart/2005/8/layout/vList4#11"/>
    <dgm:cxn modelId="{DC3FF6B3-60F8-42CE-AF58-F383AA2303FA}" type="presOf" srcId="{60FF42EB-7616-4ED6-86EE-FD5467BA7A47}" destId="{F31ECC97-236D-4459-A27A-61746721647A}" srcOrd="1" destOrd="0" presId="urn:microsoft.com/office/officeart/2005/8/layout/vList4#11"/>
    <dgm:cxn modelId="{8EBEF29D-240E-4D44-BAFE-15392992DBBA}" type="presOf" srcId="{D7ACE714-7ACD-493C-BBB2-BEE2193133A4}" destId="{12C33778-865D-475E-A739-8D8883E1C1CB}" srcOrd="0" destOrd="0" presId="urn:microsoft.com/office/officeart/2005/8/layout/vList4#11"/>
    <dgm:cxn modelId="{0C95792D-E8BE-4D02-9B42-3E56BC9557F3}" type="presOf" srcId="{92404A6B-912C-4BA6-9480-6E1ABF046871}" destId="{550328FC-C614-4EAD-B1EA-BF3AE54D3731}" srcOrd="0" destOrd="1" presId="urn:microsoft.com/office/officeart/2005/8/layout/vList4#11"/>
    <dgm:cxn modelId="{AADAC9BB-9E6E-4FD7-B349-51A21A632A42}" type="presOf" srcId="{50B5024E-FCC9-405F-8A2F-632E6F421BE8}" destId="{2B41D3E5-BA1C-4D75-A9BD-D5B78926DD45}" srcOrd="0" destOrd="2" presId="urn:microsoft.com/office/officeart/2005/8/layout/vList4#11"/>
    <dgm:cxn modelId="{392A0696-8FFD-4C95-BF7A-D57353FD84C0}" type="presOf" srcId="{92404A6B-912C-4BA6-9480-6E1ABF046871}" destId="{FAC9B8DA-608C-4A92-8B0F-31E14076F0BC}" srcOrd="1" destOrd="1" presId="urn:microsoft.com/office/officeart/2005/8/layout/vList4#11"/>
    <dgm:cxn modelId="{432F3058-30D9-4FB6-BA63-AF6824DA1545}" type="presOf" srcId="{0FE20AEB-1D6D-4D99-988D-D4126DECB091}" destId="{475B03F5-AEF3-413D-9FF5-0E403C4ADACF}" srcOrd="0" destOrd="1" presId="urn:microsoft.com/office/officeart/2005/8/layout/vList4#11"/>
    <dgm:cxn modelId="{EAFDAFE3-E0C8-4B75-BE22-74AB09D29948}" type="presOf" srcId="{50B5024E-FCC9-405F-8A2F-632E6F421BE8}" destId="{F31ECC97-236D-4459-A27A-61746721647A}" srcOrd="1" destOrd="2" presId="urn:microsoft.com/office/officeart/2005/8/layout/vList4#11"/>
    <dgm:cxn modelId="{2004A9E5-BDE5-4AE0-9E3C-05B70200105B}" type="presOf" srcId="{D2C464FA-8E4A-4AA9-A0D0-12F062ED975E}" destId="{2B41D3E5-BA1C-4D75-A9BD-D5B78926DD45}" srcOrd="0" destOrd="1" presId="urn:microsoft.com/office/officeart/2005/8/layout/vList4#11"/>
    <dgm:cxn modelId="{4D1A20CD-72F7-4CF0-B1BC-FB69D11A99CE}" type="presOf" srcId="{04BF5448-BCB9-4768-B11C-17E5C3F868E0}" destId="{FAC9B8DA-608C-4A92-8B0F-31E14076F0BC}" srcOrd="1" destOrd="0" presId="urn:microsoft.com/office/officeart/2005/8/layout/vList4#11"/>
    <dgm:cxn modelId="{F0067A71-B79B-4F91-BE20-B4C7C252987A}" srcId="{72647158-3456-4FE1-B072-128190EEE566}" destId="{4603C8BE-D6BA-4CDA-B5A9-5D82769249C8}" srcOrd="2" destOrd="0" parTransId="{31EC562D-5099-4D35-BA2F-08C130CDED4F}" sibTransId="{510652C9-C7E3-49BB-8DBA-46347E261019}"/>
    <dgm:cxn modelId="{62B923B6-AD38-418B-90B6-2958DF73D203}" type="presOf" srcId="{66298277-AA84-41BF-99AA-541EF7FDF98E}" destId="{DB9581A0-687C-4F4B-9C8F-F0EB639C59A0}" srcOrd="0" destOrd="2" presId="urn:microsoft.com/office/officeart/2005/8/layout/vList4#11"/>
    <dgm:cxn modelId="{1A518B9B-680A-4E92-81E2-9C299FD46E33}" type="presOf" srcId="{D2C464FA-8E4A-4AA9-A0D0-12F062ED975E}" destId="{F31ECC97-236D-4459-A27A-61746721647A}" srcOrd="1" destOrd="1" presId="urn:microsoft.com/office/officeart/2005/8/layout/vList4#11"/>
    <dgm:cxn modelId="{2C5071D2-90F0-4D23-B057-BB94956711B1}" srcId="{72647158-3456-4FE1-B072-128190EEE566}" destId="{BBED70D1-2439-4264-A3B2-FB1B7B24CDFE}" srcOrd="1" destOrd="0" parTransId="{9DC2595F-F09C-4679-A036-72DEA649026E}" sibTransId="{0C06B449-BF94-4BD3-AB09-E8317EABF8C2}"/>
    <dgm:cxn modelId="{76639476-C0BF-4A88-9C7A-3DA3199CCDCC}" type="presOf" srcId="{026806C1-94A7-4B0C-9084-881700DD2F67}" destId="{780C1C95-D05E-4F4C-92DC-CB78D33D46EE}" srcOrd="1" destOrd="1" presId="urn:microsoft.com/office/officeart/2005/8/layout/vList4#11"/>
    <dgm:cxn modelId="{5B916842-1F7E-4914-AE8B-CE54B7801DF2}" srcId="{60FF42EB-7616-4ED6-86EE-FD5467BA7A47}" destId="{50B5024E-FCC9-405F-8A2F-632E6F421BE8}" srcOrd="1" destOrd="0" parTransId="{1A666BC5-B41F-4BEF-B99C-126A44E8C7F3}" sibTransId="{1F5DC3E8-3738-4162-8D8A-D1B945E1179A}"/>
    <dgm:cxn modelId="{D65CC18B-6CAC-47AE-B0F4-2612AAC17D6A}" srcId="{04BF5448-BCB9-4768-B11C-17E5C3F868E0}" destId="{92404A6B-912C-4BA6-9480-6E1ABF046871}" srcOrd="0" destOrd="0" parTransId="{F6EFBA33-28B6-4AE2-98A5-0C5063DDA9E3}" sibTransId="{1009DEC1-B4D3-440E-8604-E839C40C1F52}"/>
    <dgm:cxn modelId="{BC32F537-9548-443B-964B-4086DB5A40A3}" type="presOf" srcId="{72647158-3456-4FE1-B072-128190EEE566}" destId="{475B03F5-AEF3-413D-9FF5-0E403C4ADACF}" srcOrd="0" destOrd="0" presId="urn:microsoft.com/office/officeart/2005/8/layout/vList4#11"/>
    <dgm:cxn modelId="{096953BC-C35A-4316-81E5-97360F62A6E5}" type="presOf" srcId="{60FF42EB-7616-4ED6-86EE-FD5467BA7A47}" destId="{2B41D3E5-BA1C-4D75-A9BD-D5B78926DD45}" srcOrd="0" destOrd="0" presId="urn:microsoft.com/office/officeart/2005/8/layout/vList4#11"/>
    <dgm:cxn modelId="{8B7CCF0D-8A2D-4D59-985E-FE9B0E0A7BFF}" type="presOf" srcId="{B3A39EDD-FBBF-460B-B012-4208033C67D8}" destId="{DB9581A0-687C-4F4B-9C8F-F0EB639C59A0}" srcOrd="0" destOrd="0" presId="urn:microsoft.com/office/officeart/2005/8/layout/vList4#11"/>
    <dgm:cxn modelId="{7E7D5E92-9407-4F1E-993D-BF3F8DB9C178}" srcId="{60FF42EB-7616-4ED6-86EE-FD5467BA7A47}" destId="{D2C464FA-8E4A-4AA9-A0D0-12F062ED975E}" srcOrd="0" destOrd="0" parTransId="{1BAB9B76-8E9E-4750-8008-852FD7E9AB00}" sibTransId="{39F31795-4EF0-49CD-A89A-B2D4A779C107}"/>
    <dgm:cxn modelId="{C7C3244B-ECF2-432D-B046-FD35AC8DDA21}" type="presOf" srcId="{0FE20AEB-1D6D-4D99-988D-D4126DECB091}" destId="{A504F2AA-3B47-4ACB-A60A-B7C5C096C65E}" srcOrd="1" destOrd="1" presId="urn:microsoft.com/office/officeart/2005/8/layout/vList4#11"/>
    <dgm:cxn modelId="{F08B852C-4724-4A8C-8A82-2F8DFB2E3D8C}" type="presOf" srcId="{BBED70D1-2439-4264-A3B2-FB1B7B24CDFE}" destId="{475B03F5-AEF3-413D-9FF5-0E403C4ADACF}" srcOrd="0" destOrd="2" presId="urn:microsoft.com/office/officeart/2005/8/layout/vList4#11"/>
    <dgm:cxn modelId="{2930203A-551D-413D-9BC7-E2C6D39FF0BF}" srcId="{04BF5448-BCB9-4768-B11C-17E5C3F868E0}" destId="{BC5F1F0E-1F53-4DBC-B719-DA9F088CD86E}" srcOrd="1" destOrd="0" parTransId="{3A35BB9E-B0D9-490D-BF19-2C38D249C46F}" sibTransId="{F5E3D984-10D5-4A7A-9E73-936FACA16060}"/>
    <dgm:cxn modelId="{7A1AE077-DEDD-4951-97F4-B260CD723811}" srcId="{D7ACE714-7ACD-493C-BBB2-BEE2193133A4}" destId="{04BF5448-BCB9-4768-B11C-17E5C3F868E0}" srcOrd="1" destOrd="0" parTransId="{0DDF43A5-6AF7-4FE5-9B2E-3970D800308A}" sibTransId="{1F4783A1-BA98-4D67-B0EB-03611D27BF5F}"/>
    <dgm:cxn modelId="{2FF07B73-7BAD-4068-98EC-3DF1A9587FC0}" srcId="{B3A39EDD-FBBF-460B-B012-4208033C67D8}" destId="{66298277-AA84-41BF-99AA-541EF7FDF98E}" srcOrd="1" destOrd="0" parTransId="{EE1E0913-CC78-4C5F-B629-0C30E1F441E9}" sibTransId="{FA2668E2-6E9A-40C1-ACD8-D539E396433A}"/>
    <dgm:cxn modelId="{BC2FCCC5-02FE-4E9D-9AE6-4A9E00C7367F}" srcId="{D7ACE714-7ACD-493C-BBB2-BEE2193133A4}" destId="{B3A39EDD-FBBF-460B-B012-4208033C67D8}" srcOrd="2" destOrd="0" parTransId="{DC24BC52-DDCD-41FB-A121-2D1C763D7CFB}" sibTransId="{A9351A5C-ECDF-4B16-A700-EB8639645D74}"/>
    <dgm:cxn modelId="{4E1254AD-073B-4ECD-B8F5-41DD24F38AE9}" srcId="{72647158-3456-4FE1-B072-128190EEE566}" destId="{0FE20AEB-1D6D-4D99-988D-D4126DECB091}" srcOrd="0" destOrd="0" parTransId="{3C1C90D2-0CCE-424B-AAE7-59650BF249F9}" sibTransId="{6E9E4786-3425-41E8-8791-169A95ACCDE3}"/>
    <dgm:cxn modelId="{D7E769D0-0EC1-4966-838F-07951926A9B7}" type="presOf" srcId="{66298277-AA84-41BF-99AA-541EF7FDF98E}" destId="{780C1C95-D05E-4F4C-92DC-CB78D33D46EE}" srcOrd="1" destOrd="2" presId="urn:microsoft.com/office/officeart/2005/8/layout/vList4#11"/>
    <dgm:cxn modelId="{C97A7E29-C3DD-4ED0-A06D-C0FC6C0A52B4}" type="presOf" srcId="{4603C8BE-D6BA-4CDA-B5A9-5D82769249C8}" destId="{475B03F5-AEF3-413D-9FF5-0E403C4ADACF}" srcOrd="0" destOrd="3" presId="urn:microsoft.com/office/officeart/2005/8/layout/vList4#11"/>
    <dgm:cxn modelId="{AB884625-CC32-4FDE-B49E-44A4D5EDF3F4}" type="presOf" srcId="{026806C1-94A7-4B0C-9084-881700DD2F67}" destId="{DB9581A0-687C-4F4B-9C8F-F0EB639C59A0}" srcOrd="0" destOrd="1" presId="urn:microsoft.com/office/officeart/2005/8/layout/vList4#11"/>
    <dgm:cxn modelId="{C7FA5E78-643B-43F9-88BF-C3A1AE38EC1B}" type="presOf" srcId="{BC5F1F0E-1F53-4DBC-B719-DA9F088CD86E}" destId="{FAC9B8DA-608C-4A92-8B0F-31E14076F0BC}" srcOrd="1" destOrd="2" presId="urn:microsoft.com/office/officeart/2005/8/layout/vList4#11"/>
    <dgm:cxn modelId="{A57CF0AF-5D98-4F9E-B795-25B7C2E09F1A}" srcId="{D7ACE714-7ACD-493C-BBB2-BEE2193133A4}" destId="{72647158-3456-4FE1-B072-128190EEE566}" srcOrd="3" destOrd="0" parTransId="{E50D1837-5BC0-4D5D-B62C-F3B31AC60004}" sibTransId="{81B89A93-7DFE-4873-8E8B-CE45B16C2606}"/>
    <dgm:cxn modelId="{957330D3-253C-496A-B1B0-CE1CAFF90EF2}" srcId="{D7ACE714-7ACD-493C-BBB2-BEE2193133A4}" destId="{60FF42EB-7616-4ED6-86EE-FD5467BA7A47}" srcOrd="0" destOrd="0" parTransId="{ED8DDC79-C21F-4198-AB93-BEEF07F5FC2C}" sibTransId="{9AB1EC95-3DF3-449F-9658-254CBA2FE03E}"/>
    <dgm:cxn modelId="{74415898-B1A6-45F2-BB52-1B00ED0D225E}" srcId="{B3A39EDD-FBBF-460B-B012-4208033C67D8}" destId="{026806C1-94A7-4B0C-9084-881700DD2F67}" srcOrd="0" destOrd="0" parTransId="{EBA7682E-EED2-4EAB-B75A-8C4150B2C0F4}" sibTransId="{9E05A8F8-E0B4-4B90-ABE5-B18D08D7ECE6}"/>
    <dgm:cxn modelId="{0CF6DD7C-856A-4642-805E-DAB5A9283EB7}" type="presOf" srcId="{BC5F1F0E-1F53-4DBC-B719-DA9F088CD86E}" destId="{550328FC-C614-4EAD-B1EA-BF3AE54D3731}" srcOrd="0" destOrd="2" presId="urn:microsoft.com/office/officeart/2005/8/layout/vList4#11"/>
    <dgm:cxn modelId="{CEB03384-788F-454B-BC39-0FE4F30ABDE7}" type="presOf" srcId="{BBED70D1-2439-4264-A3B2-FB1B7B24CDFE}" destId="{A504F2AA-3B47-4ACB-A60A-B7C5C096C65E}" srcOrd="1" destOrd="2" presId="urn:microsoft.com/office/officeart/2005/8/layout/vList4#11"/>
    <dgm:cxn modelId="{933E8077-3329-4714-AA57-D3ECBBFBF6CB}" type="presOf" srcId="{04BF5448-BCB9-4768-B11C-17E5C3F868E0}" destId="{550328FC-C614-4EAD-B1EA-BF3AE54D3731}" srcOrd="0" destOrd="0" presId="urn:microsoft.com/office/officeart/2005/8/layout/vList4#11"/>
    <dgm:cxn modelId="{7B2BB5C1-A817-4EA9-A795-7D2C38BF89C6}" type="presParOf" srcId="{12C33778-865D-475E-A739-8D8883E1C1CB}" destId="{520F73D3-B162-4010-A826-0B07B8B9C2F1}" srcOrd="0" destOrd="0" presId="urn:microsoft.com/office/officeart/2005/8/layout/vList4#11"/>
    <dgm:cxn modelId="{E056970C-E1C0-4048-8ED4-8D4E66ED2615}" type="presParOf" srcId="{520F73D3-B162-4010-A826-0B07B8B9C2F1}" destId="{2B41D3E5-BA1C-4D75-A9BD-D5B78926DD45}" srcOrd="0" destOrd="0" presId="urn:microsoft.com/office/officeart/2005/8/layout/vList4#11"/>
    <dgm:cxn modelId="{6E802932-9183-4F4E-A5A1-FF09A6D10A48}" type="presParOf" srcId="{520F73D3-B162-4010-A826-0B07B8B9C2F1}" destId="{D186FC8A-EC6F-4151-8A22-555F4BF603C6}" srcOrd="1" destOrd="0" presId="urn:microsoft.com/office/officeart/2005/8/layout/vList4#11"/>
    <dgm:cxn modelId="{129CE9ED-4A27-44A0-BE42-57BC83FCECEF}" type="presParOf" srcId="{520F73D3-B162-4010-A826-0B07B8B9C2F1}" destId="{F31ECC97-236D-4459-A27A-61746721647A}" srcOrd="2" destOrd="0" presId="urn:microsoft.com/office/officeart/2005/8/layout/vList4#11"/>
    <dgm:cxn modelId="{939BBA91-F487-4273-A3A5-5EFDA4173D2F}" type="presParOf" srcId="{12C33778-865D-475E-A739-8D8883E1C1CB}" destId="{5F41F8BA-A11E-4A75-A729-3B97BD09E103}" srcOrd="1" destOrd="0" presId="urn:microsoft.com/office/officeart/2005/8/layout/vList4#11"/>
    <dgm:cxn modelId="{25B66D35-D50A-4603-95D7-80CFA19A7E0A}" type="presParOf" srcId="{12C33778-865D-475E-A739-8D8883E1C1CB}" destId="{07C8855A-BA6B-480B-A200-8E8440E4A018}" srcOrd="2" destOrd="0" presId="urn:microsoft.com/office/officeart/2005/8/layout/vList4#11"/>
    <dgm:cxn modelId="{A36736CC-C911-4CEB-AE21-66900E2B37FD}" type="presParOf" srcId="{07C8855A-BA6B-480B-A200-8E8440E4A018}" destId="{550328FC-C614-4EAD-B1EA-BF3AE54D3731}" srcOrd="0" destOrd="0" presId="urn:microsoft.com/office/officeart/2005/8/layout/vList4#11"/>
    <dgm:cxn modelId="{016A9FBB-7C86-4086-A676-D0E59E5C7874}" type="presParOf" srcId="{07C8855A-BA6B-480B-A200-8E8440E4A018}" destId="{5B0814C3-AFC2-41B8-8DEA-8C040ED0B96B}" srcOrd="1" destOrd="0" presId="urn:microsoft.com/office/officeart/2005/8/layout/vList4#11"/>
    <dgm:cxn modelId="{0C2C30D0-C3B0-4E32-848C-C094C59DB898}" type="presParOf" srcId="{07C8855A-BA6B-480B-A200-8E8440E4A018}" destId="{FAC9B8DA-608C-4A92-8B0F-31E14076F0BC}" srcOrd="2" destOrd="0" presId="urn:microsoft.com/office/officeart/2005/8/layout/vList4#11"/>
    <dgm:cxn modelId="{A59EF528-9210-4BEF-9811-7FE97417D2E9}" type="presParOf" srcId="{12C33778-865D-475E-A739-8D8883E1C1CB}" destId="{E9005E24-EF3F-49BD-B42E-CCDA11947E15}" srcOrd="3" destOrd="0" presId="urn:microsoft.com/office/officeart/2005/8/layout/vList4#11"/>
    <dgm:cxn modelId="{A533509F-A137-4CB5-90CC-4F9F0666617F}" type="presParOf" srcId="{12C33778-865D-475E-A739-8D8883E1C1CB}" destId="{96EEB7EF-EE97-419F-AFB1-33277F309AD8}" srcOrd="4" destOrd="0" presId="urn:microsoft.com/office/officeart/2005/8/layout/vList4#11"/>
    <dgm:cxn modelId="{AD9ACC9E-6F26-4697-99FB-EE45CB9DA614}" type="presParOf" srcId="{96EEB7EF-EE97-419F-AFB1-33277F309AD8}" destId="{DB9581A0-687C-4F4B-9C8F-F0EB639C59A0}" srcOrd="0" destOrd="0" presId="urn:microsoft.com/office/officeart/2005/8/layout/vList4#11"/>
    <dgm:cxn modelId="{F5E2CB1C-23CA-4905-A571-441191575FE6}" type="presParOf" srcId="{96EEB7EF-EE97-419F-AFB1-33277F309AD8}" destId="{98462C04-E66B-4AC4-A582-8169D7CCEEB5}" srcOrd="1" destOrd="0" presId="urn:microsoft.com/office/officeart/2005/8/layout/vList4#11"/>
    <dgm:cxn modelId="{EED2DA3F-42D2-419B-966F-4B5FDBE5F96A}" type="presParOf" srcId="{96EEB7EF-EE97-419F-AFB1-33277F309AD8}" destId="{780C1C95-D05E-4F4C-92DC-CB78D33D46EE}" srcOrd="2" destOrd="0" presId="urn:microsoft.com/office/officeart/2005/8/layout/vList4#11"/>
    <dgm:cxn modelId="{096E764F-D84B-4194-8F1D-1FC7A02B1BC6}" type="presParOf" srcId="{12C33778-865D-475E-A739-8D8883E1C1CB}" destId="{B0EF96BA-5D5D-4D86-8277-94CF77D1C9F0}" srcOrd="5" destOrd="0" presId="urn:microsoft.com/office/officeart/2005/8/layout/vList4#11"/>
    <dgm:cxn modelId="{098520D9-92FB-48BD-821D-20059249BF4B}" type="presParOf" srcId="{12C33778-865D-475E-A739-8D8883E1C1CB}" destId="{AB59B169-364D-411B-AFB4-172AA0A2AEFF}" srcOrd="6" destOrd="0" presId="urn:microsoft.com/office/officeart/2005/8/layout/vList4#11"/>
    <dgm:cxn modelId="{2CCA18D4-3AB4-4D48-8E12-11C8745E4326}" type="presParOf" srcId="{AB59B169-364D-411B-AFB4-172AA0A2AEFF}" destId="{475B03F5-AEF3-413D-9FF5-0E403C4ADACF}" srcOrd="0" destOrd="0" presId="urn:microsoft.com/office/officeart/2005/8/layout/vList4#11"/>
    <dgm:cxn modelId="{2E856254-51A4-4E0A-BEF1-FD494ECE1BD0}" type="presParOf" srcId="{AB59B169-364D-411B-AFB4-172AA0A2AEFF}" destId="{B8285F86-2206-46F7-8535-A13BA2AF9766}" srcOrd="1" destOrd="0" presId="urn:microsoft.com/office/officeart/2005/8/layout/vList4#11"/>
    <dgm:cxn modelId="{71CB923E-A112-422A-BA7F-2877E4A0B4CE}" type="presParOf" srcId="{AB59B169-364D-411B-AFB4-172AA0A2AEFF}" destId="{A504F2AA-3B47-4ACB-A60A-B7C5C096C65E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DB842A-FA49-4A02-A00B-A35742B6E450}" type="doc">
      <dgm:prSet loTypeId="urn:microsoft.com/office/officeart/2005/8/layout/vList4#1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7386A7-1D97-49FB-8388-03E80F798E35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Corkulous</a:t>
          </a:r>
          <a:endParaRPr lang="en-US" dirty="0"/>
        </a:p>
      </dgm:t>
    </dgm:pt>
    <dgm:pt modelId="{3C5C89FD-2BDC-4F85-B2BF-6C3152BCB7A0}" type="parTrans" cxnId="{5CA77388-B99B-4330-826B-48CB6F0BFC32}">
      <dgm:prSet/>
      <dgm:spPr/>
      <dgm:t>
        <a:bodyPr/>
        <a:lstStyle/>
        <a:p>
          <a:endParaRPr lang="en-US"/>
        </a:p>
      </dgm:t>
    </dgm:pt>
    <dgm:pt modelId="{23058746-D83A-466A-8EBF-3C58CA1224B2}" type="sibTrans" cxnId="{5CA77388-B99B-4330-826B-48CB6F0BFC32}">
      <dgm:prSet/>
      <dgm:spPr/>
      <dgm:t>
        <a:bodyPr/>
        <a:lstStyle/>
        <a:p>
          <a:endParaRPr lang="en-US"/>
        </a:p>
      </dgm:t>
    </dgm:pt>
    <dgm:pt modelId="{0BE97D7E-5B2C-4B0A-A75A-D8A524A1F1A2}">
      <dgm:prSet phldrT="[Text]"/>
      <dgm:spPr/>
      <dgm:t>
        <a:bodyPr/>
        <a:lstStyle/>
        <a:p>
          <a:r>
            <a:rPr lang="en-US" dirty="0" smtClean="0"/>
            <a:t>$4.99</a:t>
          </a:r>
          <a:endParaRPr lang="en-US" dirty="0"/>
        </a:p>
      </dgm:t>
    </dgm:pt>
    <dgm:pt modelId="{0ECC1D89-71D1-4097-8798-BE4311263EF5}" type="parTrans" cxnId="{740C87FD-226F-48F1-9F5A-9BE42F80297B}">
      <dgm:prSet/>
      <dgm:spPr/>
      <dgm:t>
        <a:bodyPr/>
        <a:lstStyle/>
        <a:p>
          <a:endParaRPr lang="en-US"/>
        </a:p>
      </dgm:t>
    </dgm:pt>
    <dgm:pt modelId="{55256659-9958-474A-A757-ED3414FC620D}" type="sibTrans" cxnId="{740C87FD-226F-48F1-9F5A-9BE42F80297B}">
      <dgm:prSet/>
      <dgm:spPr/>
      <dgm:t>
        <a:bodyPr/>
        <a:lstStyle/>
        <a:p>
          <a:endParaRPr lang="en-US"/>
        </a:p>
      </dgm:t>
    </dgm:pt>
    <dgm:pt modelId="{691F96A0-E401-45D2-99F3-1E42A40F0A27}">
      <dgm:prSet phldrT="[Text]"/>
      <dgm:spPr/>
      <dgm:t>
        <a:bodyPr/>
        <a:lstStyle/>
        <a:p>
          <a:r>
            <a:rPr lang="en-US" dirty="0" smtClean="0"/>
            <a:t>collect, organize, and share ideas on a cork board</a:t>
          </a:r>
          <a:endParaRPr lang="en-US" dirty="0"/>
        </a:p>
      </dgm:t>
    </dgm:pt>
    <dgm:pt modelId="{794B01DF-BC37-4A08-838D-1A89A86A2520}" type="parTrans" cxnId="{EF354A05-15F4-4EC5-8B45-7B2417A39523}">
      <dgm:prSet/>
      <dgm:spPr/>
      <dgm:t>
        <a:bodyPr/>
        <a:lstStyle/>
        <a:p>
          <a:endParaRPr lang="en-US"/>
        </a:p>
      </dgm:t>
    </dgm:pt>
    <dgm:pt modelId="{25CEF180-32D1-46F4-AC79-71D26CA84BA5}" type="sibTrans" cxnId="{EF354A05-15F4-4EC5-8B45-7B2417A39523}">
      <dgm:prSet/>
      <dgm:spPr/>
      <dgm:t>
        <a:bodyPr/>
        <a:lstStyle/>
        <a:p>
          <a:endParaRPr lang="en-US"/>
        </a:p>
      </dgm:t>
    </dgm:pt>
    <dgm:pt modelId="{E3D59E5E-216A-4718-884D-ADA620B70361}">
      <dgm:prSet phldrT="[Text]"/>
      <dgm:spPr/>
      <dgm:t>
        <a:bodyPr/>
        <a:lstStyle/>
        <a:p>
          <a:r>
            <a:rPr lang="en-US" b="1" smtClean="0">
              <a:hlinkClick xmlns:r="http://schemas.openxmlformats.org/officeDocument/2006/relationships" r:id="rId2"/>
            </a:rPr>
            <a:t>Take Note</a:t>
          </a:r>
          <a:endParaRPr lang="en-US" dirty="0"/>
        </a:p>
      </dgm:t>
    </dgm:pt>
    <dgm:pt modelId="{11C62B5A-254E-46B6-820A-59BEDB5CA9F9}" type="parTrans" cxnId="{1DC80297-8BF7-4E6B-AE07-47041B342E12}">
      <dgm:prSet/>
      <dgm:spPr/>
    </dgm:pt>
    <dgm:pt modelId="{00BBCD22-2D6F-4F8D-8A56-73CC0C9990F0}" type="sibTrans" cxnId="{1DC80297-8BF7-4E6B-AE07-47041B342E12}">
      <dgm:prSet/>
      <dgm:spPr/>
    </dgm:pt>
    <dgm:pt modelId="{221D42D5-87F5-4334-98C1-8912E5CD7798}">
      <dgm:prSet/>
      <dgm:spPr/>
      <dgm:t>
        <a:bodyPr/>
        <a:lstStyle/>
        <a:p>
          <a:r>
            <a:rPr lang="en-US" smtClean="0"/>
            <a:t>$2.99</a:t>
          </a:r>
          <a:endParaRPr lang="en-US" dirty="0"/>
        </a:p>
      </dgm:t>
    </dgm:pt>
    <dgm:pt modelId="{61F423A3-6EEB-4966-A53F-BBBD50179F21}" type="parTrans" cxnId="{10322296-EDA6-4631-A0F6-F4D6B103606B}">
      <dgm:prSet/>
      <dgm:spPr/>
      <dgm:t>
        <a:bodyPr/>
        <a:lstStyle/>
        <a:p>
          <a:endParaRPr lang="en-US"/>
        </a:p>
      </dgm:t>
    </dgm:pt>
    <dgm:pt modelId="{BCB350FD-A726-4D55-81FC-55F01E4379D7}" type="sibTrans" cxnId="{10322296-EDA6-4631-A0F6-F4D6B103606B}">
      <dgm:prSet/>
      <dgm:spPr/>
      <dgm:t>
        <a:bodyPr/>
        <a:lstStyle/>
        <a:p>
          <a:endParaRPr lang="en-US"/>
        </a:p>
      </dgm:t>
    </dgm:pt>
    <dgm:pt modelId="{7DB90E1C-3FD2-4C31-920F-B0874AAB628B}">
      <dgm:prSet/>
      <dgm:spPr/>
      <dgm:t>
        <a:bodyPr/>
        <a:lstStyle/>
        <a:p>
          <a:r>
            <a:rPr lang="en-US" smtClean="0"/>
            <a:t>Have your notes through your voice</a:t>
          </a:r>
          <a:endParaRPr lang="en-US" dirty="0"/>
        </a:p>
      </dgm:t>
    </dgm:pt>
    <dgm:pt modelId="{D6D1AA92-8A37-41EA-B48F-BAC4F4B9F4AE}" type="parTrans" cxnId="{D1618CF2-ED7A-48BF-86CA-4F8FE078E2BB}">
      <dgm:prSet/>
      <dgm:spPr/>
      <dgm:t>
        <a:bodyPr/>
        <a:lstStyle/>
        <a:p>
          <a:endParaRPr lang="en-US"/>
        </a:p>
      </dgm:t>
    </dgm:pt>
    <dgm:pt modelId="{39BA385B-7DCF-4D64-B3A4-2683626DE7E2}" type="sibTrans" cxnId="{D1618CF2-ED7A-48BF-86CA-4F8FE078E2BB}">
      <dgm:prSet/>
      <dgm:spPr/>
      <dgm:t>
        <a:bodyPr/>
        <a:lstStyle/>
        <a:p>
          <a:endParaRPr lang="en-US"/>
        </a:p>
      </dgm:t>
    </dgm:pt>
    <dgm:pt modelId="{41FF6E8B-B82E-496F-B0F8-F784483A3FA4}" type="pres">
      <dgm:prSet presAssocID="{09DB842A-FA49-4A02-A00B-A35742B6E4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4D616-386F-4238-AFCB-C98B200EE5A3}" type="pres">
      <dgm:prSet presAssocID="{917386A7-1D97-49FB-8388-03E80F798E35}" presName="comp" presStyleCnt="0"/>
      <dgm:spPr/>
    </dgm:pt>
    <dgm:pt modelId="{8A6ACF7B-0FC6-4D79-B5C8-F7DFD17D97A5}" type="pres">
      <dgm:prSet presAssocID="{917386A7-1D97-49FB-8388-03E80F798E35}" presName="box" presStyleLbl="node1" presStyleIdx="0" presStyleCnt="2"/>
      <dgm:spPr/>
      <dgm:t>
        <a:bodyPr/>
        <a:lstStyle/>
        <a:p>
          <a:endParaRPr lang="en-US"/>
        </a:p>
      </dgm:t>
    </dgm:pt>
    <dgm:pt modelId="{69A8B436-3F84-4402-B7EC-D6F57FB96FBF}" type="pres">
      <dgm:prSet presAssocID="{917386A7-1D97-49FB-8388-03E80F798E35}" presName="img" presStyleLbl="fgImgPlace1" presStyleIdx="0" presStyleCnt="2" custScaleX="94984" custScaleY="910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43C5F5-64EF-40D9-AEB7-172C63727A4C}" type="pres">
      <dgm:prSet presAssocID="{917386A7-1D97-49FB-8388-03E80F798E3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A7A46-9FD6-48E1-8906-6EF6453FA419}" type="pres">
      <dgm:prSet presAssocID="{23058746-D83A-466A-8EBF-3C58CA1224B2}" presName="spacer" presStyleCnt="0"/>
      <dgm:spPr/>
    </dgm:pt>
    <dgm:pt modelId="{738D1E49-35CF-44FB-B20F-4FB6DBC649E3}" type="pres">
      <dgm:prSet presAssocID="{E3D59E5E-216A-4718-884D-ADA620B70361}" presName="comp" presStyleCnt="0"/>
      <dgm:spPr/>
    </dgm:pt>
    <dgm:pt modelId="{99CA54AE-CE84-4F91-BDD0-D9FAE4ECBA02}" type="pres">
      <dgm:prSet presAssocID="{E3D59E5E-216A-4718-884D-ADA620B70361}" presName="box" presStyleLbl="node1" presStyleIdx="1" presStyleCnt="2"/>
      <dgm:spPr/>
      <dgm:t>
        <a:bodyPr/>
        <a:lstStyle/>
        <a:p>
          <a:endParaRPr lang="en-US"/>
        </a:p>
      </dgm:t>
    </dgm:pt>
    <dgm:pt modelId="{A7324761-4C7F-4C03-9753-BDC30D127CA8}" type="pres">
      <dgm:prSet presAssocID="{E3D59E5E-216A-4718-884D-ADA620B70361}" presName="img" presStyleLbl="fgImgPlace1" presStyleIdx="1" presStyleCnt="2" custScaleX="104243" custScaleY="940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78C9C5-7323-416E-AB46-28552FAF8495}" type="pres">
      <dgm:prSet presAssocID="{E3D59E5E-216A-4718-884D-ADA620B7036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91932-1C92-48F7-93F7-0EB5B3FE2F78}" type="presOf" srcId="{E3D59E5E-216A-4718-884D-ADA620B70361}" destId="{99CA54AE-CE84-4F91-BDD0-D9FAE4ECBA02}" srcOrd="0" destOrd="0" presId="urn:microsoft.com/office/officeart/2005/8/layout/vList4#12"/>
    <dgm:cxn modelId="{C9136497-6628-4294-AC09-0DD7F7C4B9E6}" type="presOf" srcId="{0BE97D7E-5B2C-4B0A-A75A-D8A524A1F1A2}" destId="{8A6ACF7B-0FC6-4D79-B5C8-F7DFD17D97A5}" srcOrd="0" destOrd="1" presId="urn:microsoft.com/office/officeart/2005/8/layout/vList4#12"/>
    <dgm:cxn modelId="{D1618CF2-ED7A-48BF-86CA-4F8FE078E2BB}" srcId="{E3D59E5E-216A-4718-884D-ADA620B70361}" destId="{7DB90E1C-3FD2-4C31-920F-B0874AAB628B}" srcOrd="1" destOrd="0" parTransId="{D6D1AA92-8A37-41EA-B48F-BAC4F4B9F4AE}" sibTransId="{39BA385B-7DCF-4D64-B3A4-2683626DE7E2}"/>
    <dgm:cxn modelId="{021113AF-D074-4057-83CE-8F744EC8CEEB}" type="presOf" srcId="{917386A7-1D97-49FB-8388-03E80F798E35}" destId="{8A6ACF7B-0FC6-4D79-B5C8-F7DFD17D97A5}" srcOrd="0" destOrd="0" presId="urn:microsoft.com/office/officeart/2005/8/layout/vList4#12"/>
    <dgm:cxn modelId="{B028CCA7-99D1-4A12-9C8E-35D8DEBBF1FA}" type="presOf" srcId="{09DB842A-FA49-4A02-A00B-A35742B6E450}" destId="{41FF6E8B-B82E-496F-B0F8-F784483A3FA4}" srcOrd="0" destOrd="0" presId="urn:microsoft.com/office/officeart/2005/8/layout/vList4#12"/>
    <dgm:cxn modelId="{9FE850A7-78AF-4CE4-897B-AAAE4A3FD550}" type="presOf" srcId="{7DB90E1C-3FD2-4C31-920F-B0874AAB628B}" destId="{99CA54AE-CE84-4F91-BDD0-D9FAE4ECBA02}" srcOrd="0" destOrd="2" presId="urn:microsoft.com/office/officeart/2005/8/layout/vList4#12"/>
    <dgm:cxn modelId="{1DC80297-8BF7-4E6B-AE07-47041B342E12}" srcId="{09DB842A-FA49-4A02-A00B-A35742B6E450}" destId="{E3D59E5E-216A-4718-884D-ADA620B70361}" srcOrd="1" destOrd="0" parTransId="{11C62B5A-254E-46B6-820A-59BEDB5CA9F9}" sibTransId="{00BBCD22-2D6F-4F8D-8A56-73CC0C9990F0}"/>
    <dgm:cxn modelId="{EF354A05-15F4-4EC5-8B45-7B2417A39523}" srcId="{917386A7-1D97-49FB-8388-03E80F798E35}" destId="{691F96A0-E401-45D2-99F3-1E42A40F0A27}" srcOrd="1" destOrd="0" parTransId="{794B01DF-BC37-4A08-838D-1A89A86A2520}" sibTransId="{25CEF180-32D1-46F4-AC79-71D26CA84BA5}"/>
    <dgm:cxn modelId="{5CA77388-B99B-4330-826B-48CB6F0BFC32}" srcId="{09DB842A-FA49-4A02-A00B-A35742B6E450}" destId="{917386A7-1D97-49FB-8388-03E80F798E35}" srcOrd="0" destOrd="0" parTransId="{3C5C89FD-2BDC-4F85-B2BF-6C3152BCB7A0}" sibTransId="{23058746-D83A-466A-8EBF-3C58CA1224B2}"/>
    <dgm:cxn modelId="{10322296-EDA6-4631-A0F6-F4D6B103606B}" srcId="{E3D59E5E-216A-4718-884D-ADA620B70361}" destId="{221D42D5-87F5-4334-98C1-8912E5CD7798}" srcOrd="0" destOrd="0" parTransId="{61F423A3-6EEB-4966-A53F-BBBD50179F21}" sibTransId="{BCB350FD-A726-4D55-81FC-55F01E4379D7}"/>
    <dgm:cxn modelId="{28AD9BDB-25CA-4A7A-A82C-3198971C4DAE}" type="presOf" srcId="{7DB90E1C-3FD2-4C31-920F-B0874AAB628B}" destId="{F278C9C5-7323-416E-AB46-28552FAF8495}" srcOrd="1" destOrd="2" presId="urn:microsoft.com/office/officeart/2005/8/layout/vList4#12"/>
    <dgm:cxn modelId="{D21D8AAD-B5A7-49CA-A35C-417257E82B92}" type="presOf" srcId="{0BE97D7E-5B2C-4B0A-A75A-D8A524A1F1A2}" destId="{3243C5F5-64EF-40D9-AEB7-172C63727A4C}" srcOrd="1" destOrd="1" presId="urn:microsoft.com/office/officeart/2005/8/layout/vList4#12"/>
    <dgm:cxn modelId="{740C87FD-226F-48F1-9F5A-9BE42F80297B}" srcId="{917386A7-1D97-49FB-8388-03E80F798E35}" destId="{0BE97D7E-5B2C-4B0A-A75A-D8A524A1F1A2}" srcOrd="0" destOrd="0" parTransId="{0ECC1D89-71D1-4097-8798-BE4311263EF5}" sibTransId="{55256659-9958-474A-A757-ED3414FC620D}"/>
    <dgm:cxn modelId="{AE2B23CC-097D-40C4-A6DF-4FC78FEBF6ED}" type="presOf" srcId="{917386A7-1D97-49FB-8388-03E80F798E35}" destId="{3243C5F5-64EF-40D9-AEB7-172C63727A4C}" srcOrd="1" destOrd="0" presId="urn:microsoft.com/office/officeart/2005/8/layout/vList4#12"/>
    <dgm:cxn modelId="{DEEC356D-D757-4566-999F-ACB1A00929F1}" type="presOf" srcId="{221D42D5-87F5-4334-98C1-8912E5CD7798}" destId="{99CA54AE-CE84-4F91-BDD0-D9FAE4ECBA02}" srcOrd="0" destOrd="1" presId="urn:microsoft.com/office/officeart/2005/8/layout/vList4#12"/>
    <dgm:cxn modelId="{60672DE2-7153-4A03-A55E-7A4163C27E51}" type="presOf" srcId="{E3D59E5E-216A-4718-884D-ADA620B70361}" destId="{F278C9C5-7323-416E-AB46-28552FAF8495}" srcOrd="1" destOrd="0" presId="urn:microsoft.com/office/officeart/2005/8/layout/vList4#12"/>
    <dgm:cxn modelId="{535C232A-CB2E-4579-9037-5D3481456080}" type="presOf" srcId="{221D42D5-87F5-4334-98C1-8912E5CD7798}" destId="{F278C9C5-7323-416E-AB46-28552FAF8495}" srcOrd="1" destOrd="1" presId="urn:microsoft.com/office/officeart/2005/8/layout/vList4#12"/>
    <dgm:cxn modelId="{F74736BA-0B43-494A-947B-666C71B50948}" type="presOf" srcId="{691F96A0-E401-45D2-99F3-1E42A40F0A27}" destId="{8A6ACF7B-0FC6-4D79-B5C8-F7DFD17D97A5}" srcOrd="0" destOrd="2" presId="urn:microsoft.com/office/officeart/2005/8/layout/vList4#12"/>
    <dgm:cxn modelId="{B4304EB0-5070-4603-A92E-AC517A5AD449}" type="presOf" srcId="{691F96A0-E401-45D2-99F3-1E42A40F0A27}" destId="{3243C5F5-64EF-40D9-AEB7-172C63727A4C}" srcOrd="1" destOrd="2" presId="urn:microsoft.com/office/officeart/2005/8/layout/vList4#12"/>
    <dgm:cxn modelId="{839A3AD0-8F0A-45ED-9424-1B4D9106635A}" type="presParOf" srcId="{41FF6E8B-B82E-496F-B0F8-F784483A3FA4}" destId="{BCD4D616-386F-4238-AFCB-C98B200EE5A3}" srcOrd="0" destOrd="0" presId="urn:microsoft.com/office/officeart/2005/8/layout/vList4#12"/>
    <dgm:cxn modelId="{6F0F67BB-BF18-4A12-B131-41859103961D}" type="presParOf" srcId="{BCD4D616-386F-4238-AFCB-C98B200EE5A3}" destId="{8A6ACF7B-0FC6-4D79-B5C8-F7DFD17D97A5}" srcOrd="0" destOrd="0" presId="urn:microsoft.com/office/officeart/2005/8/layout/vList4#12"/>
    <dgm:cxn modelId="{C8336781-FD5D-4446-A94D-FBDBA073AD34}" type="presParOf" srcId="{BCD4D616-386F-4238-AFCB-C98B200EE5A3}" destId="{69A8B436-3F84-4402-B7EC-D6F57FB96FBF}" srcOrd="1" destOrd="0" presId="urn:microsoft.com/office/officeart/2005/8/layout/vList4#12"/>
    <dgm:cxn modelId="{2C8B9BF8-8C23-4182-B42D-F7166D679244}" type="presParOf" srcId="{BCD4D616-386F-4238-AFCB-C98B200EE5A3}" destId="{3243C5F5-64EF-40D9-AEB7-172C63727A4C}" srcOrd="2" destOrd="0" presId="urn:microsoft.com/office/officeart/2005/8/layout/vList4#12"/>
    <dgm:cxn modelId="{6B77CD39-CE16-4DAC-8D45-46E5B954D860}" type="presParOf" srcId="{41FF6E8B-B82E-496F-B0F8-F784483A3FA4}" destId="{B81A7A46-9FD6-48E1-8906-6EF6453FA419}" srcOrd="1" destOrd="0" presId="urn:microsoft.com/office/officeart/2005/8/layout/vList4#12"/>
    <dgm:cxn modelId="{DA3FDAB3-E32D-4519-8518-31EF30161830}" type="presParOf" srcId="{41FF6E8B-B82E-496F-B0F8-F784483A3FA4}" destId="{738D1E49-35CF-44FB-B20F-4FB6DBC649E3}" srcOrd="2" destOrd="0" presId="urn:microsoft.com/office/officeart/2005/8/layout/vList4#12"/>
    <dgm:cxn modelId="{1F65B46C-F5AB-4C4F-A3D8-E6AB6261A9EC}" type="presParOf" srcId="{738D1E49-35CF-44FB-B20F-4FB6DBC649E3}" destId="{99CA54AE-CE84-4F91-BDD0-D9FAE4ECBA02}" srcOrd="0" destOrd="0" presId="urn:microsoft.com/office/officeart/2005/8/layout/vList4#12"/>
    <dgm:cxn modelId="{37F9E5A7-F626-4749-AE22-138FA0A3DA55}" type="presParOf" srcId="{738D1E49-35CF-44FB-B20F-4FB6DBC649E3}" destId="{A7324761-4C7F-4C03-9753-BDC30D127CA8}" srcOrd="1" destOrd="0" presId="urn:microsoft.com/office/officeart/2005/8/layout/vList4#12"/>
    <dgm:cxn modelId="{2E6EC5DF-4351-4902-8A0D-5C1F31955DC4}" type="presParOf" srcId="{738D1E49-35CF-44FB-B20F-4FB6DBC649E3}" destId="{F278C9C5-7323-416E-AB46-28552FAF8495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8B3C00-8FC6-4FAE-AF7C-85CC9D846E21}" type="doc">
      <dgm:prSet loTypeId="urn:microsoft.com/office/officeart/2005/8/layout/vList4#1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0DC10D-B5D7-4462-8453-86B9C965998C}">
      <dgm:prSet phldrT="[Text]"/>
      <dgm:spPr/>
      <dgm:t>
        <a:bodyPr/>
        <a:lstStyle/>
        <a:p>
          <a:r>
            <a:rPr lang="en-US" b="1" smtClean="0">
              <a:hlinkClick xmlns:r="http://schemas.openxmlformats.org/officeDocument/2006/relationships" r:id="rId1"/>
            </a:rPr>
            <a:t>Story Sequencer</a:t>
          </a:r>
          <a:endParaRPr lang="en-US" dirty="0"/>
        </a:p>
      </dgm:t>
    </dgm:pt>
    <dgm:pt modelId="{AB886909-732C-4363-9E11-E8F81FDA3E23}" type="parTrans" cxnId="{25C987D0-214C-43C2-8FA1-74A387F2A488}">
      <dgm:prSet/>
      <dgm:spPr/>
      <dgm:t>
        <a:bodyPr/>
        <a:lstStyle/>
        <a:p>
          <a:endParaRPr lang="en-US"/>
        </a:p>
      </dgm:t>
    </dgm:pt>
    <dgm:pt modelId="{EBA9B2D4-8613-429D-9E2E-07469953D55F}" type="sibTrans" cxnId="{25C987D0-214C-43C2-8FA1-74A387F2A488}">
      <dgm:prSet/>
      <dgm:spPr/>
      <dgm:t>
        <a:bodyPr/>
        <a:lstStyle/>
        <a:p>
          <a:endParaRPr lang="en-US"/>
        </a:p>
      </dgm:t>
    </dgm:pt>
    <dgm:pt modelId="{964A1F24-C11B-443A-8AFA-817310927DED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WatchMinder</a:t>
          </a:r>
          <a:endParaRPr lang="en-US" dirty="0"/>
        </a:p>
      </dgm:t>
    </dgm:pt>
    <dgm:pt modelId="{6F5729F7-B590-4C1B-B09E-AED5C7624C87}" type="parTrans" cxnId="{10B31EF1-F949-49E1-B0D4-07AF695EE08D}">
      <dgm:prSet/>
      <dgm:spPr/>
      <dgm:t>
        <a:bodyPr/>
        <a:lstStyle/>
        <a:p>
          <a:endParaRPr lang="en-US"/>
        </a:p>
      </dgm:t>
    </dgm:pt>
    <dgm:pt modelId="{B4126EDE-D16C-4E05-B660-830B78DBC34C}" type="sibTrans" cxnId="{10B31EF1-F949-49E1-B0D4-07AF695EE08D}">
      <dgm:prSet/>
      <dgm:spPr/>
      <dgm:t>
        <a:bodyPr/>
        <a:lstStyle/>
        <a:p>
          <a:endParaRPr lang="en-US"/>
        </a:p>
      </dgm:t>
    </dgm:pt>
    <dgm:pt modelId="{13D251D4-E28A-47E6-8810-351258148C33}">
      <dgm:prSet phldrT="[Text]"/>
      <dgm:spPr/>
      <dgm:t>
        <a:bodyPr/>
        <a:lstStyle/>
        <a:p>
          <a:r>
            <a:rPr lang="en-US" dirty="0" smtClean="0"/>
            <a:t>$69.00</a:t>
          </a:r>
          <a:endParaRPr lang="en-US" dirty="0"/>
        </a:p>
      </dgm:t>
    </dgm:pt>
    <dgm:pt modelId="{16CFF328-F0BD-4C12-BB07-B7BD1AB0BCD1}" type="parTrans" cxnId="{C0F1BEDB-91A9-4057-AB7A-98E63DEFAC33}">
      <dgm:prSet/>
      <dgm:spPr/>
      <dgm:t>
        <a:bodyPr/>
        <a:lstStyle/>
        <a:p>
          <a:endParaRPr lang="en-US"/>
        </a:p>
      </dgm:t>
    </dgm:pt>
    <dgm:pt modelId="{FE4A78B4-F24A-4468-993B-11740B0971B4}" type="sibTrans" cxnId="{C0F1BEDB-91A9-4057-AB7A-98E63DEFAC33}">
      <dgm:prSet/>
      <dgm:spPr/>
      <dgm:t>
        <a:bodyPr/>
        <a:lstStyle/>
        <a:p>
          <a:endParaRPr lang="en-US"/>
        </a:p>
      </dgm:t>
    </dgm:pt>
    <dgm:pt modelId="{C4490E90-3B35-43F8-BC4A-FEFB566DD778}">
      <dgm:prSet phldrT="[Text]"/>
      <dgm:spPr/>
      <dgm:t>
        <a:bodyPr/>
        <a:lstStyle/>
        <a:p>
          <a:r>
            <a:rPr lang="en-US" dirty="0" smtClean="0"/>
            <a:t>Programmable vibrating alarm and a display that tells the wearer why the alarm is going off</a:t>
          </a:r>
          <a:endParaRPr lang="en-US" dirty="0"/>
        </a:p>
      </dgm:t>
    </dgm:pt>
    <dgm:pt modelId="{C70E3C81-5C9C-4B0B-AFB5-F392882CE18A}" type="parTrans" cxnId="{7B66FBE6-6CFE-47FB-ADD5-9A7822D17500}">
      <dgm:prSet/>
      <dgm:spPr/>
      <dgm:t>
        <a:bodyPr/>
        <a:lstStyle/>
        <a:p>
          <a:endParaRPr lang="en-US"/>
        </a:p>
      </dgm:t>
    </dgm:pt>
    <dgm:pt modelId="{0FDEF2FC-3022-4B67-AB1F-F04ECBFAB570}" type="sibTrans" cxnId="{7B66FBE6-6CFE-47FB-ADD5-9A7822D17500}">
      <dgm:prSet/>
      <dgm:spPr/>
      <dgm:t>
        <a:bodyPr/>
        <a:lstStyle/>
        <a:p>
          <a:endParaRPr lang="en-US"/>
        </a:p>
      </dgm:t>
    </dgm:pt>
    <dgm:pt modelId="{822C1747-7E37-46C3-8F29-1D313F781C82}">
      <dgm:prSet/>
      <dgm:spPr/>
      <dgm:t>
        <a:bodyPr/>
        <a:lstStyle/>
        <a:p>
          <a:r>
            <a:rPr lang="en-US" b="1" u="sng" smtClean="0">
              <a:hlinkClick xmlns:r="http://schemas.openxmlformats.org/officeDocument/2006/relationships" r:id="rId3"/>
            </a:rPr>
            <a:t>Go Talk Button</a:t>
          </a:r>
          <a:endParaRPr lang="en-US" dirty="0"/>
        </a:p>
      </dgm:t>
    </dgm:pt>
    <dgm:pt modelId="{9719F23B-DB05-4258-88B0-7A2403F24B69}" type="parTrans" cxnId="{005D2861-36D0-4D9D-BD91-A7301A95D737}">
      <dgm:prSet/>
      <dgm:spPr/>
      <dgm:t>
        <a:bodyPr/>
        <a:lstStyle/>
        <a:p>
          <a:endParaRPr lang="en-US"/>
        </a:p>
      </dgm:t>
    </dgm:pt>
    <dgm:pt modelId="{36781844-101B-4BD6-ABB1-E1BD921304A6}" type="sibTrans" cxnId="{005D2861-36D0-4D9D-BD91-A7301A95D737}">
      <dgm:prSet/>
      <dgm:spPr/>
      <dgm:t>
        <a:bodyPr/>
        <a:lstStyle/>
        <a:p>
          <a:endParaRPr lang="en-US"/>
        </a:p>
      </dgm:t>
    </dgm:pt>
    <dgm:pt modelId="{1A9E9729-E9C0-456C-826A-23D131CEEA0F}">
      <dgm:prSet/>
      <dgm:spPr/>
      <dgm:t>
        <a:bodyPr/>
        <a:lstStyle/>
        <a:p>
          <a:r>
            <a:rPr lang="en-US" smtClean="0"/>
            <a:t>$12.00</a:t>
          </a:r>
          <a:endParaRPr lang="en-US" dirty="0"/>
        </a:p>
      </dgm:t>
    </dgm:pt>
    <dgm:pt modelId="{D6CE97E7-B5AB-4009-BC4E-6882373F65D0}" type="parTrans" cxnId="{D2C25735-28B0-4AF0-92B5-B694EDA4C038}">
      <dgm:prSet/>
      <dgm:spPr/>
      <dgm:t>
        <a:bodyPr/>
        <a:lstStyle/>
        <a:p>
          <a:endParaRPr lang="en-US"/>
        </a:p>
      </dgm:t>
    </dgm:pt>
    <dgm:pt modelId="{35535508-CDF9-48DC-8FE6-C5B0E75EF9FC}" type="sibTrans" cxnId="{D2C25735-28B0-4AF0-92B5-B694EDA4C038}">
      <dgm:prSet/>
      <dgm:spPr/>
      <dgm:t>
        <a:bodyPr/>
        <a:lstStyle/>
        <a:p>
          <a:endParaRPr lang="en-US"/>
        </a:p>
      </dgm:t>
    </dgm:pt>
    <dgm:pt modelId="{E61CE5E2-ADEF-4478-86AC-241B26FAC9C5}">
      <dgm:prSet/>
      <dgm:spPr/>
      <dgm:t>
        <a:bodyPr/>
        <a:lstStyle/>
        <a:p>
          <a:r>
            <a:rPr lang="en-US" smtClean="0"/>
            <a:t>records one 10-second message</a:t>
          </a:r>
          <a:endParaRPr lang="en-US" dirty="0"/>
        </a:p>
      </dgm:t>
    </dgm:pt>
    <dgm:pt modelId="{19C0A212-0A95-408F-9C9F-0350E377C5F9}" type="parTrans" cxnId="{B296589F-FCC5-409F-A98C-1D476A130916}">
      <dgm:prSet/>
      <dgm:spPr/>
      <dgm:t>
        <a:bodyPr/>
        <a:lstStyle/>
        <a:p>
          <a:endParaRPr lang="en-US"/>
        </a:p>
      </dgm:t>
    </dgm:pt>
    <dgm:pt modelId="{7584DB8F-4A53-439E-B972-666FE2CDEC9F}" type="sibTrans" cxnId="{B296589F-FCC5-409F-A98C-1D476A130916}">
      <dgm:prSet/>
      <dgm:spPr/>
      <dgm:t>
        <a:bodyPr/>
        <a:lstStyle/>
        <a:p>
          <a:endParaRPr lang="en-US"/>
        </a:p>
      </dgm:t>
    </dgm:pt>
    <dgm:pt modelId="{11DBBC05-63DA-44DF-95DF-4FC61DB6CD2F}">
      <dgm:prSet/>
      <dgm:spPr/>
      <dgm:t>
        <a:bodyPr/>
        <a:lstStyle/>
        <a:p>
          <a:r>
            <a:rPr lang="en-US" smtClean="0"/>
            <a:t>$</a:t>
          </a:r>
          <a:r>
            <a:rPr lang="en-US" b="1" smtClean="0"/>
            <a:t>32.62</a:t>
          </a:r>
          <a:endParaRPr lang="en-US" dirty="0"/>
        </a:p>
      </dgm:t>
    </dgm:pt>
    <dgm:pt modelId="{237605A2-53AB-4AEA-AAAF-91B8281EC412}" type="parTrans" cxnId="{A629156D-9625-4BF6-83B5-4A63A3EE5326}">
      <dgm:prSet/>
      <dgm:spPr/>
      <dgm:t>
        <a:bodyPr/>
        <a:lstStyle/>
        <a:p>
          <a:endParaRPr lang="en-US"/>
        </a:p>
      </dgm:t>
    </dgm:pt>
    <dgm:pt modelId="{88297CA5-31A6-43CA-8A30-3FBE801B5959}" type="sibTrans" cxnId="{A629156D-9625-4BF6-83B5-4A63A3EE5326}">
      <dgm:prSet/>
      <dgm:spPr/>
      <dgm:t>
        <a:bodyPr/>
        <a:lstStyle/>
        <a:p>
          <a:endParaRPr lang="en-US"/>
        </a:p>
      </dgm:t>
    </dgm:pt>
    <dgm:pt modelId="{419BBB21-D56F-41FA-9A66-5689394AAEA9}">
      <dgm:prSet/>
      <dgm:spPr/>
      <dgm:t>
        <a:bodyPr/>
        <a:lstStyle/>
        <a:p>
          <a:r>
            <a:rPr lang="en-US" smtClean="0"/>
            <a:t>each display window speaks a recorded message when touched</a:t>
          </a:r>
          <a:endParaRPr lang="en-US" dirty="0"/>
        </a:p>
      </dgm:t>
    </dgm:pt>
    <dgm:pt modelId="{A7D59EBE-A32D-4638-A2AF-630AB4D1FCDA}" type="parTrans" cxnId="{547F5548-C258-4D8B-BDF5-7E7699E8B000}">
      <dgm:prSet/>
      <dgm:spPr/>
      <dgm:t>
        <a:bodyPr/>
        <a:lstStyle/>
        <a:p>
          <a:endParaRPr lang="en-US"/>
        </a:p>
      </dgm:t>
    </dgm:pt>
    <dgm:pt modelId="{E09610BE-786C-4820-8872-494B307670A7}" type="sibTrans" cxnId="{547F5548-C258-4D8B-BDF5-7E7699E8B000}">
      <dgm:prSet/>
      <dgm:spPr/>
      <dgm:t>
        <a:bodyPr/>
        <a:lstStyle/>
        <a:p>
          <a:endParaRPr lang="en-US"/>
        </a:p>
      </dgm:t>
    </dgm:pt>
    <dgm:pt modelId="{D6D74B8B-47D2-4CF9-9D88-4C78FF7518C8}" type="pres">
      <dgm:prSet presAssocID="{128B3C00-8FC6-4FAE-AF7C-85CC9D846E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27910-7F74-44BE-B725-BE16D484FC57}" type="pres">
      <dgm:prSet presAssocID="{4C0DC10D-B5D7-4462-8453-86B9C965998C}" presName="comp" presStyleCnt="0"/>
      <dgm:spPr/>
    </dgm:pt>
    <dgm:pt modelId="{F842AB2E-8F20-42AC-A68B-6E681E68A626}" type="pres">
      <dgm:prSet presAssocID="{4C0DC10D-B5D7-4462-8453-86B9C965998C}" presName="box" presStyleLbl="node1" presStyleIdx="0" presStyleCnt="3" custLinFactNeighborX="926"/>
      <dgm:spPr/>
      <dgm:t>
        <a:bodyPr/>
        <a:lstStyle/>
        <a:p>
          <a:endParaRPr lang="en-US"/>
        </a:p>
      </dgm:t>
    </dgm:pt>
    <dgm:pt modelId="{6A40A2E6-0600-405F-A0A6-A682E45BA229}" type="pres">
      <dgm:prSet presAssocID="{4C0DC10D-B5D7-4462-8453-86B9C965998C}" presName="img" presStyleLbl="fgImgPlace1" presStyleIdx="0" presStyleCnt="3" custScaleX="76565" custScaleY="9509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73BA6A-445A-4E1A-9C25-C36C12EA7722}" type="pres">
      <dgm:prSet presAssocID="{4C0DC10D-B5D7-4462-8453-86B9C9659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226F6-FCEB-4918-A5B9-E547530C2D31}" type="pres">
      <dgm:prSet presAssocID="{EBA9B2D4-8613-429D-9E2E-07469953D55F}" presName="spacer" presStyleCnt="0"/>
      <dgm:spPr/>
    </dgm:pt>
    <dgm:pt modelId="{74E2F080-2BBD-47EF-986D-36EDB575E1A3}" type="pres">
      <dgm:prSet presAssocID="{822C1747-7E37-46C3-8F29-1D313F781C82}" presName="comp" presStyleCnt="0"/>
      <dgm:spPr/>
    </dgm:pt>
    <dgm:pt modelId="{8ACC6C11-7A9F-454B-9027-983694C9C41B}" type="pres">
      <dgm:prSet presAssocID="{822C1747-7E37-46C3-8F29-1D313F781C82}" presName="box" presStyleLbl="node1" presStyleIdx="1" presStyleCnt="3"/>
      <dgm:spPr/>
      <dgm:t>
        <a:bodyPr/>
        <a:lstStyle/>
        <a:p>
          <a:endParaRPr lang="en-US"/>
        </a:p>
      </dgm:t>
    </dgm:pt>
    <dgm:pt modelId="{BDA04775-BEE5-4882-B84E-D837361B6857}" type="pres">
      <dgm:prSet presAssocID="{822C1747-7E37-46C3-8F29-1D313F781C82}" presName="img" presStyleLbl="fgImgPlace1" presStyleIdx="1" presStyleCnt="3" custScaleX="765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9E7FA5-0CB4-4E0C-ADD4-F92A3E952F0F}" type="pres">
      <dgm:prSet presAssocID="{822C1747-7E37-46C3-8F29-1D313F781C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E114E-9D8D-4E4E-8F08-087D21534CA1}" type="pres">
      <dgm:prSet presAssocID="{36781844-101B-4BD6-ABB1-E1BD921304A6}" presName="spacer" presStyleCnt="0"/>
      <dgm:spPr/>
    </dgm:pt>
    <dgm:pt modelId="{5B7EF996-959B-4CA9-99E8-12F578231AC0}" type="pres">
      <dgm:prSet presAssocID="{964A1F24-C11B-443A-8AFA-817310927DED}" presName="comp" presStyleCnt="0"/>
      <dgm:spPr/>
    </dgm:pt>
    <dgm:pt modelId="{873AC04A-100C-41CD-8DD2-A8F75B477737}" type="pres">
      <dgm:prSet presAssocID="{964A1F24-C11B-443A-8AFA-817310927DED}" presName="box" presStyleLbl="node1" presStyleIdx="2" presStyleCnt="3"/>
      <dgm:spPr/>
      <dgm:t>
        <a:bodyPr/>
        <a:lstStyle/>
        <a:p>
          <a:endParaRPr lang="en-US"/>
        </a:p>
      </dgm:t>
    </dgm:pt>
    <dgm:pt modelId="{485BBE76-1A8F-458F-825E-E26D5D69432C}" type="pres">
      <dgm:prSet presAssocID="{964A1F24-C11B-443A-8AFA-817310927DED}" presName="img" presStyleLbl="fgImgPlace1" presStyleIdx="2" presStyleCnt="3" custScaleX="765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FB17031-1E1C-4DEE-BBE1-87C45C0757F4}" type="pres">
      <dgm:prSet presAssocID="{964A1F24-C11B-443A-8AFA-817310927D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31EF1-F949-49E1-B0D4-07AF695EE08D}" srcId="{128B3C00-8FC6-4FAE-AF7C-85CC9D846E21}" destId="{964A1F24-C11B-443A-8AFA-817310927DED}" srcOrd="2" destOrd="0" parTransId="{6F5729F7-B590-4C1B-B09E-AED5C7624C87}" sibTransId="{B4126EDE-D16C-4E05-B660-830B78DBC34C}"/>
    <dgm:cxn modelId="{547F5548-C258-4D8B-BDF5-7E7699E8B000}" srcId="{4C0DC10D-B5D7-4462-8453-86B9C965998C}" destId="{419BBB21-D56F-41FA-9A66-5689394AAEA9}" srcOrd="1" destOrd="0" parTransId="{A7D59EBE-A32D-4638-A2AF-630AB4D1FCDA}" sibTransId="{E09610BE-786C-4820-8872-494B307670A7}"/>
    <dgm:cxn modelId="{A85E63D1-BA91-420E-A3E3-4B2D9A07D8A3}" type="presOf" srcId="{419BBB21-D56F-41FA-9A66-5689394AAEA9}" destId="{BF73BA6A-445A-4E1A-9C25-C36C12EA7722}" srcOrd="1" destOrd="2" presId="urn:microsoft.com/office/officeart/2005/8/layout/vList4#13"/>
    <dgm:cxn modelId="{697F00DC-A98A-463C-B034-68673E67DD18}" type="presOf" srcId="{1A9E9729-E9C0-456C-826A-23D131CEEA0F}" destId="{8ACC6C11-7A9F-454B-9027-983694C9C41B}" srcOrd="0" destOrd="1" presId="urn:microsoft.com/office/officeart/2005/8/layout/vList4#13"/>
    <dgm:cxn modelId="{B5B7C3E7-02EC-4BA3-A55E-57869777F7C7}" type="presOf" srcId="{1A9E9729-E9C0-456C-826A-23D131CEEA0F}" destId="{C09E7FA5-0CB4-4E0C-ADD4-F92A3E952F0F}" srcOrd="1" destOrd="1" presId="urn:microsoft.com/office/officeart/2005/8/layout/vList4#13"/>
    <dgm:cxn modelId="{B6BB70C2-52C8-460F-9D16-304229B64ABF}" type="presOf" srcId="{822C1747-7E37-46C3-8F29-1D313F781C82}" destId="{8ACC6C11-7A9F-454B-9027-983694C9C41B}" srcOrd="0" destOrd="0" presId="urn:microsoft.com/office/officeart/2005/8/layout/vList4#13"/>
    <dgm:cxn modelId="{2F0382C5-E165-4C2D-BEB7-C46606810681}" type="presOf" srcId="{128B3C00-8FC6-4FAE-AF7C-85CC9D846E21}" destId="{D6D74B8B-47D2-4CF9-9D88-4C78FF7518C8}" srcOrd="0" destOrd="0" presId="urn:microsoft.com/office/officeart/2005/8/layout/vList4#13"/>
    <dgm:cxn modelId="{6E07FDE9-D4BA-43FF-B5EA-1CEA15E698AB}" type="presOf" srcId="{964A1F24-C11B-443A-8AFA-817310927DED}" destId="{1FB17031-1E1C-4DEE-BBE1-87C45C0757F4}" srcOrd="1" destOrd="0" presId="urn:microsoft.com/office/officeart/2005/8/layout/vList4#13"/>
    <dgm:cxn modelId="{C0F1BEDB-91A9-4057-AB7A-98E63DEFAC33}" srcId="{964A1F24-C11B-443A-8AFA-817310927DED}" destId="{13D251D4-E28A-47E6-8810-351258148C33}" srcOrd="0" destOrd="0" parTransId="{16CFF328-F0BD-4C12-BB07-B7BD1AB0BCD1}" sibTransId="{FE4A78B4-F24A-4468-993B-11740B0971B4}"/>
    <dgm:cxn modelId="{C0F354B3-414D-462A-8F5F-299D204FBD71}" type="presOf" srcId="{822C1747-7E37-46C3-8F29-1D313F781C82}" destId="{C09E7FA5-0CB4-4E0C-ADD4-F92A3E952F0F}" srcOrd="1" destOrd="0" presId="urn:microsoft.com/office/officeart/2005/8/layout/vList4#13"/>
    <dgm:cxn modelId="{F1C67B40-C11F-49F0-8EDB-0162A51E0EAD}" type="presOf" srcId="{C4490E90-3B35-43F8-BC4A-FEFB566DD778}" destId="{873AC04A-100C-41CD-8DD2-A8F75B477737}" srcOrd="0" destOrd="2" presId="urn:microsoft.com/office/officeart/2005/8/layout/vList4#13"/>
    <dgm:cxn modelId="{38C4E5C4-136C-4B6D-9DB0-27D3396FE149}" type="presOf" srcId="{13D251D4-E28A-47E6-8810-351258148C33}" destId="{1FB17031-1E1C-4DEE-BBE1-87C45C0757F4}" srcOrd="1" destOrd="1" presId="urn:microsoft.com/office/officeart/2005/8/layout/vList4#13"/>
    <dgm:cxn modelId="{A629156D-9625-4BF6-83B5-4A63A3EE5326}" srcId="{4C0DC10D-B5D7-4462-8453-86B9C965998C}" destId="{11DBBC05-63DA-44DF-95DF-4FC61DB6CD2F}" srcOrd="0" destOrd="0" parTransId="{237605A2-53AB-4AEA-AAAF-91B8281EC412}" sibTransId="{88297CA5-31A6-43CA-8A30-3FBE801B5959}"/>
    <dgm:cxn modelId="{7B66FBE6-6CFE-47FB-ADD5-9A7822D17500}" srcId="{964A1F24-C11B-443A-8AFA-817310927DED}" destId="{C4490E90-3B35-43F8-BC4A-FEFB566DD778}" srcOrd="1" destOrd="0" parTransId="{C70E3C81-5C9C-4B0B-AFB5-F392882CE18A}" sibTransId="{0FDEF2FC-3022-4B67-AB1F-F04ECBFAB570}"/>
    <dgm:cxn modelId="{D2C25735-28B0-4AF0-92B5-B694EDA4C038}" srcId="{822C1747-7E37-46C3-8F29-1D313F781C82}" destId="{1A9E9729-E9C0-456C-826A-23D131CEEA0F}" srcOrd="0" destOrd="0" parTransId="{D6CE97E7-B5AB-4009-BC4E-6882373F65D0}" sibTransId="{35535508-CDF9-48DC-8FE6-C5B0E75EF9FC}"/>
    <dgm:cxn modelId="{B296589F-FCC5-409F-A98C-1D476A130916}" srcId="{822C1747-7E37-46C3-8F29-1D313F781C82}" destId="{E61CE5E2-ADEF-4478-86AC-241B26FAC9C5}" srcOrd="1" destOrd="0" parTransId="{19C0A212-0A95-408F-9C9F-0350E377C5F9}" sibTransId="{7584DB8F-4A53-439E-B972-666FE2CDEC9F}"/>
    <dgm:cxn modelId="{25C987D0-214C-43C2-8FA1-74A387F2A488}" srcId="{128B3C00-8FC6-4FAE-AF7C-85CC9D846E21}" destId="{4C0DC10D-B5D7-4462-8453-86B9C965998C}" srcOrd="0" destOrd="0" parTransId="{AB886909-732C-4363-9E11-E8F81FDA3E23}" sibTransId="{EBA9B2D4-8613-429D-9E2E-07469953D55F}"/>
    <dgm:cxn modelId="{842884E0-928A-40F7-BA0A-B1B8EB165256}" type="presOf" srcId="{13D251D4-E28A-47E6-8810-351258148C33}" destId="{873AC04A-100C-41CD-8DD2-A8F75B477737}" srcOrd="0" destOrd="1" presId="urn:microsoft.com/office/officeart/2005/8/layout/vList4#13"/>
    <dgm:cxn modelId="{93A83331-7EB4-4237-BD0B-3CF99FB3E03E}" type="presOf" srcId="{11DBBC05-63DA-44DF-95DF-4FC61DB6CD2F}" destId="{BF73BA6A-445A-4E1A-9C25-C36C12EA7722}" srcOrd="1" destOrd="1" presId="urn:microsoft.com/office/officeart/2005/8/layout/vList4#13"/>
    <dgm:cxn modelId="{46CA28A4-EAB2-4CA9-91B5-902B9DD21587}" type="presOf" srcId="{4C0DC10D-B5D7-4462-8453-86B9C965998C}" destId="{F842AB2E-8F20-42AC-A68B-6E681E68A626}" srcOrd="0" destOrd="0" presId="urn:microsoft.com/office/officeart/2005/8/layout/vList4#13"/>
    <dgm:cxn modelId="{96E37B95-6A26-4C73-B299-ED2F998FDC74}" type="presOf" srcId="{964A1F24-C11B-443A-8AFA-817310927DED}" destId="{873AC04A-100C-41CD-8DD2-A8F75B477737}" srcOrd="0" destOrd="0" presId="urn:microsoft.com/office/officeart/2005/8/layout/vList4#13"/>
    <dgm:cxn modelId="{3D0681CC-9EDF-4C14-9D3A-60D4BC3E3724}" type="presOf" srcId="{E61CE5E2-ADEF-4478-86AC-241B26FAC9C5}" destId="{C09E7FA5-0CB4-4E0C-ADD4-F92A3E952F0F}" srcOrd="1" destOrd="2" presId="urn:microsoft.com/office/officeart/2005/8/layout/vList4#13"/>
    <dgm:cxn modelId="{75D92928-6B7B-4809-8780-3FD13388B5B5}" type="presOf" srcId="{E61CE5E2-ADEF-4478-86AC-241B26FAC9C5}" destId="{8ACC6C11-7A9F-454B-9027-983694C9C41B}" srcOrd="0" destOrd="2" presId="urn:microsoft.com/office/officeart/2005/8/layout/vList4#13"/>
    <dgm:cxn modelId="{D4FFD348-88BC-4AA3-BBB9-B657BD0FF739}" type="presOf" srcId="{C4490E90-3B35-43F8-BC4A-FEFB566DD778}" destId="{1FB17031-1E1C-4DEE-BBE1-87C45C0757F4}" srcOrd="1" destOrd="2" presId="urn:microsoft.com/office/officeart/2005/8/layout/vList4#13"/>
    <dgm:cxn modelId="{1F485ED9-BF04-4638-B3DD-1ADA0A372291}" type="presOf" srcId="{419BBB21-D56F-41FA-9A66-5689394AAEA9}" destId="{F842AB2E-8F20-42AC-A68B-6E681E68A626}" srcOrd="0" destOrd="2" presId="urn:microsoft.com/office/officeart/2005/8/layout/vList4#13"/>
    <dgm:cxn modelId="{005D2861-36D0-4D9D-BD91-A7301A95D737}" srcId="{128B3C00-8FC6-4FAE-AF7C-85CC9D846E21}" destId="{822C1747-7E37-46C3-8F29-1D313F781C82}" srcOrd="1" destOrd="0" parTransId="{9719F23B-DB05-4258-88B0-7A2403F24B69}" sibTransId="{36781844-101B-4BD6-ABB1-E1BD921304A6}"/>
    <dgm:cxn modelId="{2A00BDE0-85A9-420C-BC03-675C1DA9CC1D}" type="presOf" srcId="{11DBBC05-63DA-44DF-95DF-4FC61DB6CD2F}" destId="{F842AB2E-8F20-42AC-A68B-6E681E68A626}" srcOrd="0" destOrd="1" presId="urn:microsoft.com/office/officeart/2005/8/layout/vList4#13"/>
    <dgm:cxn modelId="{10B7C27D-1C23-463E-8D69-08A143D3C9F2}" type="presOf" srcId="{4C0DC10D-B5D7-4462-8453-86B9C965998C}" destId="{BF73BA6A-445A-4E1A-9C25-C36C12EA7722}" srcOrd="1" destOrd="0" presId="urn:microsoft.com/office/officeart/2005/8/layout/vList4#13"/>
    <dgm:cxn modelId="{1BAB2AAD-F472-4A25-B34F-99A65E629017}" type="presParOf" srcId="{D6D74B8B-47D2-4CF9-9D88-4C78FF7518C8}" destId="{AFE27910-7F74-44BE-B725-BE16D484FC57}" srcOrd="0" destOrd="0" presId="urn:microsoft.com/office/officeart/2005/8/layout/vList4#13"/>
    <dgm:cxn modelId="{FFA3DAF2-9BFA-435B-A85D-52E95C09E157}" type="presParOf" srcId="{AFE27910-7F74-44BE-B725-BE16D484FC57}" destId="{F842AB2E-8F20-42AC-A68B-6E681E68A626}" srcOrd="0" destOrd="0" presId="urn:microsoft.com/office/officeart/2005/8/layout/vList4#13"/>
    <dgm:cxn modelId="{1ED39C86-7437-4DEC-9B95-2ACBE63C1645}" type="presParOf" srcId="{AFE27910-7F74-44BE-B725-BE16D484FC57}" destId="{6A40A2E6-0600-405F-A0A6-A682E45BA229}" srcOrd="1" destOrd="0" presId="urn:microsoft.com/office/officeart/2005/8/layout/vList4#13"/>
    <dgm:cxn modelId="{9B9BACBB-B524-41ED-AFD1-C01867AFC453}" type="presParOf" srcId="{AFE27910-7F74-44BE-B725-BE16D484FC57}" destId="{BF73BA6A-445A-4E1A-9C25-C36C12EA7722}" srcOrd="2" destOrd="0" presId="urn:microsoft.com/office/officeart/2005/8/layout/vList4#13"/>
    <dgm:cxn modelId="{9D23D834-EF6C-4676-8555-184D35E74DD7}" type="presParOf" srcId="{D6D74B8B-47D2-4CF9-9D88-4C78FF7518C8}" destId="{817226F6-FCEB-4918-A5B9-E547530C2D31}" srcOrd="1" destOrd="0" presId="urn:microsoft.com/office/officeart/2005/8/layout/vList4#13"/>
    <dgm:cxn modelId="{15BA1E02-2A4A-4E9C-BF24-90753AF8DD5B}" type="presParOf" srcId="{D6D74B8B-47D2-4CF9-9D88-4C78FF7518C8}" destId="{74E2F080-2BBD-47EF-986D-36EDB575E1A3}" srcOrd="2" destOrd="0" presId="urn:microsoft.com/office/officeart/2005/8/layout/vList4#13"/>
    <dgm:cxn modelId="{27DF681C-85B3-44A6-A93F-CBB911B7E5F0}" type="presParOf" srcId="{74E2F080-2BBD-47EF-986D-36EDB575E1A3}" destId="{8ACC6C11-7A9F-454B-9027-983694C9C41B}" srcOrd="0" destOrd="0" presId="urn:microsoft.com/office/officeart/2005/8/layout/vList4#13"/>
    <dgm:cxn modelId="{FAEB3F10-989F-4BF3-945B-6093A6725DB0}" type="presParOf" srcId="{74E2F080-2BBD-47EF-986D-36EDB575E1A3}" destId="{BDA04775-BEE5-4882-B84E-D837361B6857}" srcOrd="1" destOrd="0" presId="urn:microsoft.com/office/officeart/2005/8/layout/vList4#13"/>
    <dgm:cxn modelId="{8D6A8CB3-4FC1-461E-8B77-5E41B1129671}" type="presParOf" srcId="{74E2F080-2BBD-47EF-986D-36EDB575E1A3}" destId="{C09E7FA5-0CB4-4E0C-ADD4-F92A3E952F0F}" srcOrd="2" destOrd="0" presId="urn:microsoft.com/office/officeart/2005/8/layout/vList4#13"/>
    <dgm:cxn modelId="{87E6B8E0-43F8-450A-B7FA-37ACF61DBB54}" type="presParOf" srcId="{D6D74B8B-47D2-4CF9-9D88-4C78FF7518C8}" destId="{542E114E-9D8D-4E4E-8F08-087D21534CA1}" srcOrd="3" destOrd="0" presId="urn:microsoft.com/office/officeart/2005/8/layout/vList4#13"/>
    <dgm:cxn modelId="{A2FB61E0-27BA-4BF8-9460-7D7A2FBE4A4C}" type="presParOf" srcId="{D6D74B8B-47D2-4CF9-9D88-4C78FF7518C8}" destId="{5B7EF996-959B-4CA9-99E8-12F578231AC0}" srcOrd="4" destOrd="0" presId="urn:microsoft.com/office/officeart/2005/8/layout/vList4#13"/>
    <dgm:cxn modelId="{D73D2B8E-30C5-4EE5-AFF2-399CF24DCB66}" type="presParOf" srcId="{5B7EF996-959B-4CA9-99E8-12F578231AC0}" destId="{873AC04A-100C-41CD-8DD2-A8F75B477737}" srcOrd="0" destOrd="0" presId="urn:microsoft.com/office/officeart/2005/8/layout/vList4#13"/>
    <dgm:cxn modelId="{68664056-A251-44C7-8712-46AE6CAB4BB0}" type="presParOf" srcId="{5B7EF996-959B-4CA9-99E8-12F578231AC0}" destId="{485BBE76-1A8F-458F-825E-E26D5D69432C}" srcOrd="1" destOrd="0" presId="urn:microsoft.com/office/officeart/2005/8/layout/vList4#13"/>
    <dgm:cxn modelId="{E6FC63A4-EA73-4129-AD6F-6278C6929408}" type="presParOf" srcId="{5B7EF996-959B-4CA9-99E8-12F578231AC0}" destId="{1FB17031-1E1C-4DEE-BBE1-87C45C0757F4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9E647-A1EC-4BC3-BAE4-125E8785E633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C878A3-F293-4E6E-892F-D3E5BBA5AB25}">
      <dgm:prSet phldrT="[Text]"/>
      <dgm:spPr/>
      <dgm:t>
        <a:bodyPr/>
        <a:lstStyle/>
        <a:p>
          <a:endParaRPr lang="en-US" dirty="0"/>
        </a:p>
      </dgm:t>
    </dgm:pt>
    <dgm:pt modelId="{2D97067D-46DB-4AC7-9CF6-50D884366B21}">
      <dgm:prSet phldrT="[Text]"/>
      <dgm:spPr/>
      <dgm:t>
        <a:bodyPr/>
        <a:lstStyle/>
        <a:p>
          <a:r>
            <a:rPr lang="en-US" dirty="0" smtClean="0"/>
            <a:t>Indoor/outdoor</a:t>
          </a:r>
          <a:endParaRPr lang="en-US" dirty="0"/>
        </a:p>
      </dgm:t>
    </dgm:pt>
    <dgm:pt modelId="{9FDFB62C-C433-442A-853F-618FD1BCC693}">
      <dgm:prSet phldrT="[Text]"/>
      <dgm:spPr/>
      <dgm:t>
        <a:bodyPr/>
        <a:lstStyle/>
        <a:p>
          <a:r>
            <a:rPr lang="en-US" dirty="0" smtClean="0"/>
            <a:t>$34.99</a:t>
          </a:r>
          <a:endParaRPr lang="en-US" dirty="0"/>
        </a:p>
      </dgm:t>
    </dgm:pt>
    <dgm:pt modelId="{A3C01E5E-36A3-4D0D-ABA5-E37A096207EF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Wireless </a:t>
          </a:r>
          <a:r>
            <a:rPr lang="en-US" dirty="0" err="1" smtClean="0">
              <a:hlinkClick xmlns:r="http://schemas.openxmlformats.org/officeDocument/2006/relationships" r:id="rId1"/>
            </a:rPr>
            <a:t>Insteon</a:t>
          </a:r>
          <a:r>
            <a:rPr lang="en-US" dirty="0" smtClean="0">
              <a:hlinkClick xmlns:r="http://schemas.openxmlformats.org/officeDocument/2006/relationships" r:id="rId1"/>
            </a:rPr>
            <a:t> Motion/Occupancy Sensor</a:t>
          </a:r>
          <a:endParaRPr lang="en-US" dirty="0"/>
        </a:p>
      </dgm:t>
    </dgm:pt>
    <dgm:pt modelId="{A3FD91D4-FF17-4444-BB57-8DE0436167EE}" type="sibTrans" cxnId="{D6221EDD-922D-427F-B03D-14FB4426DFEE}">
      <dgm:prSet/>
      <dgm:spPr/>
      <dgm:t>
        <a:bodyPr/>
        <a:lstStyle/>
        <a:p>
          <a:endParaRPr lang="en-US"/>
        </a:p>
      </dgm:t>
    </dgm:pt>
    <dgm:pt modelId="{61D377C7-DB93-4AF5-820F-B8CFB1C0F6F2}" type="parTrans" cxnId="{D6221EDD-922D-427F-B03D-14FB4426DFEE}">
      <dgm:prSet/>
      <dgm:spPr/>
      <dgm:t>
        <a:bodyPr/>
        <a:lstStyle/>
        <a:p>
          <a:endParaRPr lang="en-US"/>
        </a:p>
      </dgm:t>
    </dgm:pt>
    <dgm:pt modelId="{135F9A22-F3A5-4DA2-8F53-7B53D50B32A0}" type="sibTrans" cxnId="{6D53C264-9D29-4B96-B5C3-35BD0B91ABC3}">
      <dgm:prSet/>
      <dgm:spPr/>
      <dgm:t>
        <a:bodyPr/>
        <a:lstStyle/>
        <a:p>
          <a:endParaRPr lang="en-US"/>
        </a:p>
      </dgm:t>
    </dgm:pt>
    <dgm:pt modelId="{31227297-E1D0-46CB-8003-3475F178A3DD}" type="parTrans" cxnId="{6D53C264-9D29-4B96-B5C3-35BD0B91ABC3}">
      <dgm:prSet/>
      <dgm:spPr/>
      <dgm:t>
        <a:bodyPr/>
        <a:lstStyle/>
        <a:p>
          <a:endParaRPr lang="en-US"/>
        </a:p>
      </dgm:t>
    </dgm:pt>
    <dgm:pt modelId="{E0C988C3-543B-4174-80E5-09CDFECBBD12}" type="sibTrans" cxnId="{9E94E413-A886-4756-9DC4-A6773ECFBB1F}">
      <dgm:prSet/>
      <dgm:spPr/>
      <dgm:t>
        <a:bodyPr/>
        <a:lstStyle/>
        <a:p>
          <a:endParaRPr lang="en-US"/>
        </a:p>
      </dgm:t>
    </dgm:pt>
    <dgm:pt modelId="{6A2D43C2-C6A6-475B-AE1F-2ECD9557C991}" type="parTrans" cxnId="{9E94E413-A886-4756-9DC4-A6773ECFBB1F}">
      <dgm:prSet/>
      <dgm:spPr/>
      <dgm:t>
        <a:bodyPr/>
        <a:lstStyle/>
        <a:p>
          <a:endParaRPr lang="en-US"/>
        </a:p>
      </dgm:t>
    </dgm:pt>
    <dgm:pt modelId="{3CFEBCD7-41C4-46EF-9E6B-A171AA20708D}" type="sibTrans" cxnId="{174653C5-00DC-4468-979E-AFA0A77FBD45}">
      <dgm:prSet/>
      <dgm:spPr/>
      <dgm:t>
        <a:bodyPr/>
        <a:lstStyle/>
        <a:p>
          <a:endParaRPr lang="en-US"/>
        </a:p>
      </dgm:t>
    </dgm:pt>
    <dgm:pt modelId="{99079FBF-331D-4B42-BC27-E7F297C976D2}" type="parTrans" cxnId="{174653C5-00DC-4468-979E-AFA0A77FBD45}">
      <dgm:prSet/>
      <dgm:spPr/>
      <dgm:t>
        <a:bodyPr/>
        <a:lstStyle/>
        <a:p>
          <a:endParaRPr lang="en-US"/>
        </a:p>
      </dgm:t>
    </dgm:pt>
    <dgm:pt modelId="{1597DE1B-CD33-49B7-8CEF-3FA813C62C92}">
      <dgm:prSet phldrT="[Text]"/>
      <dgm:spPr/>
      <dgm:t>
        <a:bodyPr/>
        <a:lstStyle/>
        <a:p>
          <a:r>
            <a:rPr lang="en-US" dirty="0" smtClean="0"/>
            <a:t>Dual voltage passive infrared sensor</a:t>
          </a:r>
          <a:endParaRPr lang="en-US" dirty="0"/>
        </a:p>
      </dgm:t>
    </dgm:pt>
    <dgm:pt modelId="{691C48DF-4CD3-49DB-ACBF-8317FC031795}">
      <dgm:prSet phldrT="[Text]"/>
      <dgm:spPr/>
      <dgm:t>
        <a:bodyPr/>
        <a:lstStyle/>
        <a:p>
          <a:r>
            <a:rPr lang="en-US" dirty="0" smtClean="0"/>
            <a:t>$56.90</a:t>
          </a:r>
          <a:endParaRPr lang="en-US" dirty="0"/>
        </a:p>
      </dgm:t>
    </dgm:pt>
    <dgm:pt modelId="{68AD8EEE-693D-42BF-A944-E334BCA10D8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Hubbell Occupancy-sensing Wall Switch</a:t>
          </a:r>
          <a:endParaRPr lang="en-US" dirty="0"/>
        </a:p>
      </dgm:t>
    </dgm:pt>
    <dgm:pt modelId="{BC584C30-6CC3-4FD4-B218-BAB1262D42CF}" type="sibTrans" cxnId="{AF4B7BFA-587D-4445-A23A-494BE3F60085}">
      <dgm:prSet/>
      <dgm:spPr/>
      <dgm:t>
        <a:bodyPr/>
        <a:lstStyle/>
        <a:p>
          <a:endParaRPr lang="en-US"/>
        </a:p>
      </dgm:t>
    </dgm:pt>
    <dgm:pt modelId="{A1D3C92A-E6A0-4428-A162-B58D011A4C9A}" type="parTrans" cxnId="{AF4B7BFA-587D-4445-A23A-494BE3F60085}">
      <dgm:prSet/>
      <dgm:spPr/>
      <dgm:t>
        <a:bodyPr/>
        <a:lstStyle/>
        <a:p>
          <a:endParaRPr lang="en-US"/>
        </a:p>
      </dgm:t>
    </dgm:pt>
    <dgm:pt modelId="{B47D8BD4-252E-46D4-9F38-8795B2024DFB}" type="sibTrans" cxnId="{F3C822F6-9564-4F5A-ACCE-CBA7314379C0}">
      <dgm:prSet/>
      <dgm:spPr/>
      <dgm:t>
        <a:bodyPr/>
        <a:lstStyle/>
        <a:p>
          <a:endParaRPr lang="en-US"/>
        </a:p>
      </dgm:t>
    </dgm:pt>
    <dgm:pt modelId="{78D8E21A-06F1-4872-9329-3F6DB22723CF}" type="parTrans" cxnId="{F3C822F6-9564-4F5A-ACCE-CBA7314379C0}">
      <dgm:prSet/>
      <dgm:spPr/>
      <dgm:t>
        <a:bodyPr/>
        <a:lstStyle/>
        <a:p>
          <a:endParaRPr lang="en-US"/>
        </a:p>
      </dgm:t>
    </dgm:pt>
    <dgm:pt modelId="{861AA200-1B0D-4811-BA3D-FBEE940C4F4C}" type="sibTrans" cxnId="{4A648176-CFFA-427E-9250-A315683B14EA}">
      <dgm:prSet/>
      <dgm:spPr/>
      <dgm:t>
        <a:bodyPr/>
        <a:lstStyle/>
        <a:p>
          <a:endParaRPr lang="en-US"/>
        </a:p>
      </dgm:t>
    </dgm:pt>
    <dgm:pt modelId="{401860BF-5A8C-4163-9FD9-1B71A4B333FF}" type="parTrans" cxnId="{4A648176-CFFA-427E-9250-A315683B14EA}">
      <dgm:prSet/>
      <dgm:spPr/>
      <dgm:t>
        <a:bodyPr/>
        <a:lstStyle/>
        <a:p>
          <a:endParaRPr lang="en-US"/>
        </a:p>
      </dgm:t>
    </dgm:pt>
    <dgm:pt modelId="{36795957-D6A0-4A70-AA4F-81E0FFCD1BCB}" type="pres">
      <dgm:prSet presAssocID="{9969E647-A1EC-4BC3-BAE4-125E8785E6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B6F5C-EC63-4FA1-BA50-7274C82ECCCB}" type="pres">
      <dgm:prSet presAssocID="{68AD8EEE-693D-42BF-A944-E334BCA10D82}" presName="comp" presStyleCnt="0"/>
      <dgm:spPr/>
    </dgm:pt>
    <dgm:pt modelId="{45EAB04F-5789-4ACD-A8C6-C86171F1EB8D}" type="pres">
      <dgm:prSet presAssocID="{68AD8EEE-693D-42BF-A944-E334BCA10D82}" presName="box" presStyleLbl="node1" presStyleIdx="0" presStyleCnt="2"/>
      <dgm:spPr/>
      <dgm:t>
        <a:bodyPr/>
        <a:lstStyle/>
        <a:p>
          <a:endParaRPr lang="en-US"/>
        </a:p>
      </dgm:t>
    </dgm:pt>
    <dgm:pt modelId="{26C31D3F-1DD2-4464-B36D-5F26DA59C922}" type="pres">
      <dgm:prSet presAssocID="{68AD8EEE-693D-42BF-A944-E334BCA10D82}" presName="img" presStyleLbl="fgImgPlace1" presStyleIdx="0" presStyleCnt="2" custScaleX="102480" custScaleY="82524" custLinFactNeighborX="-4002" custLinFactNeighborY="-12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05F2D8-D541-4A5A-9684-743000A744C9}" type="pres">
      <dgm:prSet presAssocID="{68AD8EEE-693D-42BF-A944-E334BCA10D8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8796-EF11-40B9-A6E0-359FBE10A7D7}" type="pres">
      <dgm:prSet presAssocID="{BC584C30-6CC3-4FD4-B218-BAB1262D42CF}" presName="spacer" presStyleCnt="0"/>
      <dgm:spPr/>
    </dgm:pt>
    <dgm:pt modelId="{6EC1B372-8A8D-4649-87D0-43376C6D0CEB}" type="pres">
      <dgm:prSet presAssocID="{A3C01E5E-36A3-4D0D-ABA5-E37A096207EF}" presName="comp" presStyleCnt="0"/>
      <dgm:spPr/>
    </dgm:pt>
    <dgm:pt modelId="{4F055C62-298B-494A-940F-52B6CA040EEE}" type="pres">
      <dgm:prSet presAssocID="{A3C01E5E-36A3-4D0D-ABA5-E37A096207EF}" presName="box" presStyleLbl="node1" presStyleIdx="1" presStyleCnt="2"/>
      <dgm:spPr/>
      <dgm:t>
        <a:bodyPr/>
        <a:lstStyle/>
        <a:p>
          <a:endParaRPr lang="en-US"/>
        </a:p>
      </dgm:t>
    </dgm:pt>
    <dgm:pt modelId="{B13EA6F0-586D-40D3-8AA4-1F42001E9705}" type="pres">
      <dgm:prSet presAssocID="{A3C01E5E-36A3-4D0D-ABA5-E37A096207EF}" presName="img" presStyleLbl="fgImgPlace1" presStyleIdx="1" presStyleCnt="2" custScaleX="93221" custScaleY="966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85F29E-73D1-47FD-8084-75733B95BAC7}" type="pres">
      <dgm:prSet presAssocID="{A3C01E5E-36A3-4D0D-ABA5-E37A096207E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48176-CFFA-427E-9250-A315683B14EA}" srcId="{68AD8EEE-693D-42BF-A944-E334BCA10D82}" destId="{691C48DF-4CD3-49DB-ACBF-8317FC031795}" srcOrd="0" destOrd="0" parTransId="{401860BF-5A8C-4163-9FD9-1B71A4B333FF}" sibTransId="{861AA200-1B0D-4811-BA3D-FBEE940C4F4C}"/>
    <dgm:cxn modelId="{D6221EDD-922D-427F-B03D-14FB4426DFEE}" srcId="{9969E647-A1EC-4BC3-BAE4-125E8785E633}" destId="{A3C01E5E-36A3-4D0D-ABA5-E37A096207EF}" srcOrd="1" destOrd="0" parTransId="{61D377C7-DB93-4AF5-820F-B8CFB1C0F6F2}" sibTransId="{A3FD91D4-FF17-4444-BB57-8DE0436167EE}"/>
    <dgm:cxn modelId="{BC29F17C-893A-4EE0-B5B3-56102FB48552}" type="presOf" srcId="{2D97067D-46DB-4AC7-9CF6-50D884366B21}" destId="{E785F29E-73D1-47FD-8084-75733B95BAC7}" srcOrd="1" destOrd="2" presId="urn:microsoft.com/office/officeart/2005/8/layout/vList4#1"/>
    <dgm:cxn modelId="{BF34774B-481E-44F1-B1EF-8EE4057E30BE}" type="presOf" srcId="{1597DE1B-CD33-49B7-8CEF-3FA813C62C92}" destId="{45EAB04F-5789-4ACD-A8C6-C86171F1EB8D}" srcOrd="0" destOrd="2" presId="urn:microsoft.com/office/officeart/2005/8/layout/vList4#1"/>
    <dgm:cxn modelId="{E7B2EEF4-A89E-4EA4-9F0D-2F26A469DBAD}" type="presOf" srcId="{691C48DF-4CD3-49DB-ACBF-8317FC031795}" destId="{45EAB04F-5789-4ACD-A8C6-C86171F1EB8D}" srcOrd="0" destOrd="1" presId="urn:microsoft.com/office/officeart/2005/8/layout/vList4#1"/>
    <dgm:cxn modelId="{AF4B7BFA-587D-4445-A23A-494BE3F60085}" srcId="{9969E647-A1EC-4BC3-BAE4-125E8785E633}" destId="{68AD8EEE-693D-42BF-A944-E334BCA10D82}" srcOrd="0" destOrd="0" parTransId="{A1D3C92A-E6A0-4428-A162-B58D011A4C9A}" sibTransId="{BC584C30-6CC3-4FD4-B218-BAB1262D42CF}"/>
    <dgm:cxn modelId="{978B432B-514F-48FD-9EE6-BD2FD307424F}" type="presOf" srcId="{68AD8EEE-693D-42BF-A944-E334BCA10D82}" destId="{4005F2D8-D541-4A5A-9684-743000A744C9}" srcOrd="1" destOrd="0" presId="urn:microsoft.com/office/officeart/2005/8/layout/vList4#1"/>
    <dgm:cxn modelId="{36D9BA43-580C-44B2-8683-8A16FB6CE58D}" type="presOf" srcId="{691C48DF-4CD3-49DB-ACBF-8317FC031795}" destId="{4005F2D8-D541-4A5A-9684-743000A744C9}" srcOrd="1" destOrd="1" presId="urn:microsoft.com/office/officeart/2005/8/layout/vList4#1"/>
    <dgm:cxn modelId="{C020E638-0E64-4DC1-9EF4-A7CBFEC8DAD8}" type="presOf" srcId="{1597DE1B-CD33-49B7-8CEF-3FA813C62C92}" destId="{4005F2D8-D541-4A5A-9684-743000A744C9}" srcOrd="1" destOrd="2" presId="urn:microsoft.com/office/officeart/2005/8/layout/vList4#1"/>
    <dgm:cxn modelId="{A4D22586-5EB5-4E4A-AC93-75148E446C8F}" type="presOf" srcId="{68AD8EEE-693D-42BF-A944-E334BCA10D82}" destId="{45EAB04F-5789-4ACD-A8C6-C86171F1EB8D}" srcOrd="0" destOrd="0" presId="urn:microsoft.com/office/officeart/2005/8/layout/vList4#1"/>
    <dgm:cxn modelId="{05695571-B65A-46BB-838F-0D11D65811C1}" type="presOf" srcId="{9FDFB62C-C433-442A-853F-618FD1BCC693}" destId="{E785F29E-73D1-47FD-8084-75733B95BAC7}" srcOrd="1" destOrd="1" presId="urn:microsoft.com/office/officeart/2005/8/layout/vList4#1"/>
    <dgm:cxn modelId="{DB7B462B-87AF-472C-BFED-720D07B5B678}" type="presOf" srcId="{A3C01E5E-36A3-4D0D-ABA5-E37A096207EF}" destId="{E785F29E-73D1-47FD-8084-75733B95BAC7}" srcOrd="1" destOrd="0" presId="urn:microsoft.com/office/officeart/2005/8/layout/vList4#1"/>
    <dgm:cxn modelId="{6F3CD3B7-604F-4510-9652-E518B3D75B24}" type="presOf" srcId="{9FDFB62C-C433-442A-853F-618FD1BCC693}" destId="{4F055C62-298B-494A-940F-52B6CA040EEE}" srcOrd="0" destOrd="1" presId="urn:microsoft.com/office/officeart/2005/8/layout/vList4#1"/>
    <dgm:cxn modelId="{6C749F48-5B45-4CE6-9DF5-EB5A6F647618}" type="presOf" srcId="{36C878A3-F293-4E6E-892F-D3E5BBA5AB25}" destId="{4F055C62-298B-494A-940F-52B6CA040EEE}" srcOrd="0" destOrd="3" presId="urn:microsoft.com/office/officeart/2005/8/layout/vList4#1"/>
    <dgm:cxn modelId="{5F08923A-FB08-4B6A-9DFC-2D81BBFFD354}" type="presOf" srcId="{2D97067D-46DB-4AC7-9CF6-50D884366B21}" destId="{4F055C62-298B-494A-940F-52B6CA040EEE}" srcOrd="0" destOrd="2" presId="urn:microsoft.com/office/officeart/2005/8/layout/vList4#1"/>
    <dgm:cxn modelId="{B1E906C7-0A62-4A65-9493-B7E99A7EBB73}" type="presOf" srcId="{36C878A3-F293-4E6E-892F-D3E5BBA5AB25}" destId="{E785F29E-73D1-47FD-8084-75733B95BAC7}" srcOrd="1" destOrd="3" presId="urn:microsoft.com/office/officeart/2005/8/layout/vList4#1"/>
    <dgm:cxn modelId="{9E94E413-A886-4756-9DC4-A6773ECFBB1F}" srcId="{A3C01E5E-36A3-4D0D-ABA5-E37A096207EF}" destId="{2D97067D-46DB-4AC7-9CF6-50D884366B21}" srcOrd="1" destOrd="0" parTransId="{6A2D43C2-C6A6-475B-AE1F-2ECD9557C991}" sibTransId="{E0C988C3-543B-4174-80E5-09CDFECBBD12}"/>
    <dgm:cxn modelId="{6D53C264-9D29-4B96-B5C3-35BD0B91ABC3}" srcId="{A3C01E5E-36A3-4D0D-ABA5-E37A096207EF}" destId="{36C878A3-F293-4E6E-892F-D3E5BBA5AB25}" srcOrd="2" destOrd="0" parTransId="{31227297-E1D0-46CB-8003-3475F178A3DD}" sibTransId="{135F9A22-F3A5-4DA2-8F53-7B53D50B32A0}"/>
    <dgm:cxn modelId="{174653C5-00DC-4468-979E-AFA0A77FBD45}" srcId="{A3C01E5E-36A3-4D0D-ABA5-E37A096207EF}" destId="{9FDFB62C-C433-442A-853F-618FD1BCC693}" srcOrd="0" destOrd="0" parTransId="{99079FBF-331D-4B42-BC27-E7F297C976D2}" sibTransId="{3CFEBCD7-41C4-46EF-9E6B-A171AA20708D}"/>
    <dgm:cxn modelId="{141DD841-DA0B-4FA3-BC6F-EFEEE63C32D3}" type="presOf" srcId="{A3C01E5E-36A3-4D0D-ABA5-E37A096207EF}" destId="{4F055C62-298B-494A-940F-52B6CA040EEE}" srcOrd="0" destOrd="0" presId="urn:microsoft.com/office/officeart/2005/8/layout/vList4#1"/>
    <dgm:cxn modelId="{D5A13839-35F4-465E-83A1-25D2EF204472}" type="presOf" srcId="{9969E647-A1EC-4BC3-BAE4-125E8785E633}" destId="{36795957-D6A0-4A70-AA4F-81E0FFCD1BCB}" srcOrd="0" destOrd="0" presId="urn:microsoft.com/office/officeart/2005/8/layout/vList4#1"/>
    <dgm:cxn modelId="{F3C822F6-9564-4F5A-ACCE-CBA7314379C0}" srcId="{68AD8EEE-693D-42BF-A944-E334BCA10D82}" destId="{1597DE1B-CD33-49B7-8CEF-3FA813C62C92}" srcOrd="1" destOrd="0" parTransId="{78D8E21A-06F1-4872-9329-3F6DB22723CF}" sibTransId="{B47D8BD4-252E-46D4-9F38-8795B2024DFB}"/>
    <dgm:cxn modelId="{BF6EE916-227B-4BDD-89B3-0D94651A4F2A}" type="presParOf" srcId="{36795957-D6A0-4A70-AA4F-81E0FFCD1BCB}" destId="{6F9B6F5C-EC63-4FA1-BA50-7274C82ECCCB}" srcOrd="0" destOrd="0" presId="urn:microsoft.com/office/officeart/2005/8/layout/vList4#1"/>
    <dgm:cxn modelId="{F09BF210-F3BD-4154-8017-0CE8C2B640D8}" type="presParOf" srcId="{6F9B6F5C-EC63-4FA1-BA50-7274C82ECCCB}" destId="{45EAB04F-5789-4ACD-A8C6-C86171F1EB8D}" srcOrd="0" destOrd="0" presId="urn:microsoft.com/office/officeart/2005/8/layout/vList4#1"/>
    <dgm:cxn modelId="{48DCEE4F-FF9E-4D2C-93B2-A9699D8CD846}" type="presParOf" srcId="{6F9B6F5C-EC63-4FA1-BA50-7274C82ECCCB}" destId="{26C31D3F-1DD2-4464-B36D-5F26DA59C922}" srcOrd="1" destOrd="0" presId="urn:microsoft.com/office/officeart/2005/8/layout/vList4#1"/>
    <dgm:cxn modelId="{DA69AC68-7D73-4C51-B984-4C85857C5372}" type="presParOf" srcId="{6F9B6F5C-EC63-4FA1-BA50-7274C82ECCCB}" destId="{4005F2D8-D541-4A5A-9684-743000A744C9}" srcOrd="2" destOrd="0" presId="urn:microsoft.com/office/officeart/2005/8/layout/vList4#1"/>
    <dgm:cxn modelId="{A5A9F940-E774-47C6-9073-3C8DF1D7DDE7}" type="presParOf" srcId="{36795957-D6A0-4A70-AA4F-81E0FFCD1BCB}" destId="{06248796-EF11-40B9-A6E0-359FBE10A7D7}" srcOrd="1" destOrd="0" presId="urn:microsoft.com/office/officeart/2005/8/layout/vList4#1"/>
    <dgm:cxn modelId="{E4B7FE22-7D73-4F13-A129-F944E458409C}" type="presParOf" srcId="{36795957-D6A0-4A70-AA4F-81E0FFCD1BCB}" destId="{6EC1B372-8A8D-4649-87D0-43376C6D0CEB}" srcOrd="2" destOrd="0" presId="urn:microsoft.com/office/officeart/2005/8/layout/vList4#1"/>
    <dgm:cxn modelId="{5899A8D7-4EDE-4D3E-92FD-5D6F5CF8AEB0}" type="presParOf" srcId="{6EC1B372-8A8D-4649-87D0-43376C6D0CEB}" destId="{4F055C62-298B-494A-940F-52B6CA040EEE}" srcOrd="0" destOrd="0" presId="urn:microsoft.com/office/officeart/2005/8/layout/vList4#1"/>
    <dgm:cxn modelId="{577244A3-0B47-4A06-BA61-EBBD66109F1E}" type="presParOf" srcId="{6EC1B372-8A8D-4649-87D0-43376C6D0CEB}" destId="{B13EA6F0-586D-40D3-8AA4-1F42001E9705}" srcOrd="1" destOrd="0" presId="urn:microsoft.com/office/officeart/2005/8/layout/vList4#1"/>
    <dgm:cxn modelId="{F2D2A0D8-F2C3-432D-B385-02C8E44C6ED0}" type="presParOf" srcId="{6EC1B372-8A8D-4649-87D0-43376C6D0CEB}" destId="{E785F29E-73D1-47FD-8084-75733B95BAC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713E1-957A-4543-B046-1B19B2772894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B767BB-3605-47B2-9A54-5634A667CCB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JAWS</a:t>
          </a:r>
          <a:endParaRPr lang="en-US" dirty="0"/>
        </a:p>
      </dgm:t>
    </dgm:pt>
    <dgm:pt modelId="{980B6E2F-D071-417B-B2BD-8CC23D7378BB}" type="parTrans" cxnId="{E4A97D6E-BF64-4117-B861-9803975A52C4}">
      <dgm:prSet/>
      <dgm:spPr/>
      <dgm:t>
        <a:bodyPr/>
        <a:lstStyle/>
        <a:p>
          <a:endParaRPr lang="en-US"/>
        </a:p>
      </dgm:t>
    </dgm:pt>
    <dgm:pt modelId="{E77A532B-437F-4F03-B978-633F552DB37F}" type="sibTrans" cxnId="{E4A97D6E-BF64-4117-B861-9803975A52C4}">
      <dgm:prSet/>
      <dgm:spPr/>
      <dgm:t>
        <a:bodyPr/>
        <a:lstStyle/>
        <a:p>
          <a:endParaRPr lang="en-US"/>
        </a:p>
      </dgm:t>
    </dgm:pt>
    <dgm:pt modelId="{6F8DD5B1-6FB2-4565-9818-59FDBFC1E5A7}">
      <dgm:prSet phldrT="[Text]"/>
      <dgm:spPr/>
      <dgm:t>
        <a:bodyPr/>
        <a:lstStyle/>
        <a:p>
          <a:r>
            <a:rPr lang="en-US" dirty="0" smtClean="0"/>
            <a:t>$895.00</a:t>
          </a:r>
          <a:endParaRPr lang="en-US" dirty="0"/>
        </a:p>
      </dgm:t>
    </dgm:pt>
    <dgm:pt modelId="{5CEBC4FE-E2BC-4987-937B-08F6E0F3CCF9}" type="parTrans" cxnId="{17C2989C-3E21-4458-90EA-7C08CFE11310}">
      <dgm:prSet/>
      <dgm:spPr/>
      <dgm:t>
        <a:bodyPr/>
        <a:lstStyle/>
        <a:p>
          <a:endParaRPr lang="en-US"/>
        </a:p>
      </dgm:t>
    </dgm:pt>
    <dgm:pt modelId="{460405A6-25B8-4508-88EB-0DEA79045CC1}" type="sibTrans" cxnId="{17C2989C-3E21-4458-90EA-7C08CFE11310}">
      <dgm:prSet/>
      <dgm:spPr/>
      <dgm:t>
        <a:bodyPr/>
        <a:lstStyle/>
        <a:p>
          <a:endParaRPr lang="en-US"/>
        </a:p>
      </dgm:t>
    </dgm:pt>
    <dgm:pt modelId="{DD6F7916-31D6-4164-BC81-3A062DD2FDE6}">
      <dgm:prSet phldrT="[Text]"/>
      <dgm:spPr/>
      <dgm:t>
        <a:bodyPr/>
        <a:lstStyle/>
        <a:p>
          <a:r>
            <a:rPr lang="en-US" u="none" dirty="0" smtClean="0"/>
            <a:t>read the screen either with a text-to-speech output or by a Refreshable Braille display</a:t>
          </a:r>
          <a:endParaRPr lang="en-US" u="none" dirty="0"/>
        </a:p>
      </dgm:t>
    </dgm:pt>
    <dgm:pt modelId="{3AEEEE3B-DB74-4DD7-A267-E33E3F40578F}" type="parTrans" cxnId="{003A8596-15F7-4105-8AD0-DACC3FB31957}">
      <dgm:prSet/>
      <dgm:spPr/>
      <dgm:t>
        <a:bodyPr/>
        <a:lstStyle/>
        <a:p>
          <a:endParaRPr lang="en-US"/>
        </a:p>
      </dgm:t>
    </dgm:pt>
    <dgm:pt modelId="{E7676026-761C-4BE9-AF1F-CCC7965AA6C7}" type="sibTrans" cxnId="{003A8596-15F7-4105-8AD0-DACC3FB31957}">
      <dgm:prSet/>
      <dgm:spPr/>
      <dgm:t>
        <a:bodyPr/>
        <a:lstStyle/>
        <a:p>
          <a:endParaRPr lang="en-US"/>
        </a:p>
      </dgm:t>
    </dgm:pt>
    <dgm:pt modelId="{823B9FB1-B4DC-4ABF-B191-78496982D244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Dolphin Products</a:t>
          </a:r>
          <a:endParaRPr lang="en-US" dirty="0"/>
        </a:p>
      </dgm:t>
    </dgm:pt>
    <dgm:pt modelId="{229EBE6E-3AA1-4A40-805E-2209035A7289}" type="parTrans" cxnId="{F492E19E-3776-45B3-8A44-10717E8F8ABA}">
      <dgm:prSet/>
      <dgm:spPr/>
      <dgm:t>
        <a:bodyPr/>
        <a:lstStyle/>
        <a:p>
          <a:endParaRPr lang="en-US"/>
        </a:p>
      </dgm:t>
    </dgm:pt>
    <dgm:pt modelId="{815CC8A4-7190-4444-B300-FDB5E55F0FE8}" type="sibTrans" cxnId="{F492E19E-3776-45B3-8A44-10717E8F8ABA}">
      <dgm:prSet/>
      <dgm:spPr/>
      <dgm:t>
        <a:bodyPr/>
        <a:lstStyle/>
        <a:p>
          <a:endParaRPr lang="en-US"/>
        </a:p>
      </dgm:t>
    </dgm:pt>
    <dgm:pt modelId="{75F28B60-4AE5-41E1-A6D2-DB4B83D3642D}">
      <dgm:prSet phldrT="[Text]"/>
      <dgm:spPr/>
      <dgm:t>
        <a:bodyPr/>
        <a:lstStyle/>
        <a:p>
          <a:r>
            <a:rPr lang="en-US" dirty="0" smtClean="0"/>
            <a:t>Easy Reader: $55.00</a:t>
          </a:r>
          <a:endParaRPr lang="en-US" dirty="0"/>
        </a:p>
      </dgm:t>
    </dgm:pt>
    <dgm:pt modelId="{F49DAB9B-B749-4B18-95BB-AD4A9B0E9666}" type="parTrans" cxnId="{B960EDD7-E8CD-4C6A-B99A-BAA1D8FEAF8F}">
      <dgm:prSet/>
      <dgm:spPr/>
      <dgm:t>
        <a:bodyPr/>
        <a:lstStyle/>
        <a:p>
          <a:endParaRPr lang="en-US"/>
        </a:p>
      </dgm:t>
    </dgm:pt>
    <dgm:pt modelId="{74B1902D-93E3-416D-B349-C15801EF6328}" type="sibTrans" cxnId="{B960EDD7-E8CD-4C6A-B99A-BAA1D8FEAF8F}">
      <dgm:prSet/>
      <dgm:spPr/>
      <dgm:t>
        <a:bodyPr/>
        <a:lstStyle/>
        <a:p>
          <a:endParaRPr lang="en-US"/>
        </a:p>
      </dgm:t>
    </dgm:pt>
    <dgm:pt modelId="{7746E439-700F-49A9-B002-B14E090E9065}">
      <dgm:prSet phldrT="[Text]"/>
      <dgm:spPr/>
      <dgm:t>
        <a:bodyPr/>
        <a:lstStyle/>
        <a:p>
          <a:r>
            <a:rPr lang="en-US" dirty="0" smtClean="0"/>
            <a:t>Super Nova: $795.00</a:t>
          </a:r>
          <a:endParaRPr lang="en-US" dirty="0"/>
        </a:p>
      </dgm:t>
    </dgm:pt>
    <dgm:pt modelId="{C7E4F7EA-16D4-4E19-BF46-BC40437C57AC}" type="parTrans" cxnId="{0E65253A-C2B2-4E3C-86BC-EF25B65690F5}">
      <dgm:prSet/>
      <dgm:spPr/>
      <dgm:t>
        <a:bodyPr/>
        <a:lstStyle/>
        <a:p>
          <a:endParaRPr lang="en-US"/>
        </a:p>
      </dgm:t>
    </dgm:pt>
    <dgm:pt modelId="{9E8A70D6-13E6-4D9C-883C-CD299CB40ED4}" type="sibTrans" cxnId="{0E65253A-C2B2-4E3C-86BC-EF25B65690F5}">
      <dgm:prSet/>
      <dgm:spPr/>
      <dgm:t>
        <a:bodyPr/>
        <a:lstStyle/>
        <a:p>
          <a:endParaRPr lang="en-US"/>
        </a:p>
      </dgm:t>
    </dgm:pt>
    <dgm:pt modelId="{82EB9667-5B06-4A57-B060-BB0122C6EB24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3"/>
            </a:rPr>
            <a:t>NVDA</a:t>
          </a:r>
          <a:endParaRPr lang="en-US" dirty="0"/>
        </a:p>
      </dgm:t>
    </dgm:pt>
    <dgm:pt modelId="{182CB2C9-EF6D-4DF6-ABE7-C57D35B80F60}" type="parTrans" cxnId="{7DB2C8F7-F999-40A3-A59C-BD1F532CC46A}">
      <dgm:prSet/>
      <dgm:spPr/>
      <dgm:t>
        <a:bodyPr/>
        <a:lstStyle/>
        <a:p>
          <a:endParaRPr lang="en-US"/>
        </a:p>
      </dgm:t>
    </dgm:pt>
    <dgm:pt modelId="{7B63B341-B173-4A1C-B0BF-0037A7131A8C}" type="sibTrans" cxnId="{7DB2C8F7-F999-40A3-A59C-BD1F532CC46A}">
      <dgm:prSet/>
      <dgm:spPr/>
      <dgm:t>
        <a:bodyPr/>
        <a:lstStyle/>
        <a:p>
          <a:endParaRPr lang="en-US"/>
        </a:p>
      </dgm:t>
    </dgm:pt>
    <dgm:pt modelId="{16B03A48-D25A-4CC9-8B66-398107D9875C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413C8926-8FB4-4F7F-A009-8467E80AF327}" type="parTrans" cxnId="{7FD3F6CF-32AE-4C01-88E7-AD58829E8AA1}">
      <dgm:prSet/>
      <dgm:spPr/>
      <dgm:t>
        <a:bodyPr/>
        <a:lstStyle/>
        <a:p>
          <a:endParaRPr lang="en-US"/>
        </a:p>
      </dgm:t>
    </dgm:pt>
    <dgm:pt modelId="{6214DF9A-306D-4294-B3A8-B3E1270986DC}" type="sibTrans" cxnId="{7FD3F6CF-32AE-4C01-88E7-AD58829E8AA1}">
      <dgm:prSet/>
      <dgm:spPr/>
      <dgm:t>
        <a:bodyPr/>
        <a:lstStyle/>
        <a:p>
          <a:endParaRPr lang="en-US"/>
        </a:p>
      </dgm:t>
    </dgm:pt>
    <dgm:pt modelId="{4EC9F6A1-35B9-470F-A85E-BBD2CA03C164}">
      <dgm:prSet phldrT="[Text]"/>
      <dgm:spPr/>
      <dgm:t>
        <a:bodyPr/>
        <a:lstStyle/>
        <a:p>
          <a:r>
            <a:rPr lang="en-US" dirty="0" smtClean="0"/>
            <a:t>support for over 20 languages and the ability to run entirely from a USB drive with no installation</a:t>
          </a:r>
          <a:endParaRPr lang="en-US" dirty="0"/>
        </a:p>
      </dgm:t>
    </dgm:pt>
    <dgm:pt modelId="{7C5E6B08-C5EA-4AD6-92F8-78F90089BC8E}" type="parTrans" cxnId="{90B42EAB-3D71-4121-8E88-A1C8FDD12C03}">
      <dgm:prSet/>
      <dgm:spPr/>
      <dgm:t>
        <a:bodyPr/>
        <a:lstStyle/>
        <a:p>
          <a:endParaRPr lang="en-US"/>
        </a:p>
      </dgm:t>
    </dgm:pt>
    <dgm:pt modelId="{41702689-8F01-4664-8E3E-ED7E48AFE90F}" type="sibTrans" cxnId="{90B42EAB-3D71-4121-8E88-A1C8FDD12C03}">
      <dgm:prSet/>
      <dgm:spPr/>
      <dgm:t>
        <a:bodyPr/>
        <a:lstStyle/>
        <a:p>
          <a:endParaRPr lang="en-US"/>
        </a:p>
      </dgm:t>
    </dgm:pt>
    <dgm:pt modelId="{C79AE4FC-5DF8-4E51-B999-01BB7B69425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Natural Reader</a:t>
          </a:r>
          <a:endParaRPr lang="en-US" dirty="0"/>
        </a:p>
      </dgm:t>
    </dgm:pt>
    <dgm:pt modelId="{3B791C3E-4B35-4C76-A02B-9A71979BF004}" type="parTrans" cxnId="{1AF33A0F-3DA1-4420-9341-5A0ED20900AA}">
      <dgm:prSet/>
      <dgm:spPr/>
    </dgm:pt>
    <dgm:pt modelId="{469CFD20-5E9D-44F3-803E-A4D24986F0A2}" type="sibTrans" cxnId="{1AF33A0F-3DA1-4420-9341-5A0ED20900AA}">
      <dgm:prSet/>
      <dgm:spPr/>
    </dgm:pt>
    <dgm:pt modelId="{774A9EDB-D889-46CC-BA53-8F0EC0E129E0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6F0E6BA7-CC3C-457B-BFBA-24BEE82FA298}" type="parTrans" cxnId="{B5DB4FB2-9D6B-49F7-9F33-6E89045F267E}">
      <dgm:prSet/>
      <dgm:spPr/>
    </dgm:pt>
    <dgm:pt modelId="{99D373C3-FA55-4C08-8D65-EF7B76D5D3D2}" type="sibTrans" cxnId="{B5DB4FB2-9D6B-49F7-9F33-6E89045F267E}">
      <dgm:prSet/>
      <dgm:spPr/>
    </dgm:pt>
    <dgm:pt modelId="{FF3D6F88-A12D-4F79-8F58-C8EC6FC34D88}">
      <dgm:prSet phldrT="[Text]"/>
      <dgm:spPr/>
      <dgm:t>
        <a:bodyPr/>
        <a:lstStyle/>
        <a:p>
          <a:r>
            <a:rPr lang="en-US" dirty="0" smtClean="0"/>
            <a:t>Text to Speech software with natural sounding voices</a:t>
          </a:r>
          <a:endParaRPr lang="en-US" dirty="0"/>
        </a:p>
      </dgm:t>
    </dgm:pt>
    <dgm:pt modelId="{87CEF06A-1D25-4673-8A20-BE9395A9600E}" type="parTrans" cxnId="{526ECA51-5CE6-4257-A8C4-8E8A702F34B2}">
      <dgm:prSet/>
      <dgm:spPr/>
    </dgm:pt>
    <dgm:pt modelId="{C40C597B-4365-452B-878D-0D8A45F37979}" type="sibTrans" cxnId="{526ECA51-5CE6-4257-A8C4-8E8A702F34B2}">
      <dgm:prSet/>
      <dgm:spPr/>
    </dgm:pt>
    <dgm:pt modelId="{261FB83C-DFD3-4137-BEEF-ADE7FC1C9B65}" type="pres">
      <dgm:prSet presAssocID="{1FA713E1-957A-4543-B046-1B19B27728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E7A8B-0084-4F4A-9ED8-A02F7551C73F}" type="pres">
      <dgm:prSet presAssocID="{47B767BB-3605-47B2-9A54-5634A667CCB6}" presName="comp" presStyleCnt="0"/>
      <dgm:spPr/>
    </dgm:pt>
    <dgm:pt modelId="{EFDB7056-FA66-4C56-9407-124C4524A13F}" type="pres">
      <dgm:prSet presAssocID="{47B767BB-3605-47B2-9A54-5634A667CCB6}" presName="box" presStyleLbl="node1" presStyleIdx="0" presStyleCnt="4"/>
      <dgm:spPr/>
      <dgm:t>
        <a:bodyPr/>
        <a:lstStyle/>
        <a:p>
          <a:endParaRPr lang="en-US"/>
        </a:p>
      </dgm:t>
    </dgm:pt>
    <dgm:pt modelId="{8118556F-EB73-44CF-8FF4-65AE9B665F0B}" type="pres">
      <dgm:prSet presAssocID="{47B767BB-3605-47B2-9A54-5634A667CCB6}" presName="img" presStyleLbl="fgImgPlace1" presStyleIdx="0" presStyleCnt="4" custScaleX="53369" custLinFactNeighborY="64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D98A29C-83F3-4573-8CF1-7E2BAC381C9E}" type="pres">
      <dgm:prSet presAssocID="{47B767BB-3605-47B2-9A54-5634A667CC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5E45-B372-45BB-8758-16D6E31275A0}" type="pres">
      <dgm:prSet presAssocID="{E77A532B-437F-4F03-B978-633F552DB37F}" presName="spacer" presStyleCnt="0"/>
      <dgm:spPr/>
    </dgm:pt>
    <dgm:pt modelId="{9260DCF4-43A6-448F-A371-2E9AE5A55326}" type="pres">
      <dgm:prSet presAssocID="{823B9FB1-B4DC-4ABF-B191-78496982D244}" presName="comp" presStyleCnt="0"/>
      <dgm:spPr/>
    </dgm:pt>
    <dgm:pt modelId="{D6630FF2-6B3B-40A3-9C81-4056A5E56613}" type="pres">
      <dgm:prSet presAssocID="{823B9FB1-B4DC-4ABF-B191-78496982D244}" presName="box" presStyleLbl="node1" presStyleIdx="1" presStyleCnt="4"/>
      <dgm:spPr/>
      <dgm:t>
        <a:bodyPr/>
        <a:lstStyle/>
        <a:p>
          <a:endParaRPr lang="en-US"/>
        </a:p>
      </dgm:t>
    </dgm:pt>
    <dgm:pt modelId="{2606F235-68A0-4244-B543-1E965D4C9F5D}" type="pres">
      <dgm:prSet presAssocID="{823B9FB1-B4DC-4ABF-B191-78496982D244}" presName="img" presStyleLbl="fgImgPlace1" presStyleIdx="1" presStyleCnt="4" custScaleX="5336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DF85371-9BAC-4E83-A175-54102F7BA1F3}" type="pres">
      <dgm:prSet presAssocID="{823B9FB1-B4DC-4ABF-B191-78496982D24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2E3F-DEF0-4A29-8456-A86030A95A2F}" type="pres">
      <dgm:prSet presAssocID="{815CC8A4-7190-4444-B300-FDB5E55F0FE8}" presName="spacer" presStyleCnt="0"/>
      <dgm:spPr/>
    </dgm:pt>
    <dgm:pt modelId="{A9D178F1-260C-422E-9F62-746DAB80636C}" type="pres">
      <dgm:prSet presAssocID="{82EB9667-5B06-4A57-B060-BB0122C6EB24}" presName="comp" presStyleCnt="0"/>
      <dgm:spPr/>
    </dgm:pt>
    <dgm:pt modelId="{8976EA8B-8470-4D20-B61D-9F7C6577F02D}" type="pres">
      <dgm:prSet presAssocID="{82EB9667-5B06-4A57-B060-BB0122C6EB24}" presName="box" presStyleLbl="node1" presStyleIdx="2" presStyleCnt="4"/>
      <dgm:spPr/>
      <dgm:t>
        <a:bodyPr/>
        <a:lstStyle/>
        <a:p>
          <a:endParaRPr lang="en-US"/>
        </a:p>
      </dgm:t>
    </dgm:pt>
    <dgm:pt modelId="{A71637AB-9F17-4522-9C56-CCB966F9298E}" type="pres">
      <dgm:prSet presAssocID="{82EB9667-5B06-4A57-B060-BB0122C6EB24}" presName="img" presStyleLbl="fgImgPlace1" presStyleIdx="2" presStyleCnt="4" custScaleX="5336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2D7869E-F949-422C-8D05-E5C57B48199A}" type="pres">
      <dgm:prSet presAssocID="{82EB9667-5B06-4A57-B060-BB0122C6EB2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5F8DD-08B6-4DE5-B900-194671C03CD2}" type="pres">
      <dgm:prSet presAssocID="{7B63B341-B173-4A1C-B0BF-0037A7131A8C}" presName="spacer" presStyleCnt="0"/>
      <dgm:spPr/>
    </dgm:pt>
    <dgm:pt modelId="{D048E0D5-4B0E-45C9-A467-20E67B9D5C28}" type="pres">
      <dgm:prSet presAssocID="{C79AE4FC-5DF8-4E51-B999-01BB7B694256}" presName="comp" presStyleCnt="0"/>
      <dgm:spPr/>
    </dgm:pt>
    <dgm:pt modelId="{0103CC1F-8B34-4F09-915D-52803A961AAE}" type="pres">
      <dgm:prSet presAssocID="{C79AE4FC-5DF8-4E51-B999-01BB7B694256}" presName="box" presStyleLbl="node1" presStyleIdx="3" presStyleCnt="4"/>
      <dgm:spPr/>
      <dgm:t>
        <a:bodyPr/>
        <a:lstStyle/>
        <a:p>
          <a:endParaRPr lang="en-US"/>
        </a:p>
      </dgm:t>
    </dgm:pt>
    <dgm:pt modelId="{E32ED194-4ED7-45E9-9DA4-58163FC6D745}" type="pres">
      <dgm:prSet presAssocID="{C79AE4FC-5DF8-4E51-B999-01BB7B694256}" presName="img" presStyleLbl="fgImgPlace1" presStyleIdx="3" presStyleCnt="4" custScaleX="5336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2D9B4609-C5BE-4687-B5A7-1A1A32F45467}" type="pres">
      <dgm:prSet presAssocID="{C79AE4FC-5DF8-4E51-B999-01BB7B69425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F465D-6979-4C81-B783-E2F1218BD274}" type="presOf" srcId="{47B767BB-3605-47B2-9A54-5634A667CCB6}" destId="{EFDB7056-FA66-4C56-9407-124C4524A13F}" srcOrd="0" destOrd="0" presId="urn:microsoft.com/office/officeart/2005/8/layout/vList4#1"/>
    <dgm:cxn modelId="{17C2989C-3E21-4458-90EA-7C08CFE11310}" srcId="{47B767BB-3605-47B2-9A54-5634A667CCB6}" destId="{6F8DD5B1-6FB2-4565-9818-59FDBFC1E5A7}" srcOrd="0" destOrd="0" parTransId="{5CEBC4FE-E2BC-4987-937B-08F6E0F3CCF9}" sibTransId="{460405A6-25B8-4508-88EB-0DEA79045CC1}"/>
    <dgm:cxn modelId="{DACE7FF2-0522-421A-9FA4-863446540ED4}" type="presOf" srcId="{C79AE4FC-5DF8-4E51-B999-01BB7B694256}" destId="{2D9B4609-C5BE-4687-B5A7-1A1A32F45467}" srcOrd="1" destOrd="0" presId="urn:microsoft.com/office/officeart/2005/8/layout/vList4#1"/>
    <dgm:cxn modelId="{502A1B2C-D646-457C-88E6-B34CAC7D2A3F}" type="presOf" srcId="{16B03A48-D25A-4CC9-8B66-398107D9875C}" destId="{8976EA8B-8470-4D20-B61D-9F7C6577F02D}" srcOrd="0" destOrd="1" presId="urn:microsoft.com/office/officeart/2005/8/layout/vList4#1"/>
    <dgm:cxn modelId="{D3FEBB99-56D5-42B4-8E79-07439D7D24D2}" type="presOf" srcId="{75F28B60-4AE5-41E1-A6D2-DB4B83D3642D}" destId="{D6630FF2-6B3B-40A3-9C81-4056A5E56613}" srcOrd="0" destOrd="1" presId="urn:microsoft.com/office/officeart/2005/8/layout/vList4#1"/>
    <dgm:cxn modelId="{E4A97D6E-BF64-4117-B861-9803975A52C4}" srcId="{1FA713E1-957A-4543-B046-1B19B2772894}" destId="{47B767BB-3605-47B2-9A54-5634A667CCB6}" srcOrd="0" destOrd="0" parTransId="{980B6E2F-D071-417B-B2BD-8CC23D7378BB}" sibTransId="{E77A532B-437F-4F03-B978-633F552DB37F}"/>
    <dgm:cxn modelId="{90B42EAB-3D71-4121-8E88-A1C8FDD12C03}" srcId="{82EB9667-5B06-4A57-B060-BB0122C6EB24}" destId="{4EC9F6A1-35B9-470F-A85E-BBD2CA03C164}" srcOrd="1" destOrd="0" parTransId="{7C5E6B08-C5EA-4AD6-92F8-78F90089BC8E}" sibTransId="{41702689-8F01-4664-8E3E-ED7E48AFE90F}"/>
    <dgm:cxn modelId="{526ECA51-5CE6-4257-A8C4-8E8A702F34B2}" srcId="{C79AE4FC-5DF8-4E51-B999-01BB7B694256}" destId="{FF3D6F88-A12D-4F79-8F58-C8EC6FC34D88}" srcOrd="1" destOrd="0" parTransId="{87CEF06A-1D25-4673-8A20-BE9395A9600E}" sibTransId="{C40C597B-4365-452B-878D-0D8A45F37979}"/>
    <dgm:cxn modelId="{B4BB9932-DDB5-42A9-ABAC-7E8B0FEDCEFD}" type="presOf" srcId="{82EB9667-5B06-4A57-B060-BB0122C6EB24}" destId="{8976EA8B-8470-4D20-B61D-9F7C6577F02D}" srcOrd="0" destOrd="0" presId="urn:microsoft.com/office/officeart/2005/8/layout/vList4#1"/>
    <dgm:cxn modelId="{EF75EA3E-0AAB-4D7D-AB51-B03BB4B77D9E}" type="presOf" srcId="{823B9FB1-B4DC-4ABF-B191-78496982D244}" destId="{BDF85371-9BAC-4E83-A175-54102F7BA1F3}" srcOrd="1" destOrd="0" presId="urn:microsoft.com/office/officeart/2005/8/layout/vList4#1"/>
    <dgm:cxn modelId="{409947EF-E3D1-465D-BA75-6C20C44F14FE}" type="presOf" srcId="{7746E439-700F-49A9-B002-B14E090E9065}" destId="{D6630FF2-6B3B-40A3-9C81-4056A5E56613}" srcOrd="0" destOrd="2" presId="urn:microsoft.com/office/officeart/2005/8/layout/vList4#1"/>
    <dgm:cxn modelId="{71F89C42-CAB4-488C-B1DA-240A4EC0190C}" type="presOf" srcId="{16B03A48-D25A-4CC9-8B66-398107D9875C}" destId="{82D7869E-F949-422C-8D05-E5C57B48199A}" srcOrd="1" destOrd="1" presId="urn:microsoft.com/office/officeart/2005/8/layout/vList4#1"/>
    <dgm:cxn modelId="{855275AD-419D-4230-8806-D0E2B212B302}" type="presOf" srcId="{4EC9F6A1-35B9-470F-A85E-BBD2CA03C164}" destId="{82D7869E-F949-422C-8D05-E5C57B48199A}" srcOrd="1" destOrd="2" presId="urn:microsoft.com/office/officeart/2005/8/layout/vList4#1"/>
    <dgm:cxn modelId="{D9026238-837A-4196-B44A-80E53491A2D2}" type="presOf" srcId="{C79AE4FC-5DF8-4E51-B999-01BB7B694256}" destId="{0103CC1F-8B34-4F09-915D-52803A961AAE}" srcOrd="0" destOrd="0" presId="urn:microsoft.com/office/officeart/2005/8/layout/vList4#1"/>
    <dgm:cxn modelId="{1A5B8415-35BA-498A-8467-BACBC2652CA2}" type="presOf" srcId="{75F28B60-4AE5-41E1-A6D2-DB4B83D3642D}" destId="{BDF85371-9BAC-4E83-A175-54102F7BA1F3}" srcOrd="1" destOrd="1" presId="urn:microsoft.com/office/officeart/2005/8/layout/vList4#1"/>
    <dgm:cxn modelId="{73047AA5-4600-4FE8-9A6D-2A490331F5C2}" type="presOf" srcId="{1FA713E1-957A-4543-B046-1B19B2772894}" destId="{261FB83C-DFD3-4137-BEEF-ADE7FC1C9B65}" srcOrd="0" destOrd="0" presId="urn:microsoft.com/office/officeart/2005/8/layout/vList4#1"/>
    <dgm:cxn modelId="{F492E19E-3776-45B3-8A44-10717E8F8ABA}" srcId="{1FA713E1-957A-4543-B046-1B19B2772894}" destId="{823B9FB1-B4DC-4ABF-B191-78496982D244}" srcOrd="1" destOrd="0" parTransId="{229EBE6E-3AA1-4A40-805E-2209035A7289}" sibTransId="{815CC8A4-7190-4444-B300-FDB5E55F0FE8}"/>
    <dgm:cxn modelId="{4A80B8CF-93F5-4DA7-81AD-74F9757EA27F}" type="presOf" srcId="{823B9FB1-B4DC-4ABF-B191-78496982D244}" destId="{D6630FF2-6B3B-40A3-9C81-4056A5E56613}" srcOrd="0" destOrd="0" presId="urn:microsoft.com/office/officeart/2005/8/layout/vList4#1"/>
    <dgm:cxn modelId="{B960EDD7-E8CD-4C6A-B99A-BAA1D8FEAF8F}" srcId="{823B9FB1-B4DC-4ABF-B191-78496982D244}" destId="{75F28B60-4AE5-41E1-A6D2-DB4B83D3642D}" srcOrd="0" destOrd="0" parTransId="{F49DAB9B-B749-4B18-95BB-AD4A9B0E9666}" sibTransId="{74B1902D-93E3-416D-B349-C15801EF6328}"/>
    <dgm:cxn modelId="{0E65253A-C2B2-4E3C-86BC-EF25B65690F5}" srcId="{823B9FB1-B4DC-4ABF-B191-78496982D244}" destId="{7746E439-700F-49A9-B002-B14E090E9065}" srcOrd="1" destOrd="0" parTransId="{C7E4F7EA-16D4-4E19-BF46-BC40437C57AC}" sibTransId="{9E8A70D6-13E6-4D9C-883C-CD299CB40ED4}"/>
    <dgm:cxn modelId="{F4F5D526-2451-45A1-8BA7-074D4AF41D7B}" type="presOf" srcId="{DD6F7916-31D6-4164-BC81-3A062DD2FDE6}" destId="{EFDB7056-FA66-4C56-9407-124C4524A13F}" srcOrd="0" destOrd="2" presId="urn:microsoft.com/office/officeart/2005/8/layout/vList4#1"/>
    <dgm:cxn modelId="{A96E4AD1-5656-499E-BF6D-D7828B69EA44}" type="presOf" srcId="{FF3D6F88-A12D-4F79-8F58-C8EC6FC34D88}" destId="{0103CC1F-8B34-4F09-915D-52803A961AAE}" srcOrd="0" destOrd="2" presId="urn:microsoft.com/office/officeart/2005/8/layout/vList4#1"/>
    <dgm:cxn modelId="{1E0582E9-4312-4745-A24D-A9D614815DE1}" type="presOf" srcId="{82EB9667-5B06-4A57-B060-BB0122C6EB24}" destId="{82D7869E-F949-422C-8D05-E5C57B48199A}" srcOrd="1" destOrd="0" presId="urn:microsoft.com/office/officeart/2005/8/layout/vList4#1"/>
    <dgm:cxn modelId="{7FD3F6CF-32AE-4C01-88E7-AD58829E8AA1}" srcId="{82EB9667-5B06-4A57-B060-BB0122C6EB24}" destId="{16B03A48-D25A-4CC9-8B66-398107D9875C}" srcOrd="0" destOrd="0" parTransId="{413C8926-8FB4-4F7F-A009-8467E80AF327}" sibTransId="{6214DF9A-306D-4294-B3A8-B3E1270986DC}"/>
    <dgm:cxn modelId="{DD20E02F-EA7B-4BD4-9653-6843740132F3}" type="presOf" srcId="{DD6F7916-31D6-4164-BC81-3A062DD2FDE6}" destId="{7D98A29C-83F3-4573-8CF1-7E2BAC381C9E}" srcOrd="1" destOrd="2" presId="urn:microsoft.com/office/officeart/2005/8/layout/vList4#1"/>
    <dgm:cxn modelId="{1AF33A0F-3DA1-4420-9341-5A0ED20900AA}" srcId="{1FA713E1-957A-4543-B046-1B19B2772894}" destId="{C79AE4FC-5DF8-4E51-B999-01BB7B694256}" srcOrd="3" destOrd="0" parTransId="{3B791C3E-4B35-4C76-A02B-9A71979BF004}" sibTransId="{469CFD20-5E9D-44F3-803E-A4D24986F0A2}"/>
    <dgm:cxn modelId="{26B383FE-15C9-4266-BAC4-AA6C1EC0F189}" type="presOf" srcId="{6F8DD5B1-6FB2-4565-9818-59FDBFC1E5A7}" destId="{EFDB7056-FA66-4C56-9407-124C4524A13F}" srcOrd="0" destOrd="1" presId="urn:microsoft.com/office/officeart/2005/8/layout/vList4#1"/>
    <dgm:cxn modelId="{7B9DDC34-6759-427C-B14A-A44FD0A0F1A7}" type="presOf" srcId="{47B767BB-3605-47B2-9A54-5634A667CCB6}" destId="{7D98A29C-83F3-4573-8CF1-7E2BAC381C9E}" srcOrd="1" destOrd="0" presId="urn:microsoft.com/office/officeart/2005/8/layout/vList4#1"/>
    <dgm:cxn modelId="{003A8596-15F7-4105-8AD0-DACC3FB31957}" srcId="{47B767BB-3605-47B2-9A54-5634A667CCB6}" destId="{DD6F7916-31D6-4164-BC81-3A062DD2FDE6}" srcOrd="1" destOrd="0" parTransId="{3AEEEE3B-DB74-4DD7-A267-E33E3F40578F}" sibTransId="{E7676026-761C-4BE9-AF1F-CCC7965AA6C7}"/>
    <dgm:cxn modelId="{42DEC482-BEC5-4F32-99F1-4E4AC66388DE}" type="presOf" srcId="{774A9EDB-D889-46CC-BA53-8F0EC0E129E0}" destId="{0103CC1F-8B34-4F09-915D-52803A961AAE}" srcOrd="0" destOrd="1" presId="urn:microsoft.com/office/officeart/2005/8/layout/vList4#1"/>
    <dgm:cxn modelId="{B5DB4FB2-9D6B-49F7-9F33-6E89045F267E}" srcId="{C79AE4FC-5DF8-4E51-B999-01BB7B694256}" destId="{774A9EDB-D889-46CC-BA53-8F0EC0E129E0}" srcOrd="0" destOrd="0" parTransId="{6F0E6BA7-CC3C-457B-BFBA-24BEE82FA298}" sibTransId="{99D373C3-FA55-4C08-8D65-EF7B76D5D3D2}"/>
    <dgm:cxn modelId="{F5079524-5E78-4B80-AA0D-540A004DDF4A}" type="presOf" srcId="{7746E439-700F-49A9-B002-B14E090E9065}" destId="{BDF85371-9BAC-4E83-A175-54102F7BA1F3}" srcOrd="1" destOrd="2" presId="urn:microsoft.com/office/officeart/2005/8/layout/vList4#1"/>
    <dgm:cxn modelId="{887F2528-3AEA-4A67-BF61-FEBE2AEE0332}" type="presOf" srcId="{6F8DD5B1-6FB2-4565-9818-59FDBFC1E5A7}" destId="{7D98A29C-83F3-4573-8CF1-7E2BAC381C9E}" srcOrd="1" destOrd="1" presId="urn:microsoft.com/office/officeart/2005/8/layout/vList4#1"/>
    <dgm:cxn modelId="{7DB2C8F7-F999-40A3-A59C-BD1F532CC46A}" srcId="{1FA713E1-957A-4543-B046-1B19B2772894}" destId="{82EB9667-5B06-4A57-B060-BB0122C6EB24}" srcOrd="2" destOrd="0" parTransId="{182CB2C9-EF6D-4DF6-ABE7-C57D35B80F60}" sibTransId="{7B63B341-B173-4A1C-B0BF-0037A7131A8C}"/>
    <dgm:cxn modelId="{5DD3F882-9BCB-4A2F-8DCC-F65F02470DE1}" type="presOf" srcId="{FF3D6F88-A12D-4F79-8F58-C8EC6FC34D88}" destId="{2D9B4609-C5BE-4687-B5A7-1A1A32F45467}" srcOrd="1" destOrd="2" presId="urn:microsoft.com/office/officeart/2005/8/layout/vList4#1"/>
    <dgm:cxn modelId="{F468F2B8-EB40-4472-ABEB-510CF99B2EF6}" type="presOf" srcId="{774A9EDB-D889-46CC-BA53-8F0EC0E129E0}" destId="{2D9B4609-C5BE-4687-B5A7-1A1A32F45467}" srcOrd="1" destOrd="1" presId="urn:microsoft.com/office/officeart/2005/8/layout/vList4#1"/>
    <dgm:cxn modelId="{0E402BBD-F659-4148-B5C8-858ADB3A773B}" type="presOf" srcId="{4EC9F6A1-35B9-470F-A85E-BBD2CA03C164}" destId="{8976EA8B-8470-4D20-B61D-9F7C6577F02D}" srcOrd="0" destOrd="2" presId="urn:microsoft.com/office/officeart/2005/8/layout/vList4#1"/>
    <dgm:cxn modelId="{7EC9B8A2-CE42-4052-9B30-9D818C9A30DE}" type="presParOf" srcId="{261FB83C-DFD3-4137-BEEF-ADE7FC1C9B65}" destId="{559E7A8B-0084-4F4A-9ED8-A02F7551C73F}" srcOrd="0" destOrd="0" presId="urn:microsoft.com/office/officeart/2005/8/layout/vList4#1"/>
    <dgm:cxn modelId="{48EC81AB-48D6-49BF-9009-A59024239A2C}" type="presParOf" srcId="{559E7A8B-0084-4F4A-9ED8-A02F7551C73F}" destId="{EFDB7056-FA66-4C56-9407-124C4524A13F}" srcOrd="0" destOrd="0" presId="urn:microsoft.com/office/officeart/2005/8/layout/vList4#1"/>
    <dgm:cxn modelId="{08B8E856-5143-49ED-AAD4-DC9F4DA52C4E}" type="presParOf" srcId="{559E7A8B-0084-4F4A-9ED8-A02F7551C73F}" destId="{8118556F-EB73-44CF-8FF4-65AE9B665F0B}" srcOrd="1" destOrd="0" presId="urn:microsoft.com/office/officeart/2005/8/layout/vList4#1"/>
    <dgm:cxn modelId="{D468C4EF-ED84-4281-92B7-CA96F3C8597B}" type="presParOf" srcId="{559E7A8B-0084-4F4A-9ED8-A02F7551C73F}" destId="{7D98A29C-83F3-4573-8CF1-7E2BAC381C9E}" srcOrd="2" destOrd="0" presId="urn:microsoft.com/office/officeart/2005/8/layout/vList4#1"/>
    <dgm:cxn modelId="{A677B825-A931-49F9-AA7B-BF1E72D00510}" type="presParOf" srcId="{261FB83C-DFD3-4137-BEEF-ADE7FC1C9B65}" destId="{D8C95E45-B372-45BB-8758-16D6E31275A0}" srcOrd="1" destOrd="0" presId="urn:microsoft.com/office/officeart/2005/8/layout/vList4#1"/>
    <dgm:cxn modelId="{360274F4-D70F-4AC9-87FE-C393177531E9}" type="presParOf" srcId="{261FB83C-DFD3-4137-BEEF-ADE7FC1C9B65}" destId="{9260DCF4-43A6-448F-A371-2E9AE5A55326}" srcOrd="2" destOrd="0" presId="urn:microsoft.com/office/officeart/2005/8/layout/vList4#1"/>
    <dgm:cxn modelId="{8C319C6A-E6B9-4C89-A08A-63F89004C01B}" type="presParOf" srcId="{9260DCF4-43A6-448F-A371-2E9AE5A55326}" destId="{D6630FF2-6B3B-40A3-9C81-4056A5E56613}" srcOrd="0" destOrd="0" presId="urn:microsoft.com/office/officeart/2005/8/layout/vList4#1"/>
    <dgm:cxn modelId="{916E0ADE-4594-441A-A359-84BB93EBB917}" type="presParOf" srcId="{9260DCF4-43A6-448F-A371-2E9AE5A55326}" destId="{2606F235-68A0-4244-B543-1E965D4C9F5D}" srcOrd="1" destOrd="0" presId="urn:microsoft.com/office/officeart/2005/8/layout/vList4#1"/>
    <dgm:cxn modelId="{46478F16-B7D0-4AA1-A2E4-2B96838CF9C4}" type="presParOf" srcId="{9260DCF4-43A6-448F-A371-2E9AE5A55326}" destId="{BDF85371-9BAC-4E83-A175-54102F7BA1F3}" srcOrd="2" destOrd="0" presId="urn:microsoft.com/office/officeart/2005/8/layout/vList4#1"/>
    <dgm:cxn modelId="{CD4D46CB-BEEF-4D7C-9897-54BF3FF01DE9}" type="presParOf" srcId="{261FB83C-DFD3-4137-BEEF-ADE7FC1C9B65}" destId="{175D2E3F-DEF0-4A29-8456-A86030A95A2F}" srcOrd="3" destOrd="0" presId="urn:microsoft.com/office/officeart/2005/8/layout/vList4#1"/>
    <dgm:cxn modelId="{C1EFC69D-47CE-4FF4-8DC6-02E6D315FD1E}" type="presParOf" srcId="{261FB83C-DFD3-4137-BEEF-ADE7FC1C9B65}" destId="{A9D178F1-260C-422E-9F62-746DAB80636C}" srcOrd="4" destOrd="0" presId="urn:microsoft.com/office/officeart/2005/8/layout/vList4#1"/>
    <dgm:cxn modelId="{220716CB-D3A6-4C6A-BC41-825AD00FFE8A}" type="presParOf" srcId="{A9D178F1-260C-422E-9F62-746DAB80636C}" destId="{8976EA8B-8470-4D20-B61D-9F7C6577F02D}" srcOrd="0" destOrd="0" presId="urn:microsoft.com/office/officeart/2005/8/layout/vList4#1"/>
    <dgm:cxn modelId="{5850D9DE-313E-4EBF-8418-C718332BB048}" type="presParOf" srcId="{A9D178F1-260C-422E-9F62-746DAB80636C}" destId="{A71637AB-9F17-4522-9C56-CCB966F9298E}" srcOrd="1" destOrd="0" presId="urn:microsoft.com/office/officeart/2005/8/layout/vList4#1"/>
    <dgm:cxn modelId="{E3FDE4B7-D571-46E7-B275-1E461484EB6D}" type="presParOf" srcId="{A9D178F1-260C-422E-9F62-746DAB80636C}" destId="{82D7869E-F949-422C-8D05-E5C57B48199A}" srcOrd="2" destOrd="0" presId="urn:microsoft.com/office/officeart/2005/8/layout/vList4#1"/>
    <dgm:cxn modelId="{03C8AAAD-7E11-42F7-BE91-C055A6E1DE7A}" type="presParOf" srcId="{261FB83C-DFD3-4137-BEEF-ADE7FC1C9B65}" destId="{C3B5F8DD-08B6-4DE5-B900-194671C03CD2}" srcOrd="5" destOrd="0" presId="urn:microsoft.com/office/officeart/2005/8/layout/vList4#1"/>
    <dgm:cxn modelId="{A0F62811-F407-488E-A6F1-2B7C3F1E15B8}" type="presParOf" srcId="{261FB83C-DFD3-4137-BEEF-ADE7FC1C9B65}" destId="{D048E0D5-4B0E-45C9-A467-20E67B9D5C28}" srcOrd="6" destOrd="0" presId="urn:microsoft.com/office/officeart/2005/8/layout/vList4#1"/>
    <dgm:cxn modelId="{B26EF43C-42D3-441A-92F4-E9E2A7CEC2CE}" type="presParOf" srcId="{D048E0D5-4B0E-45C9-A467-20E67B9D5C28}" destId="{0103CC1F-8B34-4F09-915D-52803A961AAE}" srcOrd="0" destOrd="0" presId="urn:microsoft.com/office/officeart/2005/8/layout/vList4#1"/>
    <dgm:cxn modelId="{3F95DBAF-18C5-4C9D-A8EE-63A0A3B835A5}" type="presParOf" srcId="{D048E0D5-4B0E-45C9-A467-20E67B9D5C28}" destId="{E32ED194-4ED7-45E9-9DA4-58163FC6D745}" srcOrd="1" destOrd="0" presId="urn:microsoft.com/office/officeart/2005/8/layout/vList4#1"/>
    <dgm:cxn modelId="{11DD0359-8EA3-4581-80A2-2D1751F2FDD7}" type="presParOf" srcId="{D048E0D5-4B0E-45C9-A467-20E67B9D5C28}" destId="{2D9B4609-C5BE-4687-B5A7-1A1A32F4546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00866-B93A-470F-83F6-762696AB18E3}" type="doc">
      <dgm:prSet loTypeId="urn:microsoft.com/office/officeart/2005/8/layout/vList4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1005FD-2D5D-4210-9A17-D2EE089CAD2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Zoom Text &amp;Reader</a:t>
          </a:r>
          <a:endParaRPr lang="en-US" dirty="0"/>
        </a:p>
      </dgm:t>
    </dgm:pt>
    <dgm:pt modelId="{45AA2DD4-57FE-496D-BBB1-3113B18AA34C}" type="parTrans" cxnId="{5B445188-B628-4D75-BEB2-4413DA9B0C74}">
      <dgm:prSet/>
      <dgm:spPr/>
      <dgm:t>
        <a:bodyPr/>
        <a:lstStyle/>
        <a:p>
          <a:endParaRPr lang="en-US"/>
        </a:p>
      </dgm:t>
    </dgm:pt>
    <dgm:pt modelId="{BAE5416F-0F10-44DC-BDB5-FA5D52610BF7}" type="sibTrans" cxnId="{5B445188-B628-4D75-BEB2-4413DA9B0C74}">
      <dgm:prSet/>
      <dgm:spPr/>
      <dgm:t>
        <a:bodyPr/>
        <a:lstStyle/>
        <a:p>
          <a:endParaRPr lang="en-US"/>
        </a:p>
      </dgm:t>
    </dgm:pt>
    <dgm:pt modelId="{95C3D646-A4A6-4590-A56C-80A271BF871D}">
      <dgm:prSet phldrT="[Text]"/>
      <dgm:spPr/>
      <dgm:t>
        <a:bodyPr/>
        <a:lstStyle/>
        <a:p>
          <a:r>
            <a:rPr lang="en-US" dirty="0" smtClean="0"/>
            <a:t>$599-999</a:t>
          </a:r>
          <a:endParaRPr lang="en-US" dirty="0"/>
        </a:p>
      </dgm:t>
    </dgm:pt>
    <dgm:pt modelId="{385058D8-14F9-4CCB-AAF0-C62FBC5A470A}" type="parTrans" cxnId="{8018C743-22B3-4F1F-BFBF-548E90F25858}">
      <dgm:prSet/>
      <dgm:spPr/>
      <dgm:t>
        <a:bodyPr/>
        <a:lstStyle/>
        <a:p>
          <a:endParaRPr lang="en-US"/>
        </a:p>
      </dgm:t>
    </dgm:pt>
    <dgm:pt modelId="{33E0BB4B-D79B-4547-9963-7552600AABD1}" type="sibTrans" cxnId="{8018C743-22B3-4F1F-BFBF-548E90F25858}">
      <dgm:prSet/>
      <dgm:spPr/>
      <dgm:t>
        <a:bodyPr/>
        <a:lstStyle/>
        <a:p>
          <a:endParaRPr lang="en-US"/>
        </a:p>
      </dgm:t>
    </dgm:pt>
    <dgm:pt modelId="{0A35A981-230E-4CFD-B209-CDFA781F1130}">
      <dgm:prSet phldrT="[Text]"/>
      <dgm:spPr/>
      <dgm:t>
        <a:bodyPr/>
        <a:lstStyle/>
        <a:p>
          <a:r>
            <a:rPr lang="en-US" dirty="0" smtClean="0"/>
            <a:t>enlarge, enhance, and read aloud everything that is displayed on the computer screen</a:t>
          </a:r>
          <a:endParaRPr lang="en-US" dirty="0"/>
        </a:p>
      </dgm:t>
    </dgm:pt>
    <dgm:pt modelId="{A51389EB-B87E-46AA-8F75-EC219FCB69DC}" type="parTrans" cxnId="{3CC642BD-CDD5-49D6-84EC-3F713C8E3987}">
      <dgm:prSet/>
      <dgm:spPr/>
      <dgm:t>
        <a:bodyPr/>
        <a:lstStyle/>
        <a:p>
          <a:endParaRPr lang="en-US"/>
        </a:p>
      </dgm:t>
    </dgm:pt>
    <dgm:pt modelId="{EBD2344B-2DC5-4D08-998F-B6CD78072003}" type="sibTrans" cxnId="{3CC642BD-CDD5-49D6-84EC-3F713C8E3987}">
      <dgm:prSet/>
      <dgm:spPr/>
      <dgm:t>
        <a:bodyPr/>
        <a:lstStyle/>
        <a:p>
          <a:endParaRPr lang="en-US"/>
        </a:p>
      </dgm:t>
    </dgm:pt>
    <dgm:pt modelId="{774B783D-2CF4-45C7-A0C6-C316513D6EA8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ClaroRead</a:t>
          </a:r>
          <a:endParaRPr lang="en-US" dirty="0"/>
        </a:p>
      </dgm:t>
    </dgm:pt>
    <dgm:pt modelId="{D39E9B00-62B1-4348-8AD9-84E89CCDD682}" type="parTrans" cxnId="{B28FE988-AADF-48BE-AE92-FDB96AC9A735}">
      <dgm:prSet/>
      <dgm:spPr/>
      <dgm:t>
        <a:bodyPr/>
        <a:lstStyle/>
        <a:p>
          <a:endParaRPr lang="en-US"/>
        </a:p>
      </dgm:t>
    </dgm:pt>
    <dgm:pt modelId="{8A5B0781-3507-4A4D-A224-2F78E969103D}" type="sibTrans" cxnId="{B28FE988-AADF-48BE-AE92-FDB96AC9A735}">
      <dgm:prSet/>
      <dgm:spPr/>
      <dgm:t>
        <a:bodyPr/>
        <a:lstStyle/>
        <a:p>
          <a:endParaRPr lang="en-US"/>
        </a:p>
      </dgm:t>
    </dgm:pt>
    <dgm:pt modelId="{AF1C687C-ED24-40D4-9864-B25E9798DF4D}">
      <dgm:prSet phldrT="[Text]"/>
      <dgm:spPr/>
      <dgm:t>
        <a:bodyPr/>
        <a:lstStyle/>
        <a:p>
          <a:r>
            <a:rPr lang="en-US" dirty="0" smtClean="0"/>
            <a:t>$195.00</a:t>
          </a:r>
          <a:endParaRPr lang="en-US" dirty="0"/>
        </a:p>
      </dgm:t>
    </dgm:pt>
    <dgm:pt modelId="{96259B2D-C1BC-4C58-B050-8636E94F1C4F}" type="parTrans" cxnId="{02D652FB-0FEC-4C8C-8A13-3ED57A2EA9F9}">
      <dgm:prSet/>
      <dgm:spPr/>
      <dgm:t>
        <a:bodyPr/>
        <a:lstStyle/>
        <a:p>
          <a:endParaRPr lang="en-US"/>
        </a:p>
      </dgm:t>
    </dgm:pt>
    <dgm:pt modelId="{2EF50E26-E224-4849-8EE3-29A88B4CA359}" type="sibTrans" cxnId="{02D652FB-0FEC-4C8C-8A13-3ED57A2EA9F9}">
      <dgm:prSet/>
      <dgm:spPr/>
      <dgm:t>
        <a:bodyPr/>
        <a:lstStyle/>
        <a:p>
          <a:endParaRPr lang="en-US"/>
        </a:p>
      </dgm:t>
    </dgm:pt>
    <dgm:pt modelId="{18A1C900-34A0-48BF-9424-7F13D4D2A71D}">
      <dgm:prSet phldrT="[Text]"/>
      <dgm:spPr/>
      <dgm:t>
        <a:bodyPr/>
        <a:lstStyle/>
        <a:p>
          <a:r>
            <a:rPr lang="en-US" dirty="0" smtClean="0"/>
            <a:t>visual tools that color, highlight, and focus on difficult to read text as it is spoken by the computer</a:t>
          </a:r>
          <a:endParaRPr lang="en-US" dirty="0"/>
        </a:p>
      </dgm:t>
    </dgm:pt>
    <dgm:pt modelId="{8F498CE3-2DBA-4B0F-B24F-41412CE033DF}" type="parTrans" cxnId="{B3BA3649-90FF-4E72-AA1F-C234A4B343F3}">
      <dgm:prSet/>
      <dgm:spPr/>
      <dgm:t>
        <a:bodyPr/>
        <a:lstStyle/>
        <a:p>
          <a:endParaRPr lang="en-US"/>
        </a:p>
      </dgm:t>
    </dgm:pt>
    <dgm:pt modelId="{84BA6DD8-A56F-4181-8B70-896EDA0B597C}" type="sibTrans" cxnId="{B3BA3649-90FF-4E72-AA1F-C234A4B343F3}">
      <dgm:prSet/>
      <dgm:spPr/>
      <dgm:t>
        <a:bodyPr/>
        <a:lstStyle/>
        <a:p>
          <a:endParaRPr lang="en-US"/>
        </a:p>
      </dgm:t>
    </dgm:pt>
    <dgm:pt modelId="{DD3BD55F-041F-4454-BC4E-19F3F3003FC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Read Write and Gold</a:t>
          </a:r>
          <a:endParaRPr lang="en-US" dirty="0"/>
        </a:p>
      </dgm:t>
    </dgm:pt>
    <dgm:pt modelId="{DF2594DD-1981-4A4F-A8DC-EE53F09AFCAC}" type="parTrans" cxnId="{E59C86E3-7F46-4DD6-AA36-2EA857CD7A50}">
      <dgm:prSet/>
      <dgm:spPr/>
      <dgm:t>
        <a:bodyPr/>
        <a:lstStyle/>
        <a:p>
          <a:endParaRPr lang="en-US"/>
        </a:p>
      </dgm:t>
    </dgm:pt>
    <dgm:pt modelId="{1BFA5F4B-FA1C-40C9-B869-D3CE3931AEAF}" type="sibTrans" cxnId="{E59C86E3-7F46-4DD6-AA36-2EA857CD7A50}">
      <dgm:prSet/>
      <dgm:spPr/>
      <dgm:t>
        <a:bodyPr/>
        <a:lstStyle/>
        <a:p>
          <a:endParaRPr lang="en-US"/>
        </a:p>
      </dgm:t>
    </dgm:pt>
    <dgm:pt modelId="{2D2F47C1-9640-4E0E-A861-7C41F71EE964}">
      <dgm:prSet phldrT="[Text]"/>
      <dgm:spPr/>
      <dgm:t>
        <a:bodyPr/>
        <a:lstStyle/>
        <a:p>
          <a:r>
            <a:rPr lang="en-US" dirty="0" smtClean="0"/>
            <a:t>$195.00</a:t>
          </a:r>
          <a:endParaRPr lang="en-US" dirty="0"/>
        </a:p>
      </dgm:t>
    </dgm:pt>
    <dgm:pt modelId="{B711D0CF-4519-4BE3-B5CE-E771796CAB06}" type="parTrans" cxnId="{B2A2FB5F-7EE4-474A-9B44-9CC42DBB485C}">
      <dgm:prSet/>
      <dgm:spPr/>
      <dgm:t>
        <a:bodyPr/>
        <a:lstStyle/>
        <a:p>
          <a:endParaRPr lang="en-US"/>
        </a:p>
      </dgm:t>
    </dgm:pt>
    <dgm:pt modelId="{588EFEB8-B56D-4B5F-B7A8-A3A1BF5265E9}" type="sibTrans" cxnId="{B2A2FB5F-7EE4-474A-9B44-9CC42DBB485C}">
      <dgm:prSet/>
      <dgm:spPr/>
      <dgm:t>
        <a:bodyPr/>
        <a:lstStyle/>
        <a:p>
          <a:endParaRPr lang="en-US"/>
        </a:p>
      </dgm:t>
    </dgm:pt>
    <dgm:pt modelId="{34717685-8A6F-492C-8D1C-BBB2E724C972}">
      <dgm:prSet phldrT="[Text]"/>
      <dgm:spPr/>
      <dgm:t>
        <a:bodyPr/>
        <a:lstStyle/>
        <a:p>
          <a:r>
            <a:rPr lang="en-US" dirty="0" smtClean="0"/>
            <a:t>reads electronic text such as from e-books, websites, and documents created in word-processing programs.</a:t>
          </a:r>
          <a:endParaRPr lang="en-US" dirty="0"/>
        </a:p>
      </dgm:t>
    </dgm:pt>
    <dgm:pt modelId="{BC18BA70-21F2-4786-8F3C-33D778776543}" type="parTrans" cxnId="{888BA7E9-88A7-42F9-B578-AEE767D61BBD}">
      <dgm:prSet/>
      <dgm:spPr/>
      <dgm:t>
        <a:bodyPr/>
        <a:lstStyle/>
        <a:p>
          <a:endParaRPr lang="en-US"/>
        </a:p>
      </dgm:t>
    </dgm:pt>
    <dgm:pt modelId="{69057A73-4933-4EA7-8529-A43B9F0F20C3}" type="sibTrans" cxnId="{888BA7E9-88A7-42F9-B578-AEE767D61BBD}">
      <dgm:prSet/>
      <dgm:spPr/>
      <dgm:t>
        <a:bodyPr/>
        <a:lstStyle/>
        <a:p>
          <a:endParaRPr lang="en-US"/>
        </a:p>
      </dgm:t>
    </dgm:pt>
    <dgm:pt modelId="{C0645B4B-3E87-41EE-B4E2-0C3E322823DF}" type="pres">
      <dgm:prSet presAssocID="{6E800866-B93A-470F-83F6-762696AB18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7C914-C094-4431-8E1D-71D5EA681EA5}" type="pres">
      <dgm:prSet presAssocID="{2F1005FD-2D5D-4210-9A17-D2EE089CAD25}" presName="comp" presStyleCnt="0"/>
      <dgm:spPr/>
    </dgm:pt>
    <dgm:pt modelId="{FDD51E0A-4E7F-49BF-8263-17CCCCBBCDBD}" type="pres">
      <dgm:prSet presAssocID="{2F1005FD-2D5D-4210-9A17-D2EE089CAD25}" presName="box" presStyleLbl="node1" presStyleIdx="0" presStyleCnt="3"/>
      <dgm:spPr/>
      <dgm:t>
        <a:bodyPr/>
        <a:lstStyle/>
        <a:p>
          <a:endParaRPr lang="en-US"/>
        </a:p>
      </dgm:t>
    </dgm:pt>
    <dgm:pt modelId="{C0BA8620-B746-4EE1-860F-1171F240938F}" type="pres">
      <dgm:prSet presAssocID="{2F1005FD-2D5D-4210-9A17-D2EE089CAD25}" presName="img" presStyleLbl="fgImgPlace1" presStyleIdx="0" presStyleCnt="3" custScaleX="673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396BA1-AB0F-4DF3-BE26-A9BD53AE8782}" type="pres">
      <dgm:prSet presAssocID="{2F1005FD-2D5D-4210-9A17-D2EE089CAD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276FC-8C6C-4BE9-A2D3-CC8E6EF9EDBD}" type="pres">
      <dgm:prSet presAssocID="{BAE5416F-0F10-44DC-BDB5-FA5D52610BF7}" presName="spacer" presStyleCnt="0"/>
      <dgm:spPr/>
    </dgm:pt>
    <dgm:pt modelId="{B92D3D57-DA11-412D-B37B-9EBC071D212D}" type="pres">
      <dgm:prSet presAssocID="{774B783D-2CF4-45C7-A0C6-C316513D6EA8}" presName="comp" presStyleCnt="0"/>
      <dgm:spPr/>
    </dgm:pt>
    <dgm:pt modelId="{7AC66C4B-C605-4F19-832C-915C0BBECF43}" type="pres">
      <dgm:prSet presAssocID="{774B783D-2CF4-45C7-A0C6-C316513D6EA8}" presName="box" presStyleLbl="node1" presStyleIdx="1" presStyleCnt="3"/>
      <dgm:spPr/>
      <dgm:t>
        <a:bodyPr/>
        <a:lstStyle/>
        <a:p>
          <a:endParaRPr lang="en-US"/>
        </a:p>
      </dgm:t>
    </dgm:pt>
    <dgm:pt modelId="{9A704F57-8A9D-4DCC-840E-102A44A1D9C7}" type="pres">
      <dgm:prSet presAssocID="{774B783D-2CF4-45C7-A0C6-C316513D6EA8}" presName="img" presStyleLbl="fgImgPlace1" presStyleIdx="1" presStyleCnt="3" custScaleX="6730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D8588CF-6CAD-416E-A51B-A54B9AFA7BAD}" type="pres">
      <dgm:prSet presAssocID="{774B783D-2CF4-45C7-A0C6-C316513D6E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20FF-5E6E-4066-A1D0-30BACC40864C}" type="pres">
      <dgm:prSet presAssocID="{8A5B0781-3507-4A4D-A224-2F78E969103D}" presName="spacer" presStyleCnt="0"/>
      <dgm:spPr/>
    </dgm:pt>
    <dgm:pt modelId="{1F77D56E-A450-4431-984D-225A3C8B65C5}" type="pres">
      <dgm:prSet presAssocID="{DD3BD55F-041F-4454-BC4E-19F3F3003FCD}" presName="comp" presStyleCnt="0"/>
      <dgm:spPr/>
    </dgm:pt>
    <dgm:pt modelId="{200DCE5E-483F-4821-ACE2-DA63A6B23200}" type="pres">
      <dgm:prSet presAssocID="{DD3BD55F-041F-4454-BC4E-19F3F3003FCD}" presName="box" presStyleLbl="node1" presStyleIdx="2" presStyleCnt="3"/>
      <dgm:spPr/>
      <dgm:t>
        <a:bodyPr/>
        <a:lstStyle/>
        <a:p>
          <a:endParaRPr lang="en-US"/>
        </a:p>
      </dgm:t>
    </dgm:pt>
    <dgm:pt modelId="{4E2CF4C6-9460-48A6-A870-47CAD62142A6}" type="pres">
      <dgm:prSet presAssocID="{DD3BD55F-041F-4454-BC4E-19F3F3003FCD}" presName="img" presStyleLbl="fgImgPlace1" presStyleIdx="2" presStyleCnt="3" custScaleX="673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AC0A0F9-36C4-47B1-A5D4-9EA853A17892}" type="pres">
      <dgm:prSet presAssocID="{DD3BD55F-041F-4454-BC4E-19F3F3003FC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B2A31-719B-4DAF-AEB1-822D95A02876}" type="presOf" srcId="{774B783D-2CF4-45C7-A0C6-C316513D6EA8}" destId="{7AC66C4B-C605-4F19-832C-915C0BBECF43}" srcOrd="0" destOrd="0" presId="urn:microsoft.com/office/officeart/2005/8/layout/vList4#2"/>
    <dgm:cxn modelId="{3CC642BD-CDD5-49D6-84EC-3F713C8E3987}" srcId="{2F1005FD-2D5D-4210-9A17-D2EE089CAD25}" destId="{0A35A981-230E-4CFD-B209-CDFA781F1130}" srcOrd="1" destOrd="0" parTransId="{A51389EB-B87E-46AA-8F75-EC219FCB69DC}" sibTransId="{EBD2344B-2DC5-4D08-998F-B6CD78072003}"/>
    <dgm:cxn modelId="{EC6B8873-3E09-4FC8-9FD1-4513079E74C1}" type="presOf" srcId="{2D2F47C1-9640-4E0E-A861-7C41F71EE964}" destId="{0AC0A0F9-36C4-47B1-A5D4-9EA853A17892}" srcOrd="1" destOrd="1" presId="urn:microsoft.com/office/officeart/2005/8/layout/vList4#2"/>
    <dgm:cxn modelId="{E59C86E3-7F46-4DD6-AA36-2EA857CD7A50}" srcId="{6E800866-B93A-470F-83F6-762696AB18E3}" destId="{DD3BD55F-041F-4454-BC4E-19F3F3003FCD}" srcOrd="2" destOrd="0" parTransId="{DF2594DD-1981-4A4F-A8DC-EE53F09AFCAC}" sibTransId="{1BFA5F4B-FA1C-40C9-B869-D3CE3931AEAF}"/>
    <dgm:cxn modelId="{E4270A3F-0C77-4EE2-A351-E708E9868180}" type="presOf" srcId="{DD3BD55F-041F-4454-BC4E-19F3F3003FCD}" destId="{0AC0A0F9-36C4-47B1-A5D4-9EA853A17892}" srcOrd="1" destOrd="0" presId="urn:microsoft.com/office/officeart/2005/8/layout/vList4#2"/>
    <dgm:cxn modelId="{B2A2FB5F-7EE4-474A-9B44-9CC42DBB485C}" srcId="{DD3BD55F-041F-4454-BC4E-19F3F3003FCD}" destId="{2D2F47C1-9640-4E0E-A861-7C41F71EE964}" srcOrd="0" destOrd="0" parTransId="{B711D0CF-4519-4BE3-B5CE-E771796CAB06}" sibTransId="{588EFEB8-B56D-4B5F-B7A8-A3A1BF5265E9}"/>
    <dgm:cxn modelId="{AF10C0F6-E7E4-47F4-BC84-8D7A03943D38}" type="presOf" srcId="{2F1005FD-2D5D-4210-9A17-D2EE089CAD25}" destId="{4A396BA1-AB0F-4DF3-BE26-A9BD53AE8782}" srcOrd="1" destOrd="0" presId="urn:microsoft.com/office/officeart/2005/8/layout/vList4#2"/>
    <dgm:cxn modelId="{AD7EB88D-4403-4B0B-BF63-AF55BE91D9D8}" type="presOf" srcId="{95C3D646-A4A6-4590-A56C-80A271BF871D}" destId="{FDD51E0A-4E7F-49BF-8263-17CCCCBBCDBD}" srcOrd="0" destOrd="1" presId="urn:microsoft.com/office/officeart/2005/8/layout/vList4#2"/>
    <dgm:cxn modelId="{F490B0C6-91D2-442D-B41C-E8EBB1D35A02}" type="presOf" srcId="{DD3BD55F-041F-4454-BC4E-19F3F3003FCD}" destId="{200DCE5E-483F-4821-ACE2-DA63A6B23200}" srcOrd="0" destOrd="0" presId="urn:microsoft.com/office/officeart/2005/8/layout/vList4#2"/>
    <dgm:cxn modelId="{5C15E71F-39AF-439C-B2A3-99F31DD619A2}" type="presOf" srcId="{95C3D646-A4A6-4590-A56C-80A271BF871D}" destId="{4A396BA1-AB0F-4DF3-BE26-A9BD53AE8782}" srcOrd="1" destOrd="1" presId="urn:microsoft.com/office/officeart/2005/8/layout/vList4#2"/>
    <dgm:cxn modelId="{35079A4F-0C6F-4144-9897-B92EDDD4BB29}" type="presOf" srcId="{2D2F47C1-9640-4E0E-A861-7C41F71EE964}" destId="{200DCE5E-483F-4821-ACE2-DA63A6B23200}" srcOrd="0" destOrd="1" presId="urn:microsoft.com/office/officeart/2005/8/layout/vList4#2"/>
    <dgm:cxn modelId="{F5391D17-718B-47FD-A584-0CC5B4427A8B}" type="presOf" srcId="{6E800866-B93A-470F-83F6-762696AB18E3}" destId="{C0645B4B-3E87-41EE-B4E2-0C3E322823DF}" srcOrd="0" destOrd="0" presId="urn:microsoft.com/office/officeart/2005/8/layout/vList4#2"/>
    <dgm:cxn modelId="{83263C9F-9108-499D-B158-BBBD220E6F6A}" type="presOf" srcId="{34717685-8A6F-492C-8D1C-BBB2E724C972}" destId="{0AC0A0F9-36C4-47B1-A5D4-9EA853A17892}" srcOrd="1" destOrd="2" presId="urn:microsoft.com/office/officeart/2005/8/layout/vList4#2"/>
    <dgm:cxn modelId="{81388F40-9F00-42E9-A075-F012E207D3D5}" type="presOf" srcId="{0A35A981-230E-4CFD-B209-CDFA781F1130}" destId="{FDD51E0A-4E7F-49BF-8263-17CCCCBBCDBD}" srcOrd="0" destOrd="2" presId="urn:microsoft.com/office/officeart/2005/8/layout/vList4#2"/>
    <dgm:cxn modelId="{B28FE988-AADF-48BE-AE92-FDB96AC9A735}" srcId="{6E800866-B93A-470F-83F6-762696AB18E3}" destId="{774B783D-2CF4-45C7-A0C6-C316513D6EA8}" srcOrd="1" destOrd="0" parTransId="{D39E9B00-62B1-4348-8AD9-84E89CCDD682}" sibTransId="{8A5B0781-3507-4A4D-A224-2F78E969103D}"/>
    <dgm:cxn modelId="{CC395CB3-125C-4989-8D52-D276384F207F}" type="presOf" srcId="{AF1C687C-ED24-40D4-9864-B25E9798DF4D}" destId="{7AC66C4B-C605-4F19-832C-915C0BBECF43}" srcOrd="0" destOrd="1" presId="urn:microsoft.com/office/officeart/2005/8/layout/vList4#2"/>
    <dgm:cxn modelId="{5B445188-B628-4D75-BEB2-4413DA9B0C74}" srcId="{6E800866-B93A-470F-83F6-762696AB18E3}" destId="{2F1005FD-2D5D-4210-9A17-D2EE089CAD25}" srcOrd="0" destOrd="0" parTransId="{45AA2DD4-57FE-496D-BBB1-3113B18AA34C}" sibTransId="{BAE5416F-0F10-44DC-BDB5-FA5D52610BF7}"/>
    <dgm:cxn modelId="{ADAB5B44-9080-4A3A-902F-6AEB72BC821F}" type="presOf" srcId="{18A1C900-34A0-48BF-9424-7F13D4D2A71D}" destId="{0D8588CF-6CAD-416E-A51B-A54B9AFA7BAD}" srcOrd="1" destOrd="2" presId="urn:microsoft.com/office/officeart/2005/8/layout/vList4#2"/>
    <dgm:cxn modelId="{B3BA3649-90FF-4E72-AA1F-C234A4B343F3}" srcId="{774B783D-2CF4-45C7-A0C6-C316513D6EA8}" destId="{18A1C900-34A0-48BF-9424-7F13D4D2A71D}" srcOrd="1" destOrd="0" parTransId="{8F498CE3-2DBA-4B0F-B24F-41412CE033DF}" sibTransId="{84BA6DD8-A56F-4181-8B70-896EDA0B597C}"/>
    <dgm:cxn modelId="{888BA7E9-88A7-42F9-B578-AEE767D61BBD}" srcId="{DD3BD55F-041F-4454-BC4E-19F3F3003FCD}" destId="{34717685-8A6F-492C-8D1C-BBB2E724C972}" srcOrd="1" destOrd="0" parTransId="{BC18BA70-21F2-4786-8F3C-33D778776543}" sibTransId="{69057A73-4933-4EA7-8529-A43B9F0F20C3}"/>
    <dgm:cxn modelId="{CAAE3AD6-868E-4F11-B97B-D4210AE904B3}" type="presOf" srcId="{18A1C900-34A0-48BF-9424-7F13D4D2A71D}" destId="{7AC66C4B-C605-4F19-832C-915C0BBECF43}" srcOrd="0" destOrd="2" presId="urn:microsoft.com/office/officeart/2005/8/layout/vList4#2"/>
    <dgm:cxn modelId="{869D3B52-FA09-44BF-AEA6-8FEC3A8BEEDD}" type="presOf" srcId="{774B783D-2CF4-45C7-A0C6-C316513D6EA8}" destId="{0D8588CF-6CAD-416E-A51B-A54B9AFA7BAD}" srcOrd="1" destOrd="0" presId="urn:microsoft.com/office/officeart/2005/8/layout/vList4#2"/>
    <dgm:cxn modelId="{8018C743-22B3-4F1F-BFBF-548E90F25858}" srcId="{2F1005FD-2D5D-4210-9A17-D2EE089CAD25}" destId="{95C3D646-A4A6-4590-A56C-80A271BF871D}" srcOrd="0" destOrd="0" parTransId="{385058D8-14F9-4CCB-AAF0-C62FBC5A470A}" sibTransId="{33E0BB4B-D79B-4547-9963-7552600AABD1}"/>
    <dgm:cxn modelId="{E2BFE6E2-B923-4A30-B4A6-3E58A6DFDF0A}" type="presOf" srcId="{34717685-8A6F-492C-8D1C-BBB2E724C972}" destId="{200DCE5E-483F-4821-ACE2-DA63A6B23200}" srcOrd="0" destOrd="2" presId="urn:microsoft.com/office/officeart/2005/8/layout/vList4#2"/>
    <dgm:cxn modelId="{255BADD4-886F-4FB1-90CE-CFBCCD53E236}" type="presOf" srcId="{0A35A981-230E-4CFD-B209-CDFA781F1130}" destId="{4A396BA1-AB0F-4DF3-BE26-A9BD53AE8782}" srcOrd="1" destOrd="2" presId="urn:microsoft.com/office/officeart/2005/8/layout/vList4#2"/>
    <dgm:cxn modelId="{02D652FB-0FEC-4C8C-8A13-3ED57A2EA9F9}" srcId="{774B783D-2CF4-45C7-A0C6-C316513D6EA8}" destId="{AF1C687C-ED24-40D4-9864-B25E9798DF4D}" srcOrd="0" destOrd="0" parTransId="{96259B2D-C1BC-4C58-B050-8636E94F1C4F}" sibTransId="{2EF50E26-E224-4849-8EE3-29A88B4CA359}"/>
    <dgm:cxn modelId="{5EE36644-FCAE-4AA1-B623-B44C9A8AB5FB}" type="presOf" srcId="{2F1005FD-2D5D-4210-9A17-D2EE089CAD25}" destId="{FDD51E0A-4E7F-49BF-8263-17CCCCBBCDBD}" srcOrd="0" destOrd="0" presId="urn:microsoft.com/office/officeart/2005/8/layout/vList4#2"/>
    <dgm:cxn modelId="{3D3304EB-AED9-468D-86C9-CC67D386509A}" type="presOf" srcId="{AF1C687C-ED24-40D4-9864-B25E9798DF4D}" destId="{0D8588CF-6CAD-416E-A51B-A54B9AFA7BAD}" srcOrd="1" destOrd="1" presId="urn:microsoft.com/office/officeart/2005/8/layout/vList4#2"/>
    <dgm:cxn modelId="{7A2530DB-B6D4-475A-8296-9B918C0D9682}" type="presParOf" srcId="{C0645B4B-3E87-41EE-B4E2-0C3E322823DF}" destId="{F8B7C914-C094-4431-8E1D-71D5EA681EA5}" srcOrd="0" destOrd="0" presId="urn:microsoft.com/office/officeart/2005/8/layout/vList4#2"/>
    <dgm:cxn modelId="{767482CE-4ADD-42A5-B40C-4B2A285E4B95}" type="presParOf" srcId="{F8B7C914-C094-4431-8E1D-71D5EA681EA5}" destId="{FDD51E0A-4E7F-49BF-8263-17CCCCBBCDBD}" srcOrd="0" destOrd="0" presId="urn:microsoft.com/office/officeart/2005/8/layout/vList4#2"/>
    <dgm:cxn modelId="{7B27D52B-AB2B-4D75-8C18-48AFCD8244CF}" type="presParOf" srcId="{F8B7C914-C094-4431-8E1D-71D5EA681EA5}" destId="{C0BA8620-B746-4EE1-860F-1171F240938F}" srcOrd="1" destOrd="0" presId="urn:microsoft.com/office/officeart/2005/8/layout/vList4#2"/>
    <dgm:cxn modelId="{F4657269-C104-4842-BA19-A6AE519A05C4}" type="presParOf" srcId="{F8B7C914-C094-4431-8E1D-71D5EA681EA5}" destId="{4A396BA1-AB0F-4DF3-BE26-A9BD53AE8782}" srcOrd="2" destOrd="0" presId="urn:microsoft.com/office/officeart/2005/8/layout/vList4#2"/>
    <dgm:cxn modelId="{7DBD37F5-351A-4DA8-A5FD-3C669F08464E}" type="presParOf" srcId="{C0645B4B-3E87-41EE-B4E2-0C3E322823DF}" destId="{6A5276FC-8C6C-4BE9-A2D3-CC8E6EF9EDBD}" srcOrd="1" destOrd="0" presId="urn:microsoft.com/office/officeart/2005/8/layout/vList4#2"/>
    <dgm:cxn modelId="{A16F2915-11BD-43EA-98BF-F7C2A23EFFE1}" type="presParOf" srcId="{C0645B4B-3E87-41EE-B4E2-0C3E322823DF}" destId="{B92D3D57-DA11-412D-B37B-9EBC071D212D}" srcOrd="2" destOrd="0" presId="urn:microsoft.com/office/officeart/2005/8/layout/vList4#2"/>
    <dgm:cxn modelId="{B0BB33BE-E189-4C26-83A4-65512AC76476}" type="presParOf" srcId="{B92D3D57-DA11-412D-B37B-9EBC071D212D}" destId="{7AC66C4B-C605-4F19-832C-915C0BBECF43}" srcOrd="0" destOrd="0" presId="urn:microsoft.com/office/officeart/2005/8/layout/vList4#2"/>
    <dgm:cxn modelId="{57B7DA95-EA3F-4F82-943E-D38B19F2B378}" type="presParOf" srcId="{B92D3D57-DA11-412D-B37B-9EBC071D212D}" destId="{9A704F57-8A9D-4DCC-840E-102A44A1D9C7}" srcOrd="1" destOrd="0" presId="urn:microsoft.com/office/officeart/2005/8/layout/vList4#2"/>
    <dgm:cxn modelId="{91195E03-F136-4FF0-BEF8-3A0BB475FACB}" type="presParOf" srcId="{B92D3D57-DA11-412D-B37B-9EBC071D212D}" destId="{0D8588CF-6CAD-416E-A51B-A54B9AFA7BAD}" srcOrd="2" destOrd="0" presId="urn:microsoft.com/office/officeart/2005/8/layout/vList4#2"/>
    <dgm:cxn modelId="{A4BDB435-8A13-45C2-9211-64FF3F0080CC}" type="presParOf" srcId="{C0645B4B-3E87-41EE-B4E2-0C3E322823DF}" destId="{2B6B20FF-5E6E-4066-A1D0-30BACC40864C}" srcOrd="3" destOrd="0" presId="urn:microsoft.com/office/officeart/2005/8/layout/vList4#2"/>
    <dgm:cxn modelId="{193555CA-FA6D-4D4A-9135-1DE44609BCA9}" type="presParOf" srcId="{C0645B4B-3E87-41EE-B4E2-0C3E322823DF}" destId="{1F77D56E-A450-4431-984D-225A3C8B65C5}" srcOrd="4" destOrd="0" presId="urn:microsoft.com/office/officeart/2005/8/layout/vList4#2"/>
    <dgm:cxn modelId="{552ED777-3627-4117-9CAA-4B0F84E144E4}" type="presParOf" srcId="{1F77D56E-A450-4431-984D-225A3C8B65C5}" destId="{200DCE5E-483F-4821-ACE2-DA63A6B23200}" srcOrd="0" destOrd="0" presId="urn:microsoft.com/office/officeart/2005/8/layout/vList4#2"/>
    <dgm:cxn modelId="{893072C4-2ACA-4328-AFEA-770A8623F434}" type="presParOf" srcId="{1F77D56E-A450-4431-984D-225A3C8B65C5}" destId="{4E2CF4C6-9460-48A6-A870-47CAD62142A6}" srcOrd="1" destOrd="0" presId="urn:microsoft.com/office/officeart/2005/8/layout/vList4#2"/>
    <dgm:cxn modelId="{48685FEF-3F22-420B-8E63-EC96EAD5E3F1}" type="presParOf" srcId="{1F77D56E-A450-4431-984D-225A3C8B65C5}" destId="{0AC0A0F9-36C4-47B1-A5D4-9EA853A1789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45DEC-BB91-4F9E-B362-F5DB22FE9D80}" type="doc">
      <dgm:prSet loTypeId="urn:microsoft.com/office/officeart/2005/8/layout/vList4#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5F0B16-4392-4F55-99BE-D3946D2B3C50}">
      <dgm:prSet phldrT="[Text]"/>
      <dgm:spPr/>
      <dgm:t>
        <a:bodyPr/>
        <a:lstStyle/>
        <a:p>
          <a:r>
            <a:rPr lang="en-US" smtClean="0">
              <a:hlinkClick xmlns:r="http://schemas.openxmlformats.org/officeDocument/2006/relationships" r:id="rId1"/>
            </a:rPr>
            <a:t>Ginger Software</a:t>
          </a:r>
          <a:endParaRPr lang="en-US" dirty="0"/>
        </a:p>
      </dgm:t>
    </dgm:pt>
    <dgm:pt modelId="{D92F2C78-2BE3-415A-873B-13BEB91826C4}" type="parTrans" cxnId="{B25F89C7-D596-4080-A309-398183D36F87}">
      <dgm:prSet/>
      <dgm:spPr/>
      <dgm:t>
        <a:bodyPr/>
        <a:lstStyle/>
        <a:p>
          <a:endParaRPr lang="en-US"/>
        </a:p>
      </dgm:t>
    </dgm:pt>
    <dgm:pt modelId="{4634F6D4-AEFE-494F-8A75-A47CAF8A80D5}" type="sibTrans" cxnId="{B25F89C7-D596-4080-A309-398183D36F87}">
      <dgm:prSet/>
      <dgm:spPr/>
      <dgm:t>
        <a:bodyPr/>
        <a:lstStyle/>
        <a:p>
          <a:endParaRPr lang="en-US"/>
        </a:p>
      </dgm:t>
    </dgm:pt>
    <dgm:pt modelId="{ED9103AB-4E5A-498B-AFA7-EC90DF775E1B}">
      <dgm:prSet phldrT="[Text]"/>
      <dgm:spPr/>
      <dgm:t>
        <a:bodyPr/>
        <a:lstStyle/>
        <a:p>
          <a:r>
            <a:rPr lang="en-US" dirty="0" smtClean="0"/>
            <a:t>$89.00</a:t>
          </a:r>
          <a:endParaRPr lang="en-US" dirty="0"/>
        </a:p>
      </dgm:t>
    </dgm:pt>
    <dgm:pt modelId="{A583AD1C-CA3D-45D7-9FDD-FF85A32B6DE0}" type="parTrans" cxnId="{3171E73E-2167-4AA1-9652-6CA033C7BE58}">
      <dgm:prSet/>
      <dgm:spPr/>
      <dgm:t>
        <a:bodyPr/>
        <a:lstStyle/>
        <a:p>
          <a:endParaRPr lang="en-US"/>
        </a:p>
      </dgm:t>
    </dgm:pt>
    <dgm:pt modelId="{7E5601B6-8920-421C-869E-8159C4C7F34C}" type="sibTrans" cxnId="{3171E73E-2167-4AA1-9652-6CA033C7BE58}">
      <dgm:prSet/>
      <dgm:spPr/>
      <dgm:t>
        <a:bodyPr/>
        <a:lstStyle/>
        <a:p>
          <a:endParaRPr lang="en-US"/>
        </a:p>
      </dgm:t>
    </dgm:pt>
    <dgm:pt modelId="{D1EB6B98-5012-4F34-95F7-4EA6128ADEA1}">
      <dgm:prSet phldrT="[Text]"/>
      <dgm:spPr/>
      <dgm:t>
        <a:bodyPr/>
        <a:lstStyle/>
        <a:p>
          <a:r>
            <a:rPr lang="en-US" dirty="0" smtClean="0"/>
            <a:t>automatically corrects spelling and grammatical errors</a:t>
          </a:r>
          <a:endParaRPr lang="en-US" dirty="0"/>
        </a:p>
      </dgm:t>
    </dgm:pt>
    <dgm:pt modelId="{F53DF243-7644-4371-A5D5-5B73D3F74EED}" type="parTrans" cxnId="{34DCE029-69BF-4385-B635-255A96AD549B}">
      <dgm:prSet/>
      <dgm:spPr/>
      <dgm:t>
        <a:bodyPr/>
        <a:lstStyle/>
        <a:p>
          <a:endParaRPr lang="en-US"/>
        </a:p>
      </dgm:t>
    </dgm:pt>
    <dgm:pt modelId="{A6A2A60A-A564-4F0B-8779-069368DE1835}" type="sibTrans" cxnId="{34DCE029-69BF-4385-B635-255A96AD549B}">
      <dgm:prSet/>
      <dgm:spPr/>
      <dgm:t>
        <a:bodyPr/>
        <a:lstStyle/>
        <a:p>
          <a:endParaRPr lang="en-US"/>
        </a:p>
      </dgm:t>
    </dgm:pt>
    <dgm:pt modelId="{7905EDCE-2B30-4F1E-8ACF-3A76FD45495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Kurzweil</a:t>
          </a:r>
          <a:endParaRPr lang="en-US" dirty="0"/>
        </a:p>
      </dgm:t>
    </dgm:pt>
    <dgm:pt modelId="{EB567129-7D81-4E26-A564-0B9CC98BA835}" type="parTrans" cxnId="{1A9AB930-80E8-440E-AD33-0BB2D31B929A}">
      <dgm:prSet/>
      <dgm:spPr/>
      <dgm:t>
        <a:bodyPr/>
        <a:lstStyle/>
        <a:p>
          <a:endParaRPr lang="en-US"/>
        </a:p>
      </dgm:t>
    </dgm:pt>
    <dgm:pt modelId="{DCDCB86C-E368-4E54-93C1-667344032430}" type="sibTrans" cxnId="{1A9AB930-80E8-440E-AD33-0BB2D31B929A}">
      <dgm:prSet/>
      <dgm:spPr/>
      <dgm:t>
        <a:bodyPr/>
        <a:lstStyle/>
        <a:p>
          <a:endParaRPr lang="en-US"/>
        </a:p>
      </dgm:t>
    </dgm:pt>
    <dgm:pt modelId="{846D0414-1373-48CE-9BDA-9A8E7C18A6C0}">
      <dgm:prSet phldrT="[Text]"/>
      <dgm:spPr/>
      <dgm:t>
        <a:bodyPr/>
        <a:lstStyle/>
        <a:p>
          <a:r>
            <a:rPr lang="en-US" dirty="0" smtClean="0"/>
            <a:t>$1395.00</a:t>
          </a:r>
          <a:endParaRPr lang="en-US" dirty="0"/>
        </a:p>
      </dgm:t>
    </dgm:pt>
    <dgm:pt modelId="{92B1EE77-3EC8-40D8-A60E-6472ECF5EA4A}" type="parTrans" cxnId="{1C62A733-380F-4318-95AF-3F1641AA3BA9}">
      <dgm:prSet/>
      <dgm:spPr/>
      <dgm:t>
        <a:bodyPr/>
        <a:lstStyle/>
        <a:p>
          <a:endParaRPr lang="en-US"/>
        </a:p>
      </dgm:t>
    </dgm:pt>
    <dgm:pt modelId="{482AB4E6-3DA6-49E9-836B-585E2A1E38AB}" type="sibTrans" cxnId="{1C62A733-380F-4318-95AF-3F1641AA3BA9}">
      <dgm:prSet/>
      <dgm:spPr/>
      <dgm:t>
        <a:bodyPr/>
        <a:lstStyle/>
        <a:p>
          <a:endParaRPr lang="en-US"/>
        </a:p>
      </dgm:t>
    </dgm:pt>
    <dgm:pt modelId="{320FD60F-DFED-4D41-BB4A-C320DE995337}">
      <dgm:prSet phldrT="[Text]"/>
      <dgm:spPr/>
      <dgm:t>
        <a:bodyPr/>
        <a:lstStyle/>
        <a:p>
          <a:r>
            <a:rPr lang="en-US" dirty="0" smtClean="0"/>
            <a:t>includes </a:t>
          </a:r>
          <a:r>
            <a:rPr lang="en-US" i="1" dirty="0" smtClean="0"/>
            <a:t>“firefly”-</a:t>
          </a:r>
          <a:r>
            <a:rPr lang="en-US" dirty="0" smtClean="0"/>
            <a:t>Anytime, anywhere access to digital, text-based content</a:t>
          </a:r>
          <a:endParaRPr lang="en-US" dirty="0"/>
        </a:p>
      </dgm:t>
    </dgm:pt>
    <dgm:pt modelId="{A62AF791-DFF6-4CDA-8892-62AEB8A84B2D}" type="parTrans" cxnId="{BEFFB5D5-C90F-4F59-A1EB-745DD38B9D5B}">
      <dgm:prSet/>
      <dgm:spPr/>
      <dgm:t>
        <a:bodyPr/>
        <a:lstStyle/>
        <a:p>
          <a:endParaRPr lang="en-US"/>
        </a:p>
      </dgm:t>
    </dgm:pt>
    <dgm:pt modelId="{CADA71F3-9B86-4896-A030-F61CC5B85D33}" type="sibTrans" cxnId="{BEFFB5D5-C90F-4F59-A1EB-745DD38B9D5B}">
      <dgm:prSet/>
      <dgm:spPr/>
      <dgm:t>
        <a:bodyPr/>
        <a:lstStyle/>
        <a:p>
          <a:endParaRPr lang="en-US"/>
        </a:p>
      </dgm:t>
    </dgm:pt>
    <dgm:pt modelId="{BDFAA8D8-E512-42E8-AF76-1E5A7805A38F}" type="pres">
      <dgm:prSet presAssocID="{B5D45DEC-BB91-4F9E-B362-F5DB22FE9D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0EA48-3620-40C3-B885-288F6433CF82}" type="pres">
      <dgm:prSet presAssocID="{385F0B16-4392-4F55-99BE-D3946D2B3C50}" presName="comp" presStyleCnt="0"/>
      <dgm:spPr/>
    </dgm:pt>
    <dgm:pt modelId="{303D0632-BDF4-4920-B529-B1A273B686FF}" type="pres">
      <dgm:prSet presAssocID="{385F0B16-4392-4F55-99BE-D3946D2B3C50}" presName="box" presStyleLbl="node1" presStyleIdx="0" presStyleCnt="2"/>
      <dgm:spPr/>
      <dgm:t>
        <a:bodyPr/>
        <a:lstStyle/>
        <a:p>
          <a:endParaRPr lang="en-US"/>
        </a:p>
      </dgm:t>
    </dgm:pt>
    <dgm:pt modelId="{8B0CFCEF-1600-4493-92F3-33E2FE5A140C}" type="pres">
      <dgm:prSet presAssocID="{385F0B16-4392-4F55-99BE-D3946D2B3C50}" presName="img" presStyleLbl="fgImgPlace1" presStyleIdx="0" presStyleCnt="2" custScaleX="1042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6D68ED-C100-4D6A-94C7-04D6E1A606B7}" type="pres">
      <dgm:prSet presAssocID="{385F0B16-4392-4F55-99BE-D3946D2B3C5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F182C-2679-440D-95EA-2F36C1E19A84}" type="pres">
      <dgm:prSet presAssocID="{4634F6D4-AEFE-494F-8A75-A47CAF8A80D5}" presName="spacer" presStyleCnt="0"/>
      <dgm:spPr/>
    </dgm:pt>
    <dgm:pt modelId="{B7232540-4EA3-4C2B-BAB7-AE6EAE4E94EC}" type="pres">
      <dgm:prSet presAssocID="{7905EDCE-2B30-4F1E-8ACF-3A76FD45495D}" presName="comp" presStyleCnt="0"/>
      <dgm:spPr/>
    </dgm:pt>
    <dgm:pt modelId="{E3618848-ABE7-4BB1-8062-A144F12EB9A8}" type="pres">
      <dgm:prSet presAssocID="{7905EDCE-2B30-4F1E-8ACF-3A76FD45495D}" presName="box" presStyleLbl="node1" presStyleIdx="1" presStyleCnt="2"/>
      <dgm:spPr/>
      <dgm:t>
        <a:bodyPr/>
        <a:lstStyle/>
        <a:p>
          <a:endParaRPr lang="en-US"/>
        </a:p>
      </dgm:t>
    </dgm:pt>
    <dgm:pt modelId="{8EC220BC-E6D5-46B9-A331-45ED0C24B3D3}" type="pres">
      <dgm:prSet presAssocID="{7905EDCE-2B30-4F1E-8ACF-3A76FD45495D}" presName="img" presStyleLbl="fgImgPlace1" presStyleIdx="1" presStyleCnt="2" custScaleX="1042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6CE692-6369-4852-BE1C-98700BECDB77}" type="pres">
      <dgm:prSet presAssocID="{7905EDCE-2B30-4F1E-8ACF-3A76FD45495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498D7-B26E-41D6-8A36-28EEA3BC49A4}" type="presOf" srcId="{846D0414-1373-48CE-9BDA-9A8E7C18A6C0}" destId="{E3618848-ABE7-4BB1-8062-A144F12EB9A8}" srcOrd="0" destOrd="1" presId="urn:microsoft.com/office/officeart/2005/8/layout/vList4#3"/>
    <dgm:cxn modelId="{1A9AB930-80E8-440E-AD33-0BB2D31B929A}" srcId="{B5D45DEC-BB91-4F9E-B362-F5DB22FE9D80}" destId="{7905EDCE-2B30-4F1E-8ACF-3A76FD45495D}" srcOrd="1" destOrd="0" parTransId="{EB567129-7D81-4E26-A564-0B9CC98BA835}" sibTransId="{DCDCB86C-E368-4E54-93C1-667344032430}"/>
    <dgm:cxn modelId="{AD2E1AF7-4179-477E-8FC4-D14EC6F7E259}" type="presOf" srcId="{320FD60F-DFED-4D41-BB4A-C320DE995337}" destId="{976CE692-6369-4852-BE1C-98700BECDB77}" srcOrd="1" destOrd="2" presId="urn:microsoft.com/office/officeart/2005/8/layout/vList4#3"/>
    <dgm:cxn modelId="{D740C794-C11E-4784-A07F-C39317B988BE}" type="presOf" srcId="{ED9103AB-4E5A-498B-AFA7-EC90DF775E1B}" destId="{4D6D68ED-C100-4D6A-94C7-04D6E1A606B7}" srcOrd="1" destOrd="1" presId="urn:microsoft.com/office/officeart/2005/8/layout/vList4#3"/>
    <dgm:cxn modelId="{CB85DF85-8A21-4770-97A1-894CF1D6B963}" type="presOf" srcId="{ED9103AB-4E5A-498B-AFA7-EC90DF775E1B}" destId="{303D0632-BDF4-4920-B529-B1A273B686FF}" srcOrd="0" destOrd="1" presId="urn:microsoft.com/office/officeart/2005/8/layout/vList4#3"/>
    <dgm:cxn modelId="{38015D5F-C2A7-4038-8DB9-3BFDE621D0AA}" type="presOf" srcId="{B5D45DEC-BB91-4F9E-B362-F5DB22FE9D80}" destId="{BDFAA8D8-E512-42E8-AF76-1E5A7805A38F}" srcOrd="0" destOrd="0" presId="urn:microsoft.com/office/officeart/2005/8/layout/vList4#3"/>
    <dgm:cxn modelId="{A7059BD3-3AF3-42E8-9A1D-4499A6DDD28A}" type="presOf" srcId="{385F0B16-4392-4F55-99BE-D3946D2B3C50}" destId="{4D6D68ED-C100-4D6A-94C7-04D6E1A606B7}" srcOrd="1" destOrd="0" presId="urn:microsoft.com/office/officeart/2005/8/layout/vList4#3"/>
    <dgm:cxn modelId="{6470490E-D7A0-47EA-AE37-3F8A5FC23835}" type="presOf" srcId="{D1EB6B98-5012-4F34-95F7-4EA6128ADEA1}" destId="{303D0632-BDF4-4920-B529-B1A273B686FF}" srcOrd="0" destOrd="2" presId="urn:microsoft.com/office/officeart/2005/8/layout/vList4#3"/>
    <dgm:cxn modelId="{F6721B47-D388-4066-9AA2-C26A2151740E}" type="presOf" srcId="{385F0B16-4392-4F55-99BE-D3946D2B3C50}" destId="{303D0632-BDF4-4920-B529-B1A273B686FF}" srcOrd="0" destOrd="0" presId="urn:microsoft.com/office/officeart/2005/8/layout/vList4#3"/>
    <dgm:cxn modelId="{6DF48841-141C-4FF9-B222-A62415ED4B68}" type="presOf" srcId="{846D0414-1373-48CE-9BDA-9A8E7C18A6C0}" destId="{976CE692-6369-4852-BE1C-98700BECDB77}" srcOrd="1" destOrd="1" presId="urn:microsoft.com/office/officeart/2005/8/layout/vList4#3"/>
    <dgm:cxn modelId="{A1FB076E-384D-47BF-B1F5-5EFB1BD9764C}" type="presOf" srcId="{D1EB6B98-5012-4F34-95F7-4EA6128ADEA1}" destId="{4D6D68ED-C100-4D6A-94C7-04D6E1A606B7}" srcOrd="1" destOrd="2" presId="urn:microsoft.com/office/officeart/2005/8/layout/vList4#3"/>
    <dgm:cxn modelId="{36CA52BF-8742-43C8-81AF-5AA23B9C1A28}" type="presOf" srcId="{320FD60F-DFED-4D41-BB4A-C320DE995337}" destId="{E3618848-ABE7-4BB1-8062-A144F12EB9A8}" srcOrd="0" destOrd="2" presId="urn:microsoft.com/office/officeart/2005/8/layout/vList4#3"/>
    <dgm:cxn modelId="{B25F89C7-D596-4080-A309-398183D36F87}" srcId="{B5D45DEC-BB91-4F9E-B362-F5DB22FE9D80}" destId="{385F0B16-4392-4F55-99BE-D3946D2B3C50}" srcOrd="0" destOrd="0" parTransId="{D92F2C78-2BE3-415A-873B-13BEB91826C4}" sibTransId="{4634F6D4-AEFE-494F-8A75-A47CAF8A80D5}"/>
    <dgm:cxn modelId="{BEFFB5D5-C90F-4F59-A1EB-745DD38B9D5B}" srcId="{7905EDCE-2B30-4F1E-8ACF-3A76FD45495D}" destId="{320FD60F-DFED-4D41-BB4A-C320DE995337}" srcOrd="1" destOrd="0" parTransId="{A62AF791-DFF6-4CDA-8892-62AEB8A84B2D}" sibTransId="{CADA71F3-9B86-4896-A030-F61CC5B85D33}"/>
    <dgm:cxn modelId="{EFFF9EEA-042F-4360-888F-A79846EC44ED}" type="presOf" srcId="{7905EDCE-2B30-4F1E-8ACF-3A76FD45495D}" destId="{E3618848-ABE7-4BB1-8062-A144F12EB9A8}" srcOrd="0" destOrd="0" presId="urn:microsoft.com/office/officeart/2005/8/layout/vList4#3"/>
    <dgm:cxn modelId="{34DCE029-69BF-4385-B635-255A96AD549B}" srcId="{385F0B16-4392-4F55-99BE-D3946D2B3C50}" destId="{D1EB6B98-5012-4F34-95F7-4EA6128ADEA1}" srcOrd="1" destOrd="0" parTransId="{F53DF243-7644-4371-A5D5-5B73D3F74EED}" sibTransId="{A6A2A60A-A564-4F0B-8779-069368DE1835}"/>
    <dgm:cxn modelId="{3171E73E-2167-4AA1-9652-6CA033C7BE58}" srcId="{385F0B16-4392-4F55-99BE-D3946D2B3C50}" destId="{ED9103AB-4E5A-498B-AFA7-EC90DF775E1B}" srcOrd="0" destOrd="0" parTransId="{A583AD1C-CA3D-45D7-9FDD-FF85A32B6DE0}" sibTransId="{7E5601B6-8920-421C-869E-8159C4C7F34C}"/>
    <dgm:cxn modelId="{1C62A733-380F-4318-95AF-3F1641AA3BA9}" srcId="{7905EDCE-2B30-4F1E-8ACF-3A76FD45495D}" destId="{846D0414-1373-48CE-9BDA-9A8E7C18A6C0}" srcOrd="0" destOrd="0" parTransId="{92B1EE77-3EC8-40D8-A60E-6472ECF5EA4A}" sibTransId="{482AB4E6-3DA6-49E9-836B-585E2A1E38AB}"/>
    <dgm:cxn modelId="{3D629A93-4764-4EFF-9CE1-0906F7E30C7B}" type="presOf" srcId="{7905EDCE-2B30-4F1E-8ACF-3A76FD45495D}" destId="{976CE692-6369-4852-BE1C-98700BECDB77}" srcOrd="1" destOrd="0" presId="urn:microsoft.com/office/officeart/2005/8/layout/vList4#3"/>
    <dgm:cxn modelId="{20E172F9-CF0B-43BB-AE75-3335FAF1139C}" type="presParOf" srcId="{BDFAA8D8-E512-42E8-AF76-1E5A7805A38F}" destId="{58F0EA48-3620-40C3-B885-288F6433CF82}" srcOrd="0" destOrd="0" presId="urn:microsoft.com/office/officeart/2005/8/layout/vList4#3"/>
    <dgm:cxn modelId="{818005CC-33A1-494B-A4FD-F8AC96AA567A}" type="presParOf" srcId="{58F0EA48-3620-40C3-B885-288F6433CF82}" destId="{303D0632-BDF4-4920-B529-B1A273B686FF}" srcOrd="0" destOrd="0" presId="urn:microsoft.com/office/officeart/2005/8/layout/vList4#3"/>
    <dgm:cxn modelId="{A8060060-942B-47A6-BD8F-F5BB04C0A991}" type="presParOf" srcId="{58F0EA48-3620-40C3-B885-288F6433CF82}" destId="{8B0CFCEF-1600-4493-92F3-33E2FE5A140C}" srcOrd="1" destOrd="0" presId="urn:microsoft.com/office/officeart/2005/8/layout/vList4#3"/>
    <dgm:cxn modelId="{66527300-4AF3-431A-A08C-D40691746427}" type="presParOf" srcId="{58F0EA48-3620-40C3-B885-288F6433CF82}" destId="{4D6D68ED-C100-4D6A-94C7-04D6E1A606B7}" srcOrd="2" destOrd="0" presId="urn:microsoft.com/office/officeart/2005/8/layout/vList4#3"/>
    <dgm:cxn modelId="{BC61431B-DCF3-41DF-B83D-2D4AB167E3A1}" type="presParOf" srcId="{BDFAA8D8-E512-42E8-AF76-1E5A7805A38F}" destId="{49CF182C-2679-440D-95EA-2F36C1E19A84}" srcOrd="1" destOrd="0" presId="urn:microsoft.com/office/officeart/2005/8/layout/vList4#3"/>
    <dgm:cxn modelId="{9B40F749-DFC7-49C1-A13F-5DC4941D5E1E}" type="presParOf" srcId="{BDFAA8D8-E512-42E8-AF76-1E5A7805A38F}" destId="{B7232540-4EA3-4C2B-BAB7-AE6EAE4E94EC}" srcOrd="2" destOrd="0" presId="urn:microsoft.com/office/officeart/2005/8/layout/vList4#3"/>
    <dgm:cxn modelId="{85FC1BE1-CDCF-49C5-99AB-273ED9A1D261}" type="presParOf" srcId="{B7232540-4EA3-4C2B-BAB7-AE6EAE4E94EC}" destId="{E3618848-ABE7-4BB1-8062-A144F12EB9A8}" srcOrd="0" destOrd="0" presId="urn:microsoft.com/office/officeart/2005/8/layout/vList4#3"/>
    <dgm:cxn modelId="{CE907E31-4380-4B8A-9201-59250F7F26C5}" type="presParOf" srcId="{B7232540-4EA3-4C2B-BAB7-AE6EAE4E94EC}" destId="{8EC220BC-E6D5-46B9-A331-45ED0C24B3D3}" srcOrd="1" destOrd="0" presId="urn:microsoft.com/office/officeart/2005/8/layout/vList4#3"/>
    <dgm:cxn modelId="{2A78485F-2020-43ED-9A88-8627A716A99F}" type="presParOf" srcId="{B7232540-4EA3-4C2B-BAB7-AE6EAE4E94EC}" destId="{976CE692-6369-4852-BE1C-98700BECDB77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28DB32-313C-4F89-AD26-153F211DF1C9}" type="doc">
      <dgm:prSet loTypeId="urn:microsoft.com/office/officeart/2005/8/layout/vList4#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57EF8E-9E55-490B-BE80-3A9C26C5AFFA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Magnifier</a:t>
          </a:r>
          <a:endParaRPr lang="en-US" dirty="0"/>
        </a:p>
      </dgm:t>
    </dgm:pt>
    <dgm:pt modelId="{78C0E388-76A7-4850-B583-FC7C1AD7AB44}" type="parTrans" cxnId="{C3D1B355-26F2-409A-9260-3E5AF8C9AC6D}">
      <dgm:prSet/>
      <dgm:spPr/>
      <dgm:t>
        <a:bodyPr/>
        <a:lstStyle/>
        <a:p>
          <a:endParaRPr lang="en-US"/>
        </a:p>
      </dgm:t>
    </dgm:pt>
    <dgm:pt modelId="{ABF038A4-E663-46B0-B9EB-F22DE0D9C624}" type="sibTrans" cxnId="{C3D1B355-26F2-409A-9260-3E5AF8C9AC6D}">
      <dgm:prSet/>
      <dgm:spPr/>
      <dgm:t>
        <a:bodyPr/>
        <a:lstStyle/>
        <a:p>
          <a:endParaRPr lang="en-US"/>
        </a:p>
      </dgm:t>
    </dgm:pt>
    <dgm:pt modelId="{5A7EF04F-8185-4951-8BFB-7A39B639CA76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82E0A4BA-2503-4006-B3C1-1A076756E82C}" type="parTrans" cxnId="{E6F2DE2C-8286-4606-A985-925E50B3D5F8}">
      <dgm:prSet/>
      <dgm:spPr/>
      <dgm:t>
        <a:bodyPr/>
        <a:lstStyle/>
        <a:p>
          <a:endParaRPr lang="en-US"/>
        </a:p>
      </dgm:t>
    </dgm:pt>
    <dgm:pt modelId="{B8D5F52D-3CF0-4096-9952-615B93683F38}" type="sibTrans" cxnId="{E6F2DE2C-8286-4606-A985-925E50B3D5F8}">
      <dgm:prSet/>
      <dgm:spPr/>
      <dgm:t>
        <a:bodyPr/>
        <a:lstStyle/>
        <a:p>
          <a:endParaRPr lang="en-US"/>
        </a:p>
      </dgm:t>
    </dgm:pt>
    <dgm:pt modelId="{DFC43FCB-9E2C-4ADF-A18D-42CE6ACECEA4}">
      <dgm:prSet phldrT="[Text]"/>
      <dgm:spPr/>
      <dgm:t>
        <a:bodyPr/>
        <a:lstStyle/>
        <a:p>
          <a:r>
            <a:rPr lang="en-US" dirty="0" smtClean="0"/>
            <a:t>enlarges part of the screen</a:t>
          </a:r>
          <a:endParaRPr lang="en-US" dirty="0"/>
        </a:p>
      </dgm:t>
    </dgm:pt>
    <dgm:pt modelId="{4E4AC9F5-AE47-4B4F-A0AC-64FF98184A3C}" type="parTrans" cxnId="{52B5BF76-F86D-422F-AB5E-BD34F78EE031}">
      <dgm:prSet/>
      <dgm:spPr/>
      <dgm:t>
        <a:bodyPr/>
        <a:lstStyle/>
        <a:p>
          <a:endParaRPr lang="en-US"/>
        </a:p>
      </dgm:t>
    </dgm:pt>
    <dgm:pt modelId="{7D52B7D4-4EDD-4C34-8FAC-07D66E78F58B}" type="sibTrans" cxnId="{52B5BF76-F86D-422F-AB5E-BD34F78EE031}">
      <dgm:prSet/>
      <dgm:spPr/>
      <dgm:t>
        <a:bodyPr/>
        <a:lstStyle/>
        <a:p>
          <a:endParaRPr lang="en-US"/>
        </a:p>
      </dgm:t>
    </dgm:pt>
    <dgm:pt modelId="{4DFCB000-9ABA-4E8A-8212-F0B5C21EEAAD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IVONA MiniReader</a:t>
          </a:r>
          <a:endParaRPr lang="en-US" dirty="0"/>
        </a:p>
      </dgm:t>
    </dgm:pt>
    <dgm:pt modelId="{49017322-FA1B-4A94-A21A-05D399BEC471}" type="parTrans" cxnId="{DC9B2F9A-C733-4275-9344-1A78CBAB9FCD}">
      <dgm:prSet/>
      <dgm:spPr/>
      <dgm:t>
        <a:bodyPr/>
        <a:lstStyle/>
        <a:p>
          <a:endParaRPr lang="en-US"/>
        </a:p>
      </dgm:t>
    </dgm:pt>
    <dgm:pt modelId="{94DC9F97-1269-47DC-8E6A-47C217F535F1}" type="sibTrans" cxnId="{DC9B2F9A-C733-4275-9344-1A78CBAB9FCD}">
      <dgm:prSet/>
      <dgm:spPr/>
      <dgm:t>
        <a:bodyPr/>
        <a:lstStyle/>
        <a:p>
          <a:endParaRPr lang="en-US"/>
        </a:p>
      </dgm:t>
    </dgm:pt>
    <dgm:pt modelId="{8BB97F8D-E56F-4B41-A31E-ED69452C3B66}">
      <dgm:prSet phldrT="[Text]"/>
      <dgm:spPr/>
      <dgm:t>
        <a:bodyPr/>
        <a:lstStyle/>
        <a:p>
          <a:r>
            <a:rPr lang="en-US" b="1" dirty="0" smtClean="0"/>
            <a:t>Free</a:t>
          </a:r>
          <a:endParaRPr lang="en-US" dirty="0"/>
        </a:p>
      </dgm:t>
    </dgm:pt>
    <dgm:pt modelId="{A2FB79F0-1C86-464C-8DE3-C4A1D3DB4529}" type="parTrans" cxnId="{791C2957-D88C-4DB8-B2D7-8D117B9D51CA}">
      <dgm:prSet/>
      <dgm:spPr/>
      <dgm:t>
        <a:bodyPr/>
        <a:lstStyle/>
        <a:p>
          <a:endParaRPr lang="en-US"/>
        </a:p>
      </dgm:t>
    </dgm:pt>
    <dgm:pt modelId="{17169682-018E-4579-BC39-08762C2632C0}" type="sibTrans" cxnId="{791C2957-D88C-4DB8-B2D7-8D117B9D51CA}">
      <dgm:prSet/>
      <dgm:spPr/>
      <dgm:t>
        <a:bodyPr/>
        <a:lstStyle/>
        <a:p>
          <a:endParaRPr lang="en-US"/>
        </a:p>
      </dgm:t>
    </dgm:pt>
    <dgm:pt modelId="{09432DC5-9204-430E-8023-1C922FA7D46E}">
      <dgm:prSet phldrT="[Text]"/>
      <dgm:spPr/>
      <dgm:t>
        <a:bodyPr/>
        <a:lstStyle/>
        <a:p>
          <a:r>
            <a:rPr lang="en-US" b="1" dirty="0" smtClean="0"/>
            <a:t>user-friendly text reader</a:t>
          </a:r>
          <a:endParaRPr lang="en-US" dirty="0"/>
        </a:p>
      </dgm:t>
    </dgm:pt>
    <dgm:pt modelId="{6C46EEDC-9DC9-4E2E-B4D4-A6AA1ABDD865}" type="parTrans" cxnId="{1E23B3F5-4D13-4C27-ABE6-FA0B5679205F}">
      <dgm:prSet/>
      <dgm:spPr/>
    </dgm:pt>
    <dgm:pt modelId="{409DB6E3-4422-4CBF-BA18-493CF167EA51}" type="sibTrans" cxnId="{1E23B3F5-4D13-4C27-ABE6-FA0B5679205F}">
      <dgm:prSet/>
      <dgm:spPr/>
    </dgm:pt>
    <dgm:pt modelId="{81A44D01-4936-4584-ACC1-C2476839DFAD}" type="pres">
      <dgm:prSet presAssocID="{D028DB32-313C-4F89-AD26-153F211DF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B01A2-4D00-48BF-9715-066B5EC9AFD0}" type="pres">
      <dgm:prSet presAssocID="{DD57EF8E-9E55-490B-BE80-3A9C26C5AFFA}" presName="comp" presStyleCnt="0"/>
      <dgm:spPr/>
    </dgm:pt>
    <dgm:pt modelId="{1EC3E851-B098-4B6B-8A54-8711951D5C69}" type="pres">
      <dgm:prSet presAssocID="{DD57EF8E-9E55-490B-BE80-3A9C26C5AFFA}" presName="box" presStyleLbl="node1" presStyleIdx="0" presStyleCnt="2"/>
      <dgm:spPr/>
      <dgm:t>
        <a:bodyPr/>
        <a:lstStyle/>
        <a:p>
          <a:endParaRPr lang="en-US"/>
        </a:p>
      </dgm:t>
    </dgm:pt>
    <dgm:pt modelId="{75AC8352-6A5E-4675-BDF5-27FF0BD9E85C}" type="pres">
      <dgm:prSet presAssocID="{DD57EF8E-9E55-490B-BE80-3A9C26C5AFFA}" presName="img" presStyleLbl="fgImgPlace1" presStyleIdx="0" presStyleCnt="2" custScaleX="1042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2E3272-2A55-4A73-984C-BB98EF4A462C}" type="pres">
      <dgm:prSet presAssocID="{DD57EF8E-9E55-490B-BE80-3A9C26C5AFF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E958F-D1CB-4B88-8104-EA1F4DEB9DF3}" type="pres">
      <dgm:prSet presAssocID="{ABF038A4-E663-46B0-B9EB-F22DE0D9C624}" presName="spacer" presStyleCnt="0"/>
      <dgm:spPr/>
    </dgm:pt>
    <dgm:pt modelId="{ADA9C88E-67D2-49ED-B1A7-77669FAD25B3}" type="pres">
      <dgm:prSet presAssocID="{4DFCB000-9ABA-4E8A-8212-F0B5C21EEAAD}" presName="comp" presStyleCnt="0"/>
      <dgm:spPr/>
    </dgm:pt>
    <dgm:pt modelId="{D9863CAF-0533-41A0-B622-7293144C10BF}" type="pres">
      <dgm:prSet presAssocID="{4DFCB000-9ABA-4E8A-8212-F0B5C21EEAAD}" presName="box" presStyleLbl="node1" presStyleIdx="1" presStyleCnt="2"/>
      <dgm:spPr/>
      <dgm:t>
        <a:bodyPr/>
        <a:lstStyle/>
        <a:p>
          <a:endParaRPr lang="en-US"/>
        </a:p>
      </dgm:t>
    </dgm:pt>
    <dgm:pt modelId="{32D2998A-B29C-4B2F-B97C-9D030CFC1BCC}" type="pres">
      <dgm:prSet presAssocID="{4DFCB000-9ABA-4E8A-8212-F0B5C21EEAAD}" presName="img" presStyleLbl="fgImgPlace1" presStyleIdx="1" presStyleCnt="2" custScaleX="1042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A5F57B3-91DA-4B37-B5E4-D2AF8A955176}" type="pres">
      <dgm:prSet presAssocID="{4DFCB000-9ABA-4E8A-8212-F0B5C21EEAA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A1990-2CBA-45F8-8442-68F1B36F2B12}" type="presOf" srcId="{09432DC5-9204-430E-8023-1C922FA7D46E}" destId="{AA5F57B3-91DA-4B37-B5E4-D2AF8A955176}" srcOrd="1" destOrd="2" presId="urn:microsoft.com/office/officeart/2005/8/layout/vList4#4"/>
    <dgm:cxn modelId="{791C2957-D88C-4DB8-B2D7-8D117B9D51CA}" srcId="{4DFCB000-9ABA-4E8A-8212-F0B5C21EEAAD}" destId="{8BB97F8D-E56F-4B41-A31E-ED69452C3B66}" srcOrd="0" destOrd="0" parTransId="{A2FB79F0-1C86-464C-8DE3-C4A1D3DB4529}" sibTransId="{17169682-018E-4579-BC39-08762C2632C0}"/>
    <dgm:cxn modelId="{52B5BF76-F86D-422F-AB5E-BD34F78EE031}" srcId="{DD57EF8E-9E55-490B-BE80-3A9C26C5AFFA}" destId="{DFC43FCB-9E2C-4ADF-A18D-42CE6ACECEA4}" srcOrd="1" destOrd="0" parTransId="{4E4AC9F5-AE47-4B4F-A0AC-64FF98184A3C}" sibTransId="{7D52B7D4-4EDD-4C34-8FAC-07D66E78F58B}"/>
    <dgm:cxn modelId="{D007590F-4FF4-498B-921E-01D15E5B9D6A}" type="presOf" srcId="{8BB97F8D-E56F-4B41-A31E-ED69452C3B66}" destId="{AA5F57B3-91DA-4B37-B5E4-D2AF8A955176}" srcOrd="1" destOrd="1" presId="urn:microsoft.com/office/officeart/2005/8/layout/vList4#4"/>
    <dgm:cxn modelId="{E7807526-25D6-4A94-BF59-EB49D13223A0}" type="presOf" srcId="{8BB97F8D-E56F-4B41-A31E-ED69452C3B66}" destId="{D9863CAF-0533-41A0-B622-7293144C10BF}" srcOrd="0" destOrd="1" presId="urn:microsoft.com/office/officeart/2005/8/layout/vList4#4"/>
    <dgm:cxn modelId="{608A4620-A598-431D-B590-29BA5E40A2E9}" type="presOf" srcId="{09432DC5-9204-430E-8023-1C922FA7D46E}" destId="{D9863CAF-0533-41A0-B622-7293144C10BF}" srcOrd="0" destOrd="2" presId="urn:microsoft.com/office/officeart/2005/8/layout/vList4#4"/>
    <dgm:cxn modelId="{6645518A-4ABF-4D7A-8DF5-14CAE297B1D7}" type="presOf" srcId="{5A7EF04F-8185-4951-8BFB-7A39B639CA76}" destId="{1EC3E851-B098-4B6B-8A54-8711951D5C69}" srcOrd="0" destOrd="1" presId="urn:microsoft.com/office/officeart/2005/8/layout/vList4#4"/>
    <dgm:cxn modelId="{6B0AC771-56EE-4C24-9D2B-84A124CE5E6B}" type="presOf" srcId="{DD57EF8E-9E55-490B-BE80-3A9C26C5AFFA}" destId="{1EC3E851-B098-4B6B-8A54-8711951D5C69}" srcOrd="0" destOrd="0" presId="urn:microsoft.com/office/officeart/2005/8/layout/vList4#4"/>
    <dgm:cxn modelId="{520BE41A-0002-4FED-BCA0-F3FB28D7978F}" type="presOf" srcId="{4DFCB000-9ABA-4E8A-8212-F0B5C21EEAAD}" destId="{AA5F57B3-91DA-4B37-B5E4-D2AF8A955176}" srcOrd="1" destOrd="0" presId="urn:microsoft.com/office/officeart/2005/8/layout/vList4#4"/>
    <dgm:cxn modelId="{779D0F21-E256-4591-9C91-6FE496C3DF1A}" type="presOf" srcId="{DFC43FCB-9E2C-4ADF-A18D-42CE6ACECEA4}" destId="{A12E3272-2A55-4A73-984C-BB98EF4A462C}" srcOrd="1" destOrd="2" presId="urn:microsoft.com/office/officeart/2005/8/layout/vList4#4"/>
    <dgm:cxn modelId="{E6F2DE2C-8286-4606-A985-925E50B3D5F8}" srcId="{DD57EF8E-9E55-490B-BE80-3A9C26C5AFFA}" destId="{5A7EF04F-8185-4951-8BFB-7A39B639CA76}" srcOrd="0" destOrd="0" parTransId="{82E0A4BA-2503-4006-B3C1-1A076756E82C}" sibTransId="{B8D5F52D-3CF0-4096-9952-615B93683F38}"/>
    <dgm:cxn modelId="{4A64C1AB-EEC7-4AD2-9318-15FC96858A54}" type="presOf" srcId="{5A7EF04F-8185-4951-8BFB-7A39B639CA76}" destId="{A12E3272-2A55-4A73-984C-BB98EF4A462C}" srcOrd="1" destOrd="1" presId="urn:microsoft.com/office/officeart/2005/8/layout/vList4#4"/>
    <dgm:cxn modelId="{C3D1B355-26F2-409A-9260-3E5AF8C9AC6D}" srcId="{D028DB32-313C-4F89-AD26-153F211DF1C9}" destId="{DD57EF8E-9E55-490B-BE80-3A9C26C5AFFA}" srcOrd="0" destOrd="0" parTransId="{78C0E388-76A7-4850-B583-FC7C1AD7AB44}" sibTransId="{ABF038A4-E663-46B0-B9EB-F22DE0D9C624}"/>
    <dgm:cxn modelId="{DC9B2F9A-C733-4275-9344-1A78CBAB9FCD}" srcId="{D028DB32-313C-4F89-AD26-153F211DF1C9}" destId="{4DFCB000-9ABA-4E8A-8212-F0B5C21EEAAD}" srcOrd="1" destOrd="0" parTransId="{49017322-FA1B-4A94-A21A-05D399BEC471}" sibTransId="{94DC9F97-1269-47DC-8E6A-47C217F535F1}"/>
    <dgm:cxn modelId="{BA7DF3CB-45E3-4E9B-92ED-2FEBE77549CF}" type="presOf" srcId="{D028DB32-313C-4F89-AD26-153F211DF1C9}" destId="{81A44D01-4936-4584-ACC1-C2476839DFAD}" srcOrd="0" destOrd="0" presId="urn:microsoft.com/office/officeart/2005/8/layout/vList4#4"/>
    <dgm:cxn modelId="{4D6F3E71-AB68-4CB9-B9F7-8242469503D2}" type="presOf" srcId="{DFC43FCB-9E2C-4ADF-A18D-42CE6ACECEA4}" destId="{1EC3E851-B098-4B6B-8A54-8711951D5C69}" srcOrd="0" destOrd="2" presId="urn:microsoft.com/office/officeart/2005/8/layout/vList4#4"/>
    <dgm:cxn modelId="{DEF5CB89-48B7-4A5C-9756-F1DCF131E8F3}" type="presOf" srcId="{4DFCB000-9ABA-4E8A-8212-F0B5C21EEAAD}" destId="{D9863CAF-0533-41A0-B622-7293144C10BF}" srcOrd="0" destOrd="0" presId="urn:microsoft.com/office/officeart/2005/8/layout/vList4#4"/>
    <dgm:cxn modelId="{1E23B3F5-4D13-4C27-ABE6-FA0B5679205F}" srcId="{4DFCB000-9ABA-4E8A-8212-F0B5C21EEAAD}" destId="{09432DC5-9204-430E-8023-1C922FA7D46E}" srcOrd="1" destOrd="0" parTransId="{6C46EEDC-9DC9-4E2E-B4D4-A6AA1ABDD865}" sibTransId="{409DB6E3-4422-4CBF-BA18-493CF167EA51}"/>
    <dgm:cxn modelId="{88FDC6F1-546A-4931-A10A-4E85E07EE7C2}" type="presOf" srcId="{DD57EF8E-9E55-490B-BE80-3A9C26C5AFFA}" destId="{A12E3272-2A55-4A73-984C-BB98EF4A462C}" srcOrd="1" destOrd="0" presId="urn:microsoft.com/office/officeart/2005/8/layout/vList4#4"/>
    <dgm:cxn modelId="{47727508-B095-43F4-96C7-5FD7E3999575}" type="presParOf" srcId="{81A44D01-4936-4584-ACC1-C2476839DFAD}" destId="{C52B01A2-4D00-48BF-9715-066B5EC9AFD0}" srcOrd="0" destOrd="0" presId="urn:microsoft.com/office/officeart/2005/8/layout/vList4#4"/>
    <dgm:cxn modelId="{775DF92F-B6CD-4D8F-B876-99325AE599DA}" type="presParOf" srcId="{C52B01A2-4D00-48BF-9715-066B5EC9AFD0}" destId="{1EC3E851-B098-4B6B-8A54-8711951D5C69}" srcOrd="0" destOrd="0" presId="urn:microsoft.com/office/officeart/2005/8/layout/vList4#4"/>
    <dgm:cxn modelId="{D50A61AA-E513-4E5B-97CD-EB4665824B79}" type="presParOf" srcId="{C52B01A2-4D00-48BF-9715-066B5EC9AFD0}" destId="{75AC8352-6A5E-4675-BDF5-27FF0BD9E85C}" srcOrd="1" destOrd="0" presId="urn:microsoft.com/office/officeart/2005/8/layout/vList4#4"/>
    <dgm:cxn modelId="{40ADFEE8-6129-47F7-AFD1-8D141A41AF9F}" type="presParOf" srcId="{C52B01A2-4D00-48BF-9715-066B5EC9AFD0}" destId="{A12E3272-2A55-4A73-984C-BB98EF4A462C}" srcOrd="2" destOrd="0" presId="urn:microsoft.com/office/officeart/2005/8/layout/vList4#4"/>
    <dgm:cxn modelId="{E50C0B1E-8AD4-4925-BCC8-B105E754B418}" type="presParOf" srcId="{81A44D01-4936-4584-ACC1-C2476839DFAD}" destId="{A6EE958F-D1CB-4B88-8104-EA1F4DEB9DF3}" srcOrd="1" destOrd="0" presId="urn:microsoft.com/office/officeart/2005/8/layout/vList4#4"/>
    <dgm:cxn modelId="{78389BF5-3FA3-4F2A-BA88-D86FD2EC95ED}" type="presParOf" srcId="{81A44D01-4936-4584-ACC1-C2476839DFAD}" destId="{ADA9C88E-67D2-49ED-B1A7-77669FAD25B3}" srcOrd="2" destOrd="0" presId="urn:microsoft.com/office/officeart/2005/8/layout/vList4#4"/>
    <dgm:cxn modelId="{86D76E4C-ECE7-41CD-9007-A6913E2AE190}" type="presParOf" srcId="{ADA9C88E-67D2-49ED-B1A7-77669FAD25B3}" destId="{D9863CAF-0533-41A0-B622-7293144C10BF}" srcOrd="0" destOrd="0" presId="urn:microsoft.com/office/officeart/2005/8/layout/vList4#4"/>
    <dgm:cxn modelId="{C71EAC34-36CF-4C5E-9285-307D9BA205F8}" type="presParOf" srcId="{ADA9C88E-67D2-49ED-B1A7-77669FAD25B3}" destId="{32D2998A-B29C-4B2F-B97C-9D030CFC1BCC}" srcOrd="1" destOrd="0" presId="urn:microsoft.com/office/officeart/2005/8/layout/vList4#4"/>
    <dgm:cxn modelId="{7BF0A7C8-66F1-4C44-B731-1E0A7D76B682}" type="presParOf" srcId="{ADA9C88E-67D2-49ED-B1A7-77669FAD25B3}" destId="{AA5F57B3-91DA-4B37-B5E4-D2AF8A955176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9F1933-677F-4785-A959-E9A70939DF88}" type="doc">
      <dgm:prSet loTypeId="urn:microsoft.com/office/officeart/2005/8/layout/vList4#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D6E75D-8AEA-4CAE-993D-11DDB07BBA3B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Bigtrack</a:t>
          </a:r>
          <a:endParaRPr lang="en-US" dirty="0"/>
        </a:p>
      </dgm:t>
    </dgm:pt>
    <dgm:pt modelId="{DA6C4E9E-8996-403F-90D1-6B552C089A46}" type="parTrans" cxnId="{B27C3E4E-5BB6-4386-B4A6-810296A1DEBD}">
      <dgm:prSet/>
      <dgm:spPr/>
      <dgm:t>
        <a:bodyPr/>
        <a:lstStyle/>
        <a:p>
          <a:endParaRPr lang="en-US"/>
        </a:p>
      </dgm:t>
    </dgm:pt>
    <dgm:pt modelId="{7BDFE625-76AA-420E-AFFB-48333F31A8CD}" type="sibTrans" cxnId="{B27C3E4E-5BB6-4386-B4A6-810296A1DEBD}">
      <dgm:prSet/>
      <dgm:spPr/>
      <dgm:t>
        <a:bodyPr/>
        <a:lstStyle/>
        <a:p>
          <a:endParaRPr lang="en-US"/>
        </a:p>
      </dgm:t>
    </dgm:pt>
    <dgm:pt modelId="{7081E139-64CE-48B1-9926-52FA61721585}">
      <dgm:prSet phldrT="[Text]"/>
      <dgm:spPr/>
      <dgm:t>
        <a:bodyPr/>
        <a:lstStyle/>
        <a:p>
          <a:r>
            <a:rPr lang="en-US" dirty="0" smtClean="0"/>
            <a:t>$169.00</a:t>
          </a:r>
          <a:endParaRPr lang="en-US" dirty="0"/>
        </a:p>
      </dgm:t>
    </dgm:pt>
    <dgm:pt modelId="{27915D91-6BD3-4AA8-A3B3-559FE0C9A2C4}" type="parTrans" cxnId="{5BBF43C5-5BC2-4FD4-BFCD-DAD3B2A84897}">
      <dgm:prSet/>
      <dgm:spPr/>
      <dgm:t>
        <a:bodyPr/>
        <a:lstStyle/>
        <a:p>
          <a:endParaRPr lang="en-US"/>
        </a:p>
      </dgm:t>
    </dgm:pt>
    <dgm:pt modelId="{0BE9C645-0E19-426D-B6AD-0B202311EA17}" type="sibTrans" cxnId="{5BBF43C5-5BC2-4FD4-BFCD-DAD3B2A84897}">
      <dgm:prSet/>
      <dgm:spPr/>
      <dgm:t>
        <a:bodyPr/>
        <a:lstStyle/>
        <a:p>
          <a:endParaRPr lang="en-US"/>
        </a:p>
      </dgm:t>
    </dgm:pt>
    <dgm:pt modelId="{145871C6-4180-47FB-9CFB-A1E6C0C8EBB1}">
      <dgm:prSet phldrT="[Text]"/>
      <dgm:spPr/>
      <dgm:t>
        <a:bodyPr/>
        <a:lstStyle/>
        <a:p>
          <a:r>
            <a:rPr lang="en-US" dirty="0" smtClean="0"/>
            <a:t>allows for a simultaneous connection with a second mouse for better participation</a:t>
          </a:r>
          <a:endParaRPr lang="en-US" dirty="0"/>
        </a:p>
      </dgm:t>
    </dgm:pt>
    <dgm:pt modelId="{2BB2558E-3E40-4861-B9CA-52B2257283EC}" type="parTrans" cxnId="{3638F7B2-7C28-4658-8AD5-2751054A78B0}">
      <dgm:prSet/>
      <dgm:spPr/>
      <dgm:t>
        <a:bodyPr/>
        <a:lstStyle/>
        <a:p>
          <a:endParaRPr lang="en-US"/>
        </a:p>
      </dgm:t>
    </dgm:pt>
    <dgm:pt modelId="{5E2968A7-D015-4026-B985-56D83A13DC75}" type="sibTrans" cxnId="{3638F7B2-7C28-4658-8AD5-2751054A78B0}">
      <dgm:prSet/>
      <dgm:spPr/>
      <dgm:t>
        <a:bodyPr/>
        <a:lstStyle/>
        <a:p>
          <a:endParaRPr lang="en-US"/>
        </a:p>
      </dgm:t>
    </dgm:pt>
    <dgm:pt modelId="{4B5ADB77-773C-4B66-A017-8FCD0C3E429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SAM</a:t>
          </a:r>
          <a:endParaRPr lang="en-US" dirty="0"/>
        </a:p>
      </dgm:t>
    </dgm:pt>
    <dgm:pt modelId="{A30C244F-F572-447F-92F8-130C3E7105CF}" type="parTrans" cxnId="{01F8B292-6E63-414D-8084-EE2F13654A6B}">
      <dgm:prSet/>
      <dgm:spPr/>
      <dgm:t>
        <a:bodyPr/>
        <a:lstStyle/>
        <a:p>
          <a:endParaRPr lang="en-US"/>
        </a:p>
      </dgm:t>
    </dgm:pt>
    <dgm:pt modelId="{05F8992A-8C73-4AE1-9487-70243B5E5311}" type="sibTrans" cxnId="{01F8B292-6E63-414D-8084-EE2F13654A6B}">
      <dgm:prSet/>
      <dgm:spPr/>
      <dgm:t>
        <a:bodyPr/>
        <a:lstStyle/>
        <a:p>
          <a:endParaRPr lang="en-US"/>
        </a:p>
      </dgm:t>
    </dgm:pt>
    <dgm:pt modelId="{478330F6-3FC3-4F0F-B28A-592633F43279}">
      <dgm:prSet phldrT="[Text]"/>
      <dgm:spPr/>
      <dgm:t>
        <a:bodyPr/>
        <a:lstStyle/>
        <a:p>
          <a:r>
            <a:rPr lang="en-US" dirty="0" smtClean="0"/>
            <a:t>$74.50</a:t>
          </a:r>
          <a:endParaRPr lang="en-US" dirty="0"/>
        </a:p>
      </dgm:t>
    </dgm:pt>
    <dgm:pt modelId="{0A37744D-6E6A-4DDC-BD36-66F4B6C776F7}" type="parTrans" cxnId="{072F3719-A64C-45A5-8F26-89BBEBD3C3F0}">
      <dgm:prSet/>
      <dgm:spPr/>
      <dgm:t>
        <a:bodyPr/>
        <a:lstStyle/>
        <a:p>
          <a:endParaRPr lang="en-US"/>
        </a:p>
      </dgm:t>
    </dgm:pt>
    <dgm:pt modelId="{C8D35C42-E5BF-414C-B6FA-030D27F6ED37}" type="sibTrans" cxnId="{072F3719-A64C-45A5-8F26-89BBEBD3C3F0}">
      <dgm:prSet/>
      <dgm:spPr/>
      <dgm:t>
        <a:bodyPr/>
        <a:lstStyle/>
        <a:p>
          <a:endParaRPr lang="en-US"/>
        </a:p>
      </dgm:t>
    </dgm:pt>
    <dgm:pt modelId="{6D1075D9-7A3C-4B2F-907C-C77D9D0919A3}">
      <dgm:prSet phldrT="[Text]"/>
      <dgm:spPr/>
      <dgm:t>
        <a:bodyPr/>
        <a:lstStyle/>
        <a:p>
          <a:r>
            <a:rPr lang="en-US" dirty="0" smtClean="0"/>
            <a:t>ambidextrous features </a:t>
          </a:r>
          <a:endParaRPr lang="en-US" dirty="0"/>
        </a:p>
      </dgm:t>
    </dgm:pt>
    <dgm:pt modelId="{06CBCFF3-8772-47C4-9BEB-2A03DCF77331}" type="parTrans" cxnId="{9AB3DBF2-ADBE-4224-94ED-0F3040CA78C2}">
      <dgm:prSet/>
      <dgm:spPr/>
      <dgm:t>
        <a:bodyPr/>
        <a:lstStyle/>
        <a:p>
          <a:endParaRPr lang="en-US"/>
        </a:p>
      </dgm:t>
    </dgm:pt>
    <dgm:pt modelId="{52697EC5-2C13-4DEB-A0E3-E1254F8FC952}" type="sibTrans" cxnId="{9AB3DBF2-ADBE-4224-94ED-0F3040CA78C2}">
      <dgm:prSet/>
      <dgm:spPr/>
      <dgm:t>
        <a:bodyPr/>
        <a:lstStyle/>
        <a:p>
          <a:endParaRPr lang="en-US"/>
        </a:p>
      </dgm:t>
    </dgm:pt>
    <dgm:pt modelId="{609E14C9-57E6-46D7-9D41-949CC0066459}" type="pres">
      <dgm:prSet presAssocID="{DA9F1933-677F-4785-A959-E9A70939DF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89038-014D-4080-A4E9-99AE9C8CE2D7}" type="pres">
      <dgm:prSet presAssocID="{BDD6E75D-8AEA-4CAE-993D-11DDB07BBA3B}" presName="comp" presStyleCnt="0"/>
      <dgm:spPr/>
    </dgm:pt>
    <dgm:pt modelId="{B22FDC05-3443-4FD0-A78F-3FDAE626EFCE}" type="pres">
      <dgm:prSet presAssocID="{BDD6E75D-8AEA-4CAE-993D-11DDB07BBA3B}" presName="box" presStyleLbl="node1" presStyleIdx="0" presStyleCnt="2"/>
      <dgm:spPr/>
      <dgm:t>
        <a:bodyPr/>
        <a:lstStyle/>
        <a:p>
          <a:endParaRPr lang="en-US"/>
        </a:p>
      </dgm:t>
    </dgm:pt>
    <dgm:pt modelId="{4D9ECDBC-9D76-4AE4-81FE-93F838CA9BD1}" type="pres">
      <dgm:prSet presAssocID="{BDD6E75D-8AEA-4CAE-993D-11DDB07BBA3B}" presName="img" presStyleLbl="fgImgPlace1" presStyleIdx="0" presStyleCnt="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827EEC-60EF-44A2-85F9-07689100842C}" type="pres">
      <dgm:prSet presAssocID="{BDD6E75D-8AEA-4CAE-993D-11DDB07BBA3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09F77-5534-460B-8FCC-63C4449F4695}" type="pres">
      <dgm:prSet presAssocID="{7BDFE625-76AA-420E-AFFB-48333F31A8CD}" presName="spacer" presStyleCnt="0"/>
      <dgm:spPr/>
    </dgm:pt>
    <dgm:pt modelId="{3DF14483-75A2-4917-8FB9-72C25BD19BD2}" type="pres">
      <dgm:prSet presAssocID="{4B5ADB77-773C-4B66-A017-8FCD0C3E429C}" presName="comp" presStyleCnt="0"/>
      <dgm:spPr/>
    </dgm:pt>
    <dgm:pt modelId="{D5D1C99C-1B37-4CDA-BF77-4ECD0EB104AD}" type="pres">
      <dgm:prSet presAssocID="{4B5ADB77-773C-4B66-A017-8FCD0C3E429C}" presName="box" presStyleLbl="node1" presStyleIdx="1" presStyleCnt="2"/>
      <dgm:spPr/>
      <dgm:t>
        <a:bodyPr/>
        <a:lstStyle/>
        <a:p>
          <a:endParaRPr lang="en-US"/>
        </a:p>
      </dgm:t>
    </dgm:pt>
    <dgm:pt modelId="{214E8E53-7EF6-4D68-9353-97F4ED69895E}" type="pres">
      <dgm:prSet presAssocID="{4B5ADB77-773C-4B66-A017-8FCD0C3E429C}" presName="img" presStyleLbl="fgImgPlace1" presStyleIdx="1" presStyleCnt="2" custScaleX="1042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0D441BC-CC26-496A-ADA3-1FF592EC174A}" type="pres">
      <dgm:prSet presAssocID="{4B5ADB77-773C-4B66-A017-8FCD0C3E429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247F60-1BA2-409A-AA6D-1662642ACDA5}" type="presOf" srcId="{6D1075D9-7A3C-4B2F-907C-C77D9D0919A3}" destId="{30D441BC-CC26-496A-ADA3-1FF592EC174A}" srcOrd="1" destOrd="2" presId="urn:microsoft.com/office/officeart/2005/8/layout/vList4#5"/>
    <dgm:cxn modelId="{8C0DB2D8-7DEB-4E1A-A1E7-2B5949CE815F}" type="presOf" srcId="{7081E139-64CE-48B1-9926-52FA61721585}" destId="{C6827EEC-60EF-44A2-85F9-07689100842C}" srcOrd="1" destOrd="1" presId="urn:microsoft.com/office/officeart/2005/8/layout/vList4#5"/>
    <dgm:cxn modelId="{1FF2DD8F-329C-484B-865D-652B186A59B9}" type="presOf" srcId="{6D1075D9-7A3C-4B2F-907C-C77D9D0919A3}" destId="{D5D1C99C-1B37-4CDA-BF77-4ECD0EB104AD}" srcOrd="0" destOrd="2" presId="urn:microsoft.com/office/officeart/2005/8/layout/vList4#5"/>
    <dgm:cxn modelId="{8BA39725-4E27-41EE-81A9-20596FAC3914}" type="presOf" srcId="{BDD6E75D-8AEA-4CAE-993D-11DDB07BBA3B}" destId="{C6827EEC-60EF-44A2-85F9-07689100842C}" srcOrd="1" destOrd="0" presId="urn:microsoft.com/office/officeart/2005/8/layout/vList4#5"/>
    <dgm:cxn modelId="{132C3F7F-64B9-4CF9-BEA0-6D50E3BCE5C2}" type="presOf" srcId="{4B5ADB77-773C-4B66-A017-8FCD0C3E429C}" destId="{D5D1C99C-1B37-4CDA-BF77-4ECD0EB104AD}" srcOrd="0" destOrd="0" presId="urn:microsoft.com/office/officeart/2005/8/layout/vList4#5"/>
    <dgm:cxn modelId="{3638F7B2-7C28-4658-8AD5-2751054A78B0}" srcId="{BDD6E75D-8AEA-4CAE-993D-11DDB07BBA3B}" destId="{145871C6-4180-47FB-9CFB-A1E6C0C8EBB1}" srcOrd="1" destOrd="0" parTransId="{2BB2558E-3E40-4861-B9CA-52B2257283EC}" sibTransId="{5E2968A7-D015-4026-B985-56D83A13DC75}"/>
    <dgm:cxn modelId="{86A529BF-4410-49A9-9AB3-9E7F701B45FC}" type="presOf" srcId="{145871C6-4180-47FB-9CFB-A1E6C0C8EBB1}" destId="{B22FDC05-3443-4FD0-A78F-3FDAE626EFCE}" srcOrd="0" destOrd="2" presId="urn:microsoft.com/office/officeart/2005/8/layout/vList4#5"/>
    <dgm:cxn modelId="{A8943BB2-D004-4F3B-97AE-12C98FBA3999}" type="presOf" srcId="{478330F6-3FC3-4F0F-B28A-592633F43279}" destId="{D5D1C99C-1B37-4CDA-BF77-4ECD0EB104AD}" srcOrd="0" destOrd="1" presId="urn:microsoft.com/office/officeart/2005/8/layout/vList4#5"/>
    <dgm:cxn modelId="{5E188523-AFDC-4C74-A67D-7490DDFCC62E}" type="presOf" srcId="{BDD6E75D-8AEA-4CAE-993D-11DDB07BBA3B}" destId="{B22FDC05-3443-4FD0-A78F-3FDAE626EFCE}" srcOrd="0" destOrd="0" presId="urn:microsoft.com/office/officeart/2005/8/layout/vList4#5"/>
    <dgm:cxn modelId="{0FAC1AD9-6B3F-405F-B473-E8962E26AA68}" type="presOf" srcId="{7081E139-64CE-48B1-9926-52FA61721585}" destId="{B22FDC05-3443-4FD0-A78F-3FDAE626EFCE}" srcOrd="0" destOrd="1" presId="urn:microsoft.com/office/officeart/2005/8/layout/vList4#5"/>
    <dgm:cxn modelId="{C41CFFAB-600F-4312-827C-8DB5D552657E}" type="presOf" srcId="{4B5ADB77-773C-4B66-A017-8FCD0C3E429C}" destId="{30D441BC-CC26-496A-ADA3-1FF592EC174A}" srcOrd="1" destOrd="0" presId="urn:microsoft.com/office/officeart/2005/8/layout/vList4#5"/>
    <dgm:cxn modelId="{01F8B292-6E63-414D-8084-EE2F13654A6B}" srcId="{DA9F1933-677F-4785-A959-E9A70939DF88}" destId="{4B5ADB77-773C-4B66-A017-8FCD0C3E429C}" srcOrd="1" destOrd="0" parTransId="{A30C244F-F572-447F-92F8-130C3E7105CF}" sibTransId="{05F8992A-8C73-4AE1-9487-70243B5E5311}"/>
    <dgm:cxn modelId="{94BCCAE9-B77E-4622-A1F9-CBC5C01DF7C3}" type="presOf" srcId="{145871C6-4180-47FB-9CFB-A1E6C0C8EBB1}" destId="{C6827EEC-60EF-44A2-85F9-07689100842C}" srcOrd="1" destOrd="2" presId="urn:microsoft.com/office/officeart/2005/8/layout/vList4#5"/>
    <dgm:cxn modelId="{5BBF43C5-5BC2-4FD4-BFCD-DAD3B2A84897}" srcId="{BDD6E75D-8AEA-4CAE-993D-11DDB07BBA3B}" destId="{7081E139-64CE-48B1-9926-52FA61721585}" srcOrd="0" destOrd="0" parTransId="{27915D91-6BD3-4AA8-A3B3-559FE0C9A2C4}" sibTransId="{0BE9C645-0E19-426D-B6AD-0B202311EA17}"/>
    <dgm:cxn modelId="{072F3719-A64C-45A5-8F26-89BBEBD3C3F0}" srcId="{4B5ADB77-773C-4B66-A017-8FCD0C3E429C}" destId="{478330F6-3FC3-4F0F-B28A-592633F43279}" srcOrd="0" destOrd="0" parTransId="{0A37744D-6E6A-4DDC-BD36-66F4B6C776F7}" sibTransId="{C8D35C42-E5BF-414C-B6FA-030D27F6ED37}"/>
    <dgm:cxn modelId="{5ABDE424-4ADA-4617-B6A7-BB291AC1599C}" type="presOf" srcId="{478330F6-3FC3-4F0F-B28A-592633F43279}" destId="{30D441BC-CC26-496A-ADA3-1FF592EC174A}" srcOrd="1" destOrd="1" presId="urn:microsoft.com/office/officeart/2005/8/layout/vList4#5"/>
    <dgm:cxn modelId="{9AB3DBF2-ADBE-4224-94ED-0F3040CA78C2}" srcId="{4B5ADB77-773C-4B66-A017-8FCD0C3E429C}" destId="{6D1075D9-7A3C-4B2F-907C-C77D9D0919A3}" srcOrd="1" destOrd="0" parTransId="{06CBCFF3-8772-47C4-9BEB-2A03DCF77331}" sibTransId="{52697EC5-2C13-4DEB-A0E3-E1254F8FC952}"/>
    <dgm:cxn modelId="{B27C3E4E-5BB6-4386-B4A6-810296A1DEBD}" srcId="{DA9F1933-677F-4785-A959-E9A70939DF88}" destId="{BDD6E75D-8AEA-4CAE-993D-11DDB07BBA3B}" srcOrd="0" destOrd="0" parTransId="{DA6C4E9E-8996-403F-90D1-6B552C089A46}" sibTransId="{7BDFE625-76AA-420E-AFFB-48333F31A8CD}"/>
    <dgm:cxn modelId="{5F9DF34C-7C23-4EB4-A346-42F248FF5D7F}" type="presOf" srcId="{DA9F1933-677F-4785-A959-E9A70939DF88}" destId="{609E14C9-57E6-46D7-9D41-949CC0066459}" srcOrd="0" destOrd="0" presId="urn:microsoft.com/office/officeart/2005/8/layout/vList4#5"/>
    <dgm:cxn modelId="{9087BDFB-F2AB-4380-AE53-22D989060AEB}" type="presParOf" srcId="{609E14C9-57E6-46D7-9D41-949CC0066459}" destId="{7DF89038-014D-4080-A4E9-99AE9C8CE2D7}" srcOrd="0" destOrd="0" presId="urn:microsoft.com/office/officeart/2005/8/layout/vList4#5"/>
    <dgm:cxn modelId="{0608F087-1591-43D8-98AF-574665C95F64}" type="presParOf" srcId="{7DF89038-014D-4080-A4E9-99AE9C8CE2D7}" destId="{B22FDC05-3443-4FD0-A78F-3FDAE626EFCE}" srcOrd="0" destOrd="0" presId="urn:microsoft.com/office/officeart/2005/8/layout/vList4#5"/>
    <dgm:cxn modelId="{BB605F4D-1615-4A90-BDBE-2079BF4B1648}" type="presParOf" srcId="{7DF89038-014D-4080-A4E9-99AE9C8CE2D7}" destId="{4D9ECDBC-9D76-4AE4-81FE-93F838CA9BD1}" srcOrd="1" destOrd="0" presId="urn:microsoft.com/office/officeart/2005/8/layout/vList4#5"/>
    <dgm:cxn modelId="{8EC580D4-31BC-4A69-A160-3F9479A23592}" type="presParOf" srcId="{7DF89038-014D-4080-A4E9-99AE9C8CE2D7}" destId="{C6827EEC-60EF-44A2-85F9-07689100842C}" srcOrd="2" destOrd="0" presId="urn:microsoft.com/office/officeart/2005/8/layout/vList4#5"/>
    <dgm:cxn modelId="{89958E9D-517E-46B0-A4B0-ECC6C57B3BD7}" type="presParOf" srcId="{609E14C9-57E6-46D7-9D41-949CC0066459}" destId="{C9909F77-5534-460B-8FCC-63C4449F4695}" srcOrd="1" destOrd="0" presId="urn:microsoft.com/office/officeart/2005/8/layout/vList4#5"/>
    <dgm:cxn modelId="{1479479D-D2A9-4E33-93A4-4CB918E259B5}" type="presParOf" srcId="{609E14C9-57E6-46D7-9D41-949CC0066459}" destId="{3DF14483-75A2-4917-8FB9-72C25BD19BD2}" srcOrd="2" destOrd="0" presId="urn:microsoft.com/office/officeart/2005/8/layout/vList4#5"/>
    <dgm:cxn modelId="{7F16930C-DADF-4940-BC87-E29E6CB0A947}" type="presParOf" srcId="{3DF14483-75A2-4917-8FB9-72C25BD19BD2}" destId="{D5D1C99C-1B37-4CDA-BF77-4ECD0EB104AD}" srcOrd="0" destOrd="0" presId="urn:microsoft.com/office/officeart/2005/8/layout/vList4#5"/>
    <dgm:cxn modelId="{D50D3F3E-6F90-461E-96CF-5C8C229858BA}" type="presParOf" srcId="{3DF14483-75A2-4917-8FB9-72C25BD19BD2}" destId="{214E8E53-7EF6-4D68-9353-97F4ED69895E}" srcOrd="1" destOrd="0" presId="urn:microsoft.com/office/officeart/2005/8/layout/vList4#5"/>
    <dgm:cxn modelId="{88DCAAAC-0358-48CD-8A1B-3D0646E1A928}" type="presParOf" srcId="{3DF14483-75A2-4917-8FB9-72C25BD19BD2}" destId="{30D441BC-CC26-496A-ADA3-1FF592EC174A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B6CBC6-7936-45E3-A01E-0294C18033B2}" type="doc">
      <dgm:prSet loTypeId="urn:microsoft.com/office/officeart/2005/8/layout/vList4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94AC35-1BE3-4168-A1CF-836DB9471D8D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Brain Exercise with Dr. Kawashima</a:t>
          </a:r>
          <a:endParaRPr lang="en-US" dirty="0"/>
        </a:p>
      </dgm:t>
    </dgm:pt>
    <dgm:pt modelId="{B417E5A0-FB12-40A6-AD5D-108107B469BC}" type="parTrans" cxnId="{9B6CEE63-3D95-4EC3-B566-A30448FAA7BD}">
      <dgm:prSet/>
      <dgm:spPr/>
      <dgm:t>
        <a:bodyPr/>
        <a:lstStyle/>
        <a:p>
          <a:endParaRPr lang="en-US"/>
        </a:p>
      </dgm:t>
    </dgm:pt>
    <dgm:pt modelId="{694A2C50-CC34-4379-A941-F0C93964B953}" type="sibTrans" cxnId="{9B6CEE63-3D95-4EC3-B566-A30448FAA7BD}">
      <dgm:prSet/>
      <dgm:spPr/>
      <dgm:t>
        <a:bodyPr/>
        <a:lstStyle/>
        <a:p>
          <a:endParaRPr lang="en-US"/>
        </a:p>
      </dgm:t>
    </dgm:pt>
    <dgm:pt modelId="{59A25B19-A4A1-4FFA-BE75-57C49F259BC8}">
      <dgm:prSet phldrT="[Text]"/>
      <dgm:spPr/>
      <dgm:t>
        <a:bodyPr/>
        <a:lstStyle/>
        <a:p>
          <a:r>
            <a:rPr lang="en-US" dirty="0" smtClean="0"/>
            <a:t>$1.99</a:t>
          </a:r>
          <a:endParaRPr lang="en-US" dirty="0"/>
        </a:p>
      </dgm:t>
    </dgm:pt>
    <dgm:pt modelId="{4C6AA3B6-6D16-4740-BA0C-FD87C158F7FA}" type="parTrans" cxnId="{7BF266FB-DDA2-4A9B-96BE-4DD15D3B096F}">
      <dgm:prSet/>
      <dgm:spPr/>
      <dgm:t>
        <a:bodyPr/>
        <a:lstStyle/>
        <a:p>
          <a:endParaRPr lang="en-US"/>
        </a:p>
      </dgm:t>
    </dgm:pt>
    <dgm:pt modelId="{557C4C43-601F-49C0-BEE1-2DA22964D198}" type="sibTrans" cxnId="{7BF266FB-DDA2-4A9B-96BE-4DD15D3B096F}">
      <dgm:prSet/>
      <dgm:spPr/>
      <dgm:t>
        <a:bodyPr/>
        <a:lstStyle/>
        <a:p>
          <a:endParaRPr lang="en-US"/>
        </a:p>
      </dgm:t>
    </dgm:pt>
    <dgm:pt modelId="{DEAF5C9D-728E-42CB-9849-00F71C46C0B3}">
      <dgm:prSet phldrT="[Text]"/>
      <dgm:spPr/>
      <dgm:t>
        <a:bodyPr/>
        <a:lstStyle/>
        <a:p>
          <a:r>
            <a:rPr lang="en-US" dirty="0" smtClean="0"/>
            <a:t>French, German, Italian, Japanese, Spanish</a:t>
          </a:r>
          <a:endParaRPr lang="en-US" dirty="0"/>
        </a:p>
      </dgm:t>
    </dgm:pt>
    <dgm:pt modelId="{3E96D4D7-122B-4239-96E3-99111CC25867}" type="parTrans" cxnId="{2CBEA604-DDC8-4606-9147-90914BE6BCEA}">
      <dgm:prSet/>
      <dgm:spPr/>
      <dgm:t>
        <a:bodyPr/>
        <a:lstStyle/>
        <a:p>
          <a:endParaRPr lang="en-US"/>
        </a:p>
      </dgm:t>
    </dgm:pt>
    <dgm:pt modelId="{B35C26D6-CB99-4B74-8FB1-3A3336877947}" type="sibTrans" cxnId="{2CBEA604-DDC8-4606-9147-90914BE6BCEA}">
      <dgm:prSet/>
      <dgm:spPr/>
      <dgm:t>
        <a:bodyPr/>
        <a:lstStyle/>
        <a:p>
          <a:endParaRPr lang="en-US"/>
        </a:p>
      </dgm:t>
    </dgm:pt>
    <dgm:pt modelId="{DB074955-5AC9-455D-9199-4AF67E1DF968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Memory Loss</a:t>
          </a:r>
          <a:endParaRPr lang="en-US" dirty="0"/>
        </a:p>
      </dgm:t>
    </dgm:pt>
    <dgm:pt modelId="{D4C47185-58F3-4613-B44D-818696978E85}" type="parTrans" cxnId="{36589F2C-C631-44B5-966F-C62A4EEFEE02}">
      <dgm:prSet/>
      <dgm:spPr/>
      <dgm:t>
        <a:bodyPr/>
        <a:lstStyle/>
        <a:p>
          <a:endParaRPr lang="en-US"/>
        </a:p>
      </dgm:t>
    </dgm:pt>
    <dgm:pt modelId="{4DE9A1B6-E9E4-46DB-AFE7-11C13D7027E1}" type="sibTrans" cxnId="{36589F2C-C631-44B5-966F-C62A4EEFEE02}">
      <dgm:prSet/>
      <dgm:spPr/>
      <dgm:t>
        <a:bodyPr/>
        <a:lstStyle/>
        <a:p>
          <a:endParaRPr lang="en-US"/>
        </a:p>
      </dgm:t>
    </dgm:pt>
    <dgm:pt modelId="{1B9BFE13-860D-4F50-A65C-4BEB453CC469}">
      <dgm:prSet phldrT="[Text]"/>
      <dgm:spPr/>
      <dgm:t>
        <a:bodyPr/>
        <a:lstStyle/>
        <a:p>
          <a:r>
            <a:rPr lang="en-US" dirty="0" smtClean="0"/>
            <a:t>$0.99</a:t>
          </a:r>
          <a:endParaRPr lang="en-US" dirty="0"/>
        </a:p>
      </dgm:t>
    </dgm:pt>
    <dgm:pt modelId="{9B33E879-820B-428D-B198-54AA743210DD}" type="parTrans" cxnId="{F71202EC-2B72-4F3C-9D17-0EB6B9CC4484}">
      <dgm:prSet/>
      <dgm:spPr/>
      <dgm:t>
        <a:bodyPr/>
        <a:lstStyle/>
        <a:p>
          <a:endParaRPr lang="en-US"/>
        </a:p>
      </dgm:t>
    </dgm:pt>
    <dgm:pt modelId="{D3E9083F-0712-4A5B-93C5-03976B1A0B2D}" type="sibTrans" cxnId="{F71202EC-2B72-4F3C-9D17-0EB6B9CC4484}">
      <dgm:prSet/>
      <dgm:spPr/>
      <dgm:t>
        <a:bodyPr/>
        <a:lstStyle/>
        <a:p>
          <a:endParaRPr lang="en-US"/>
        </a:p>
      </dgm:t>
    </dgm:pt>
    <dgm:pt modelId="{6A92F75D-669A-43EF-922F-A4A3FE2401DE}">
      <dgm:prSet phldrT="[Text]"/>
      <dgm:spPr/>
      <dgm:t>
        <a:bodyPr/>
        <a:lstStyle/>
        <a:p>
          <a:r>
            <a:rPr lang="en-US" dirty="0" smtClean="0"/>
            <a:t>Contains 10 levels of smartly created scenarios</a:t>
          </a:r>
          <a:endParaRPr lang="en-US" dirty="0"/>
        </a:p>
      </dgm:t>
    </dgm:pt>
    <dgm:pt modelId="{F3D16064-7977-4B7E-93CE-02B8966850D7}" type="parTrans" cxnId="{74C36A53-00C1-4FFF-9A51-E56A099195C7}">
      <dgm:prSet/>
      <dgm:spPr/>
      <dgm:t>
        <a:bodyPr/>
        <a:lstStyle/>
        <a:p>
          <a:endParaRPr lang="en-US"/>
        </a:p>
      </dgm:t>
    </dgm:pt>
    <dgm:pt modelId="{82228862-B51D-470C-92FA-79849DAD978F}" type="sibTrans" cxnId="{74C36A53-00C1-4FFF-9A51-E56A099195C7}">
      <dgm:prSet/>
      <dgm:spPr/>
      <dgm:t>
        <a:bodyPr/>
        <a:lstStyle/>
        <a:p>
          <a:endParaRPr lang="en-US"/>
        </a:p>
      </dgm:t>
    </dgm:pt>
    <dgm:pt modelId="{81603F2E-A00B-45D3-BEED-CF971FBDF4A3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Brain Trainer</a:t>
          </a:r>
          <a:endParaRPr lang="en-US" dirty="0"/>
        </a:p>
      </dgm:t>
    </dgm:pt>
    <dgm:pt modelId="{EAC02A80-2CCF-4AE6-B3A8-2E979312B06F}" type="parTrans" cxnId="{30DDF51D-7C9E-4AB0-9417-6CCB8A8F78C8}">
      <dgm:prSet/>
      <dgm:spPr/>
      <dgm:t>
        <a:bodyPr/>
        <a:lstStyle/>
        <a:p>
          <a:endParaRPr lang="en-US"/>
        </a:p>
      </dgm:t>
    </dgm:pt>
    <dgm:pt modelId="{CB5ADBE8-5DC0-4434-9A8E-B7691CDE53F1}" type="sibTrans" cxnId="{30DDF51D-7C9E-4AB0-9417-6CCB8A8F78C8}">
      <dgm:prSet/>
      <dgm:spPr/>
      <dgm:t>
        <a:bodyPr/>
        <a:lstStyle/>
        <a:p>
          <a:endParaRPr lang="en-US"/>
        </a:p>
      </dgm:t>
    </dgm:pt>
    <dgm:pt modelId="{EA6D8325-7018-4E98-AF41-97F61FAFEE20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E5A98505-3B8A-4AA0-976D-A77DAA749272}" type="parTrans" cxnId="{103E39B1-9E03-4336-98BD-7709257ACD65}">
      <dgm:prSet/>
      <dgm:spPr/>
      <dgm:t>
        <a:bodyPr/>
        <a:lstStyle/>
        <a:p>
          <a:endParaRPr lang="en-US"/>
        </a:p>
      </dgm:t>
    </dgm:pt>
    <dgm:pt modelId="{C070192D-B3B7-4AA8-89B0-CA436709E7F0}" type="sibTrans" cxnId="{103E39B1-9E03-4336-98BD-7709257ACD65}">
      <dgm:prSet/>
      <dgm:spPr/>
      <dgm:t>
        <a:bodyPr/>
        <a:lstStyle/>
        <a:p>
          <a:endParaRPr lang="en-US"/>
        </a:p>
      </dgm:t>
    </dgm:pt>
    <dgm:pt modelId="{BB19BF6C-CD6D-45D4-9BB6-1BF021E03CEE}">
      <dgm:prSet phldrT="[Text]"/>
      <dgm:spPr/>
      <dgm:t>
        <a:bodyPr/>
        <a:lstStyle/>
        <a:p>
          <a:r>
            <a:rPr lang="en-US" dirty="0" smtClean="0"/>
            <a:t>Has 35 sessions and each session has 3 games. </a:t>
          </a:r>
          <a:endParaRPr lang="en-US" dirty="0"/>
        </a:p>
      </dgm:t>
    </dgm:pt>
    <dgm:pt modelId="{3FB56158-B913-4C4A-8BD8-DFDB0DC97F0C}" type="parTrans" cxnId="{65B246E7-52A5-44D7-B6E6-FBC7FF9242E5}">
      <dgm:prSet/>
      <dgm:spPr/>
      <dgm:t>
        <a:bodyPr/>
        <a:lstStyle/>
        <a:p>
          <a:endParaRPr lang="en-US"/>
        </a:p>
      </dgm:t>
    </dgm:pt>
    <dgm:pt modelId="{F3E30CF6-2661-4C12-AFB7-763AC3885D0D}" type="sibTrans" cxnId="{65B246E7-52A5-44D7-B6E6-FBC7FF9242E5}">
      <dgm:prSet/>
      <dgm:spPr/>
      <dgm:t>
        <a:bodyPr/>
        <a:lstStyle/>
        <a:p>
          <a:endParaRPr lang="en-US"/>
        </a:p>
      </dgm:t>
    </dgm:pt>
    <dgm:pt modelId="{CB5227BB-9F08-4279-A3D4-C56D60FC8866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Brain Challenge® HD</a:t>
          </a:r>
          <a:endParaRPr lang="en-US" dirty="0"/>
        </a:p>
      </dgm:t>
    </dgm:pt>
    <dgm:pt modelId="{25555220-CBD8-449D-A3D5-6F544929DE9C}" type="parTrans" cxnId="{7E2197AF-806D-4FB3-8240-FBCAE5AB588B}">
      <dgm:prSet/>
      <dgm:spPr/>
      <dgm:t>
        <a:bodyPr/>
        <a:lstStyle/>
        <a:p>
          <a:endParaRPr lang="en-US"/>
        </a:p>
      </dgm:t>
    </dgm:pt>
    <dgm:pt modelId="{024DF560-B6AB-4F1A-B136-67EB873B1841}" type="sibTrans" cxnId="{7E2197AF-806D-4FB3-8240-FBCAE5AB588B}">
      <dgm:prSet/>
      <dgm:spPr/>
      <dgm:t>
        <a:bodyPr/>
        <a:lstStyle/>
        <a:p>
          <a:endParaRPr lang="en-US"/>
        </a:p>
      </dgm:t>
    </dgm:pt>
    <dgm:pt modelId="{C2BAF3F2-2819-4395-8F91-77950D13D260}">
      <dgm:prSet phldrT="[Text]"/>
      <dgm:spPr/>
      <dgm:t>
        <a:bodyPr/>
        <a:lstStyle/>
        <a:p>
          <a:r>
            <a:rPr lang="en-US" dirty="0" smtClean="0"/>
            <a:t>$4.99</a:t>
          </a:r>
          <a:endParaRPr lang="en-US" dirty="0"/>
        </a:p>
      </dgm:t>
    </dgm:pt>
    <dgm:pt modelId="{46CF06D9-82C4-4A3A-B9A0-8623BB33AB96}" type="parTrans" cxnId="{5796C734-934F-43C5-AD95-AC106E132787}">
      <dgm:prSet/>
      <dgm:spPr/>
      <dgm:t>
        <a:bodyPr/>
        <a:lstStyle/>
        <a:p>
          <a:endParaRPr lang="en-US"/>
        </a:p>
      </dgm:t>
    </dgm:pt>
    <dgm:pt modelId="{72F89E0A-E2CC-456D-BAC6-E669A8E900D8}" type="sibTrans" cxnId="{5796C734-934F-43C5-AD95-AC106E132787}">
      <dgm:prSet/>
      <dgm:spPr/>
      <dgm:t>
        <a:bodyPr/>
        <a:lstStyle/>
        <a:p>
          <a:endParaRPr lang="en-US"/>
        </a:p>
      </dgm:t>
    </dgm:pt>
    <dgm:pt modelId="{E95D74FA-0E9A-42E3-ABC4-61CBCFD8B6CD}">
      <dgm:prSet phldrT="[Text]"/>
      <dgm:spPr/>
      <dgm:t>
        <a:bodyPr/>
        <a:lstStyle/>
        <a:p>
          <a:r>
            <a:rPr lang="en-US" dirty="0" smtClean="0"/>
            <a:t>Compatible with iPad only</a:t>
          </a:r>
          <a:endParaRPr lang="en-US" dirty="0"/>
        </a:p>
      </dgm:t>
    </dgm:pt>
    <dgm:pt modelId="{CC7488C8-607E-457B-9BDC-E38745FAEE96}" type="parTrans" cxnId="{E4174199-108F-4C3C-A1DA-405F7CB87C71}">
      <dgm:prSet/>
      <dgm:spPr/>
    </dgm:pt>
    <dgm:pt modelId="{0B33803D-4520-41C6-B6EA-8259AFCAC1F9}" type="sibTrans" cxnId="{E4174199-108F-4C3C-A1DA-405F7CB87C71}">
      <dgm:prSet/>
      <dgm:spPr/>
    </dgm:pt>
    <dgm:pt modelId="{6082D5FF-A2C3-4D03-9C2B-035240AE72DD}" type="pres">
      <dgm:prSet presAssocID="{87B6CBC6-7936-45E3-A01E-0294C18033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ACF21-9713-4C05-B917-E393E387CCB2}" type="pres">
      <dgm:prSet presAssocID="{2894AC35-1BE3-4168-A1CF-836DB9471D8D}" presName="comp" presStyleCnt="0"/>
      <dgm:spPr/>
    </dgm:pt>
    <dgm:pt modelId="{E734DDF3-390C-4336-92EF-3D16E4AFC25E}" type="pres">
      <dgm:prSet presAssocID="{2894AC35-1BE3-4168-A1CF-836DB9471D8D}" presName="box" presStyleLbl="node1" presStyleIdx="0" presStyleCnt="4"/>
      <dgm:spPr/>
      <dgm:t>
        <a:bodyPr/>
        <a:lstStyle/>
        <a:p>
          <a:endParaRPr lang="en-US"/>
        </a:p>
      </dgm:t>
    </dgm:pt>
    <dgm:pt modelId="{093D2388-E5B7-4160-B0B8-39F86A356D2B}" type="pres">
      <dgm:prSet presAssocID="{2894AC35-1BE3-4168-A1CF-836DB9471D8D}" presName="img" presStyleLbl="fgImgPlace1" presStyleIdx="0" presStyleCnt="4" custScaleX="6028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B935512-2D78-4BA6-9D73-5D57D6D4B708}" type="pres">
      <dgm:prSet presAssocID="{2894AC35-1BE3-4168-A1CF-836DB9471D8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8E8B5-14A5-4E15-99BE-86D98C72928A}" type="pres">
      <dgm:prSet presAssocID="{694A2C50-CC34-4379-A941-F0C93964B953}" presName="spacer" presStyleCnt="0"/>
      <dgm:spPr/>
    </dgm:pt>
    <dgm:pt modelId="{C50E879B-7DD1-4D6C-888B-AB544985068C}" type="pres">
      <dgm:prSet presAssocID="{DB074955-5AC9-455D-9199-4AF67E1DF968}" presName="comp" presStyleCnt="0"/>
      <dgm:spPr/>
    </dgm:pt>
    <dgm:pt modelId="{2F645019-17FB-42BC-AB00-1BC11DC0F293}" type="pres">
      <dgm:prSet presAssocID="{DB074955-5AC9-455D-9199-4AF67E1DF968}" presName="box" presStyleLbl="node1" presStyleIdx="1" presStyleCnt="4"/>
      <dgm:spPr/>
      <dgm:t>
        <a:bodyPr/>
        <a:lstStyle/>
        <a:p>
          <a:endParaRPr lang="en-US"/>
        </a:p>
      </dgm:t>
    </dgm:pt>
    <dgm:pt modelId="{76A55661-5FB7-43AB-B0F2-5C3E188EDC6C}" type="pres">
      <dgm:prSet presAssocID="{DB074955-5AC9-455D-9199-4AF67E1DF968}" presName="img" presStyleLbl="fgImgPlace1" presStyleIdx="1" presStyleCnt="4" custScaleX="6028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692B411-C1AC-462C-B1C8-81B9EA121604}" type="pres">
      <dgm:prSet presAssocID="{DB074955-5AC9-455D-9199-4AF67E1DF96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97D49-D949-495F-8777-A43FD694E9BE}" type="pres">
      <dgm:prSet presAssocID="{4DE9A1B6-E9E4-46DB-AFE7-11C13D7027E1}" presName="spacer" presStyleCnt="0"/>
      <dgm:spPr/>
    </dgm:pt>
    <dgm:pt modelId="{42E87CE8-E000-4D35-8C84-F8736617EA64}" type="pres">
      <dgm:prSet presAssocID="{81603F2E-A00B-45D3-BEED-CF971FBDF4A3}" presName="comp" presStyleCnt="0"/>
      <dgm:spPr/>
    </dgm:pt>
    <dgm:pt modelId="{84E32745-50FA-415F-955D-1713CBE893C4}" type="pres">
      <dgm:prSet presAssocID="{81603F2E-A00B-45D3-BEED-CF971FBDF4A3}" presName="box" presStyleLbl="node1" presStyleIdx="2" presStyleCnt="4"/>
      <dgm:spPr/>
      <dgm:t>
        <a:bodyPr/>
        <a:lstStyle/>
        <a:p>
          <a:endParaRPr lang="en-US"/>
        </a:p>
      </dgm:t>
    </dgm:pt>
    <dgm:pt modelId="{28F0071F-57C9-4B02-B92D-9D3CB4EEF5C5}" type="pres">
      <dgm:prSet presAssocID="{81603F2E-A00B-45D3-BEED-CF971FBDF4A3}" presName="img" presStyleLbl="fgImgPlace1" presStyleIdx="2" presStyleCnt="4" custScaleX="6028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D2725861-4450-474D-A715-45D9A77210E8}" type="pres">
      <dgm:prSet presAssocID="{81603F2E-A00B-45D3-BEED-CF971FBDF4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4B07E-ED6B-4C1C-9DEA-BCD230052747}" type="pres">
      <dgm:prSet presAssocID="{CB5ADBE8-5DC0-4434-9A8E-B7691CDE53F1}" presName="spacer" presStyleCnt="0"/>
      <dgm:spPr/>
    </dgm:pt>
    <dgm:pt modelId="{C9F65A6D-98DF-496B-8D24-F855A07CDB82}" type="pres">
      <dgm:prSet presAssocID="{CB5227BB-9F08-4279-A3D4-C56D60FC8866}" presName="comp" presStyleCnt="0"/>
      <dgm:spPr/>
    </dgm:pt>
    <dgm:pt modelId="{3DA41366-A653-4138-9894-F691901E4F8C}" type="pres">
      <dgm:prSet presAssocID="{CB5227BB-9F08-4279-A3D4-C56D60FC8866}" presName="box" presStyleLbl="node1" presStyleIdx="3" presStyleCnt="4"/>
      <dgm:spPr/>
      <dgm:t>
        <a:bodyPr/>
        <a:lstStyle/>
        <a:p>
          <a:endParaRPr lang="en-US"/>
        </a:p>
      </dgm:t>
    </dgm:pt>
    <dgm:pt modelId="{2B29AAA1-1854-4B11-B7C4-00AFD0A8BD70}" type="pres">
      <dgm:prSet presAssocID="{CB5227BB-9F08-4279-A3D4-C56D60FC8866}" presName="img" presStyleLbl="fgImgPlace1" presStyleIdx="3" presStyleCnt="4" custScaleX="60283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59413550-9A3B-4980-91F4-80317A1774D6}" type="pres">
      <dgm:prSet presAssocID="{CB5227BB-9F08-4279-A3D4-C56D60FC88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45264-384F-4CFA-8194-58E18C096677}" type="presOf" srcId="{6A92F75D-669A-43EF-922F-A4A3FE2401DE}" destId="{7692B411-C1AC-462C-B1C8-81B9EA121604}" srcOrd="1" destOrd="2" presId="urn:microsoft.com/office/officeart/2005/8/layout/vList4#6"/>
    <dgm:cxn modelId="{E593BF6D-2F88-450D-9EEB-3832BFA5CC93}" type="presOf" srcId="{59A25B19-A4A1-4FFA-BE75-57C49F259BC8}" destId="{DB935512-2D78-4BA6-9D73-5D57D6D4B708}" srcOrd="1" destOrd="1" presId="urn:microsoft.com/office/officeart/2005/8/layout/vList4#6"/>
    <dgm:cxn modelId="{103E39B1-9E03-4336-98BD-7709257ACD65}" srcId="{81603F2E-A00B-45D3-BEED-CF971FBDF4A3}" destId="{EA6D8325-7018-4E98-AF41-97F61FAFEE20}" srcOrd="0" destOrd="0" parTransId="{E5A98505-3B8A-4AA0-976D-A77DAA749272}" sibTransId="{C070192D-B3B7-4AA8-89B0-CA436709E7F0}"/>
    <dgm:cxn modelId="{7F01580D-ACD4-4194-89BC-F7652B82079A}" type="presOf" srcId="{59A25B19-A4A1-4FFA-BE75-57C49F259BC8}" destId="{E734DDF3-390C-4336-92EF-3D16E4AFC25E}" srcOrd="0" destOrd="1" presId="urn:microsoft.com/office/officeart/2005/8/layout/vList4#6"/>
    <dgm:cxn modelId="{74C36A53-00C1-4FFF-9A51-E56A099195C7}" srcId="{DB074955-5AC9-455D-9199-4AF67E1DF968}" destId="{6A92F75D-669A-43EF-922F-A4A3FE2401DE}" srcOrd="1" destOrd="0" parTransId="{F3D16064-7977-4B7E-93CE-02B8966850D7}" sibTransId="{82228862-B51D-470C-92FA-79849DAD978F}"/>
    <dgm:cxn modelId="{E4B71B7F-3BDF-406F-B490-CDF192DF792B}" type="presOf" srcId="{DEAF5C9D-728E-42CB-9849-00F71C46C0B3}" destId="{DB935512-2D78-4BA6-9D73-5D57D6D4B708}" srcOrd="1" destOrd="2" presId="urn:microsoft.com/office/officeart/2005/8/layout/vList4#6"/>
    <dgm:cxn modelId="{F71202EC-2B72-4F3C-9D17-0EB6B9CC4484}" srcId="{DB074955-5AC9-455D-9199-4AF67E1DF968}" destId="{1B9BFE13-860D-4F50-A65C-4BEB453CC469}" srcOrd="0" destOrd="0" parTransId="{9B33E879-820B-428D-B198-54AA743210DD}" sibTransId="{D3E9083F-0712-4A5B-93C5-03976B1A0B2D}"/>
    <dgm:cxn modelId="{A01362C3-E035-41FA-8501-56D2863142E9}" type="presOf" srcId="{DEAF5C9D-728E-42CB-9849-00F71C46C0B3}" destId="{E734DDF3-390C-4336-92EF-3D16E4AFC25E}" srcOrd="0" destOrd="2" presId="urn:microsoft.com/office/officeart/2005/8/layout/vList4#6"/>
    <dgm:cxn modelId="{38AD15EE-47C4-4B26-ABF8-9C5795114B54}" type="presOf" srcId="{6A92F75D-669A-43EF-922F-A4A3FE2401DE}" destId="{2F645019-17FB-42BC-AB00-1BC11DC0F293}" srcOrd="0" destOrd="2" presId="urn:microsoft.com/office/officeart/2005/8/layout/vList4#6"/>
    <dgm:cxn modelId="{36589F2C-C631-44B5-966F-C62A4EEFEE02}" srcId="{87B6CBC6-7936-45E3-A01E-0294C18033B2}" destId="{DB074955-5AC9-455D-9199-4AF67E1DF968}" srcOrd="1" destOrd="0" parTransId="{D4C47185-58F3-4613-B44D-818696978E85}" sibTransId="{4DE9A1B6-E9E4-46DB-AFE7-11C13D7027E1}"/>
    <dgm:cxn modelId="{30DDF51D-7C9E-4AB0-9417-6CCB8A8F78C8}" srcId="{87B6CBC6-7936-45E3-A01E-0294C18033B2}" destId="{81603F2E-A00B-45D3-BEED-CF971FBDF4A3}" srcOrd="2" destOrd="0" parTransId="{EAC02A80-2CCF-4AE6-B3A8-2E979312B06F}" sibTransId="{CB5ADBE8-5DC0-4434-9A8E-B7691CDE53F1}"/>
    <dgm:cxn modelId="{65B246E7-52A5-44D7-B6E6-FBC7FF9242E5}" srcId="{81603F2E-A00B-45D3-BEED-CF971FBDF4A3}" destId="{BB19BF6C-CD6D-45D4-9BB6-1BF021E03CEE}" srcOrd="1" destOrd="0" parTransId="{3FB56158-B913-4C4A-8BD8-DFDB0DC97F0C}" sibTransId="{F3E30CF6-2661-4C12-AFB7-763AC3885D0D}"/>
    <dgm:cxn modelId="{98A2182D-6ED0-45D3-9DF6-01CBF45188E8}" type="presOf" srcId="{C2BAF3F2-2819-4395-8F91-77950D13D260}" destId="{3DA41366-A653-4138-9894-F691901E4F8C}" srcOrd="0" destOrd="1" presId="urn:microsoft.com/office/officeart/2005/8/layout/vList4#6"/>
    <dgm:cxn modelId="{99E830CF-2356-443A-8BC1-77BAE8372CEA}" type="presOf" srcId="{BB19BF6C-CD6D-45D4-9BB6-1BF021E03CEE}" destId="{D2725861-4450-474D-A715-45D9A77210E8}" srcOrd="1" destOrd="2" presId="urn:microsoft.com/office/officeart/2005/8/layout/vList4#6"/>
    <dgm:cxn modelId="{C1E9319E-25A3-4765-8751-F4CCB7EC515C}" type="presOf" srcId="{E95D74FA-0E9A-42E3-ABC4-61CBCFD8B6CD}" destId="{59413550-9A3B-4980-91F4-80317A1774D6}" srcOrd="1" destOrd="2" presId="urn:microsoft.com/office/officeart/2005/8/layout/vList4#6"/>
    <dgm:cxn modelId="{7BF266FB-DDA2-4A9B-96BE-4DD15D3B096F}" srcId="{2894AC35-1BE3-4168-A1CF-836DB9471D8D}" destId="{59A25B19-A4A1-4FFA-BE75-57C49F259BC8}" srcOrd="0" destOrd="0" parTransId="{4C6AA3B6-6D16-4740-BA0C-FD87C158F7FA}" sibTransId="{557C4C43-601F-49C0-BEE1-2DA22964D198}"/>
    <dgm:cxn modelId="{9E5C9C43-346F-4DE3-9BD4-D21075F82788}" type="presOf" srcId="{81603F2E-A00B-45D3-BEED-CF971FBDF4A3}" destId="{D2725861-4450-474D-A715-45D9A77210E8}" srcOrd="1" destOrd="0" presId="urn:microsoft.com/office/officeart/2005/8/layout/vList4#6"/>
    <dgm:cxn modelId="{E3D44A1A-4909-4306-B414-C810E2F01466}" type="presOf" srcId="{CB5227BB-9F08-4279-A3D4-C56D60FC8866}" destId="{59413550-9A3B-4980-91F4-80317A1774D6}" srcOrd="1" destOrd="0" presId="urn:microsoft.com/office/officeart/2005/8/layout/vList4#6"/>
    <dgm:cxn modelId="{F6A8C357-6CC6-4EB7-9169-D0C46B7B8ECB}" type="presOf" srcId="{CB5227BB-9F08-4279-A3D4-C56D60FC8866}" destId="{3DA41366-A653-4138-9894-F691901E4F8C}" srcOrd="0" destOrd="0" presId="urn:microsoft.com/office/officeart/2005/8/layout/vList4#6"/>
    <dgm:cxn modelId="{9B6CEE63-3D95-4EC3-B566-A30448FAA7BD}" srcId="{87B6CBC6-7936-45E3-A01E-0294C18033B2}" destId="{2894AC35-1BE3-4168-A1CF-836DB9471D8D}" srcOrd="0" destOrd="0" parTransId="{B417E5A0-FB12-40A6-AD5D-108107B469BC}" sibTransId="{694A2C50-CC34-4379-A941-F0C93964B953}"/>
    <dgm:cxn modelId="{4FF23D12-EE7A-46B6-AA7B-31DD13ED810A}" type="presOf" srcId="{EA6D8325-7018-4E98-AF41-97F61FAFEE20}" destId="{D2725861-4450-474D-A715-45D9A77210E8}" srcOrd="1" destOrd="1" presId="urn:microsoft.com/office/officeart/2005/8/layout/vList4#6"/>
    <dgm:cxn modelId="{373C3ACF-EE73-4DFD-BE25-6F3C1B7E8767}" type="presOf" srcId="{DB074955-5AC9-455D-9199-4AF67E1DF968}" destId="{7692B411-C1AC-462C-B1C8-81B9EA121604}" srcOrd="1" destOrd="0" presId="urn:microsoft.com/office/officeart/2005/8/layout/vList4#6"/>
    <dgm:cxn modelId="{2CBEA604-DDC8-4606-9147-90914BE6BCEA}" srcId="{2894AC35-1BE3-4168-A1CF-836DB9471D8D}" destId="{DEAF5C9D-728E-42CB-9849-00F71C46C0B3}" srcOrd="1" destOrd="0" parTransId="{3E96D4D7-122B-4239-96E3-99111CC25867}" sibTransId="{B35C26D6-CB99-4B74-8FB1-3A3336877947}"/>
    <dgm:cxn modelId="{64120859-EA43-4E5C-8216-EDF20B3B8A82}" type="presOf" srcId="{E95D74FA-0E9A-42E3-ABC4-61CBCFD8B6CD}" destId="{3DA41366-A653-4138-9894-F691901E4F8C}" srcOrd="0" destOrd="2" presId="urn:microsoft.com/office/officeart/2005/8/layout/vList4#6"/>
    <dgm:cxn modelId="{32FFDCD1-FFB8-46E7-9B8D-4E19F5F3F16F}" type="presOf" srcId="{EA6D8325-7018-4E98-AF41-97F61FAFEE20}" destId="{84E32745-50FA-415F-955D-1713CBE893C4}" srcOrd="0" destOrd="1" presId="urn:microsoft.com/office/officeart/2005/8/layout/vList4#6"/>
    <dgm:cxn modelId="{7E2197AF-806D-4FB3-8240-FBCAE5AB588B}" srcId="{87B6CBC6-7936-45E3-A01E-0294C18033B2}" destId="{CB5227BB-9F08-4279-A3D4-C56D60FC8866}" srcOrd="3" destOrd="0" parTransId="{25555220-CBD8-449D-A3D5-6F544929DE9C}" sibTransId="{024DF560-B6AB-4F1A-B136-67EB873B1841}"/>
    <dgm:cxn modelId="{023EF02D-EA1A-43CB-98B0-1CC1D17DC8C9}" type="presOf" srcId="{81603F2E-A00B-45D3-BEED-CF971FBDF4A3}" destId="{84E32745-50FA-415F-955D-1713CBE893C4}" srcOrd="0" destOrd="0" presId="urn:microsoft.com/office/officeart/2005/8/layout/vList4#6"/>
    <dgm:cxn modelId="{5E9F6055-1F1C-49CA-B543-76990E53C0B3}" type="presOf" srcId="{BB19BF6C-CD6D-45D4-9BB6-1BF021E03CEE}" destId="{84E32745-50FA-415F-955D-1713CBE893C4}" srcOrd="0" destOrd="2" presId="urn:microsoft.com/office/officeart/2005/8/layout/vList4#6"/>
    <dgm:cxn modelId="{562C85C6-A8E4-4A8A-AF4A-BBEA5FF28731}" type="presOf" srcId="{1B9BFE13-860D-4F50-A65C-4BEB453CC469}" destId="{2F645019-17FB-42BC-AB00-1BC11DC0F293}" srcOrd="0" destOrd="1" presId="urn:microsoft.com/office/officeart/2005/8/layout/vList4#6"/>
    <dgm:cxn modelId="{6739C97B-2233-499E-9888-7F13E6A61E78}" type="presOf" srcId="{2894AC35-1BE3-4168-A1CF-836DB9471D8D}" destId="{DB935512-2D78-4BA6-9D73-5D57D6D4B708}" srcOrd="1" destOrd="0" presId="urn:microsoft.com/office/officeart/2005/8/layout/vList4#6"/>
    <dgm:cxn modelId="{B476D744-3F4E-4172-93A1-CB16500206D9}" type="presOf" srcId="{2894AC35-1BE3-4168-A1CF-836DB9471D8D}" destId="{E734DDF3-390C-4336-92EF-3D16E4AFC25E}" srcOrd="0" destOrd="0" presId="urn:microsoft.com/office/officeart/2005/8/layout/vList4#6"/>
    <dgm:cxn modelId="{E4174199-108F-4C3C-A1DA-405F7CB87C71}" srcId="{CB5227BB-9F08-4279-A3D4-C56D60FC8866}" destId="{E95D74FA-0E9A-42E3-ABC4-61CBCFD8B6CD}" srcOrd="1" destOrd="0" parTransId="{CC7488C8-607E-457B-9BDC-E38745FAEE96}" sibTransId="{0B33803D-4520-41C6-B6EA-8259AFCAC1F9}"/>
    <dgm:cxn modelId="{5796C734-934F-43C5-AD95-AC106E132787}" srcId="{CB5227BB-9F08-4279-A3D4-C56D60FC8866}" destId="{C2BAF3F2-2819-4395-8F91-77950D13D260}" srcOrd="0" destOrd="0" parTransId="{46CF06D9-82C4-4A3A-B9A0-8623BB33AB96}" sibTransId="{72F89E0A-E2CC-456D-BAC6-E669A8E900D8}"/>
    <dgm:cxn modelId="{453A8051-466B-4950-978A-92E42799636A}" type="presOf" srcId="{DB074955-5AC9-455D-9199-4AF67E1DF968}" destId="{2F645019-17FB-42BC-AB00-1BC11DC0F293}" srcOrd="0" destOrd="0" presId="urn:microsoft.com/office/officeart/2005/8/layout/vList4#6"/>
    <dgm:cxn modelId="{104D0616-7330-48FA-B553-52FBFAF9D725}" type="presOf" srcId="{87B6CBC6-7936-45E3-A01E-0294C18033B2}" destId="{6082D5FF-A2C3-4D03-9C2B-035240AE72DD}" srcOrd="0" destOrd="0" presId="urn:microsoft.com/office/officeart/2005/8/layout/vList4#6"/>
    <dgm:cxn modelId="{10A6007A-E2E0-4EDD-B09D-AF1843880FE0}" type="presOf" srcId="{1B9BFE13-860D-4F50-A65C-4BEB453CC469}" destId="{7692B411-C1AC-462C-B1C8-81B9EA121604}" srcOrd="1" destOrd="1" presId="urn:microsoft.com/office/officeart/2005/8/layout/vList4#6"/>
    <dgm:cxn modelId="{B2AF506C-24F6-48AE-9C89-FF5C6A01FDA3}" type="presOf" srcId="{C2BAF3F2-2819-4395-8F91-77950D13D260}" destId="{59413550-9A3B-4980-91F4-80317A1774D6}" srcOrd="1" destOrd="1" presId="urn:microsoft.com/office/officeart/2005/8/layout/vList4#6"/>
    <dgm:cxn modelId="{3E4142EC-33B7-4518-95F0-8C45FDF2828B}" type="presParOf" srcId="{6082D5FF-A2C3-4D03-9C2B-035240AE72DD}" destId="{5B9ACF21-9713-4C05-B917-E393E387CCB2}" srcOrd="0" destOrd="0" presId="urn:microsoft.com/office/officeart/2005/8/layout/vList4#6"/>
    <dgm:cxn modelId="{E1D9C9A1-2538-486B-90F3-B02AC5EFB811}" type="presParOf" srcId="{5B9ACF21-9713-4C05-B917-E393E387CCB2}" destId="{E734DDF3-390C-4336-92EF-3D16E4AFC25E}" srcOrd="0" destOrd="0" presId="urn:microsoft.com/office/officeart/2005/8/layout/vList4#6"/>
    <dgm:cxn modelId="{5E30B473-6CCB-4C9D-82AA-74CE98364990}" type="presParOf" srcId="{5B9ACF21-9713-4C05-B917-E393E387CCB2}" destId="{093D2388-E5B7-4160-B0B8-39F86A356D2B}" srcOrd="1" destOrd="0" presId="urn:microsoft.com/office/officeart/2005/8/layout/vList4#6"/>
    <dgm:cxn modelId="{0E5D3B16-7608-4F97-A94C-854B69261F7F}" type="presParOf" srcId="{5B9ACF21-9713-4C05-B917-E393E387CCB2}" destId="{DB935512-2D78-4BA6-9D73-5D57D6D4B708}" srcOrd="2" destOrd="0" presId="urn:microsoft.com/office/officeart/2005/8/layout/vList4#6"/>
    <dgm:cxn modelId="{5BC51489-0CCF-4AE9-9955-56E1690B6309}" type="presParOf" srcId="{6082D5FF-A2C3-4D03-9C2B-035240AE72DD}" destId="{04A8E8B5-14A5-4E15-99BE-86D98C72928A}" srcOrd="1" destOrd="0" presId="urn:microsoft.com/office/officeart/2005/8/layout/vList4#6"/>
    <dgm:cxn modelId="{7A321CB2-72FA-4F0F-BC2C-C06544A880B3}" type="presParOf" srcId="{6082D5FF-A2C3-4D03-9C2B-035240AE72DD}" destId="{C50E879B-7DD1-4D6C-888B-AB544985068C}" srcOrd="2" destOrd="0" presId="urn:microsoft.com/office/officeart/2005/8/layout/vList4#6"/>
    <dgm:cxn modelId="{8B3512CE-08CB-4112-84F2-1278298C9ABF}" type="presParOf" srcId="{C50E879B-7DD1-4D6C-888B-AB544985068C}" destId="{2F645019-17FB-42BC-AB00-1BC11DC0F293}" srcOrd="0" destOrd="0" presId="urn:microsoft.com/office/officeart/2005/8/layout/vList4#6"/>
    <dgm:cxn modelId="{7C156E84-2EA8-4159-B91E-CDE7AE7F76FF}" type="presParOf" srcId="{C50E879B-7DD1-4D6C-888B-AB544985068C}" destId="{76A55661-5FB7-43AB-B0F2-5C3E188EDC6C}" srcOrd="1" destOrd="0" presId="urn:microsoft.com/office/officeart/2005/8/layout/vList4#6"/>
    <dgm:cxn modelId="{889BF014-479B-41E4-A425-0CD140A59781}" type="presParOf" srcId="{C50E879B-7DD1-4D6C-888B-AB544985068C}" destId="{7692B411-C1AC-462C-B1C8-81B9EA121604}" srcOrd="2" destOrd="0" presId="urn:microsoft.com/office/officeart/2005/8/layout/vList4#6"/>
    <dgm:cxn modelId="{6B8A3E73-2833-4952-A564-CD15AE5FA53B}" type="presParOf" srcId="{6082D5FF-A2C3-4D03-9C2B-035240AE72DD}" destId="{74497D49-D949-495F-8777-A43FD694E9BE}" srcOrd="3" destOrd="0" presId="urn:microsoft.com/office/officeart/2005/8/layout/vList4#6"/>
    <dgm:cxn modelId="{F94B7C32-42FE-4B2E-9846-ED00543E5797}" type="presParOf" srcId="{6082D5FF-A2C3-4D03-9C2B-035240AE72DD}" destId="{42E87CE8-E000-4D35-8C84-F8736617EA64}" srcOrd="4" destOrd="0" presId="urn:microsoft.com/office/officeart/2005/8/layout/vList4#6"/>
    <dgm:cxn modelId="{693CB71F-B133-46C2-98BD-1341099CE3F8}" type="presParOf" srcId="{42E87CE8-E000-4D35-8C84-F8736617EA64}" destId="{84E32745-50FA-415F-955D-1713CBE893C4}" srcOrd="0" destOrd="0" presId="urn:microsoft.com/office/officeart/2005/8/layout/vList4#6"/>
    <dgm:cxn modelId="{9C0E827D-4AED-4AFD-A2A3-262CDC1EA085}" type="presParOf" srcId="{42E87CE8-E000-4D35-8C84-F8736617EA64}" destId="{28F0071F-57C9-4B02-B92D-9D3CB4EEF5C5}" srcOrd="1" destOrd="0" presId="urn:microsoft.com/office/officeart/2005/8/layout/vList4#6"/>
    <dgm:cxn modelId="{E8833356-372E-4E08-906A-B7433467CA49}" type="presParOf" srcId="{42E87CE8-E000-4D35-8C84-F8736617EA64}" destId="{D2725861-4450-474D-A715-45D9A77210E8}" srcOrd="2" destOrd="0" presId="urn:microsoft.com/office/officeart/2005/8/layout/vList4#6"/>
    <dgm:cxn modelId="{4FBB2AB2-A6B4-4C9D-A457-B99A59A14DFF}" type="presParOf" srcId="{6082D5FF-A2C3-4D03-9C2B-035240AE72DD}" destId="{0884B07E-ED6B-4C1C-9DEA-BCD230052747}" srcOrd="5" destOrd="0" presId="urn:microsoft.com/office/officeart/2005/8/layout/vList4#6"/>
    <dgm:cxn modelId="{C08BB2F8-BE1E-4EF1-8CF2-4EC3B98705D5}" type="presParOf" srcId="{6082D5FF-A2C3-4D03-9C2B-035240AE72DD}" destId="{C9F65A6D-98DF-496B-8D24-F855A07CDB82}" srcOrd="6" destOrd="0" presId="urn:microsoft.com/office/officeart/2005/8/layout/vList4#6"/>
    <dgm:cxn modelId="{F5BA882B-D95D-43C1-8397-575437C1CEC9}" type="presParOf" srcId="{C9F65A6D-98DF-496B-8D24-F855A07CDB82}" destId="{3DA41366-A653-4138-9894-F691901E4F8C}" srcOrd="0" destOrd="0" presId="urn:microsoft.com/office/officeart/2005/8/layout/vList4#6"/>
    <dgm:cxn modelId="{504220AA-AE0C-43D4-9D2F-E85320240AD6}" type="presParOf" srcId="{C9F65A6D-98DF-496B-8D24-F855A07CDB82}" destId="{2B29AAA1-1854-4B11-B7C4-00AFD0A8BD70}" srcOrd="1" destOrd="0" presId="urn:microsoft.com/office/officeart/2005/8/layout/vList4#6"/>
    <dgm:cxn modelId="{99803B40-E856-4A54-AEAE-304B756ACCB0}" type="presParOf" srcId="{C9F65A6D-98DF-496B-8D24-F855A07CDB82}" destId="{59413550-9A3B-4980-91F4-80317A1774D6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99CFC0-C236-40E8-80C2-5CD088160537}" type="doc">
      <dgm:prSet loTypeId="urn:microsoft.com/office/officeart/2005/8/layout/vList4#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C92799-093A-4FE3-A493-952E96DFAB49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WritePad</a:t>
          </a:r>
          <a:endParaRPr lang="en-US" dirty="0"/>
        </a:p>
      </dgm:t>
    </dgm:pt>
    <dgm:pt modelId="{BC349C21-ACA2-4F8C-9C80-65F6611E9659}" type="parTrans" cxnId="{28FAAC1D-8517-4CC3-897E-ACA489A12716}">
      <dgm:prSet/>
      <dgm:spPr/>
      <dgm:t>
        <a:bodyPr/>
        <a:lstStyle/>
        <a:p>
          <a:endParaRPr lang="en-US"/>
        </a:p>
      </dgm:t>
    </dgm:pt>
    <dgm:pt modelId="{90BD2AF7-3709-42FF-A0CB-B7F1C8A4C6CC}" type="sibTrans" cxnId="{28FAAC1D-8517-4CC3-897E-ACA489A12716}">
      <dgm:prSet/>
      <dgm:spPr/>
      <dgm:t>
        <a:bodyPr/>
        <a:lstStyle/>
        <a:p>
          <a:endParaRPr lang="en-US"/>
        </a:p>
      </dgm:t>
    </dgm:pt>
    <dgm:pt modelId="{C2554E34-7E3F-496B-A8E0-34BF5DD6EF86}">
      <dgm:prSet phldrT="[Text]"/>
      <dgm:spPr/>
      <dgm:t>
        <a:bodyPr/>
        <a:lstStyle/>
        <a:p>
          <a:r>
            <a:rPr lang="en-US" dirty="0" smtClean="0"/>
            <a:t>$3.99</a:t>
          </a:r>
          <a:endParaRPr lang="en-US" dirty="0"/>
        </a:p>
      </dgm:t>
    </dgm:pt>
    <dgm:pt modelId="{85FB6E3C-2E30-46A9-8FFA-9330B1F3D301}" type="parTrans" cxnId="{E65AC7BB-F7BB-49FD-9236-8D9DCBADC867}">
      <dgm:prSet/>
      <dgm:spPr/>
      <dgm:t>
        <a:bodyPr/>
        <a:lstStyle/>
        <a:p>
          <a:endParaRPr lang="en-US"/>
        </a:p>
      </dgm:t>
    </dgm:pt>
    <dgm:pt modelId="{3AD1C3CE-2C26-4D0D-AC2C-4D7C9B0A3ECF}" type="sibTrans" cxnId="{E65AC7BB-F7BB-49FD-9236-8D9DCBADC867}">
      <dgm:prSet/>
      <dgm:spPr/>
      <dgm:t>
        <a:bodyPr/>
        <a:lstStyle/>
        <a:p>
          <a:endParaRPr lang="en-US"/>
        </a:p>
      </dgm:t>
    </dgm:pt>
    <dgm:pt modelId="{7AD04255-C1FB-45B3-B5FD-67E6661DD91D}">
      <dgm:prSet phldrT="[Text]"/>
      <dgm:spPr/>
      <dgm:t>
        <a:bodyPr/>
        <a:lstStyle/>
        <a:p>
          <a:r>
            <a:rPr lang="en-US" dirty="0" smtClean="0"/>
            <a:t>Recognizes handwriting and converts it to text</a:t>
          </a:r>
          <a:endParaRPr lang="en-US" dirty="0"/>
        </a:p>
      </dgm:t>
    </dgm:pt>
    <dgm:pt modelId="{D5051DE8-F786-4A29-8A0A-6E8BF5290512}" type="parTrans" cxnId="{B18CA331-1FF4-4059-A227-D8A86503207B}">
      <dgm:prSet/>
      <dgm:spPr/>
      <dgm:t>
        <a:bodyPr/>
        <a:lstStyle/>
        <a:p>
          <a:endParaRPr lang="en-US"/>
        </a:p>
      </dgm:t>
    </dgm:pt>
    <dgm:pt modelId="{D8B5B6D4-BA27-4573-A987-AD29927B1D40}" type="sibTrans" cxnId="{B18CA331-1FF4-4059-A227-D8A86503207B}">
      <dgm:prSet/>
      <dgm:spPr/>
      <dgm:t>
        <a:bodyPr/>
        <a:lstStyle/>
        <a:p>
          <a:endParaRPr lang="en-US"/>
        </a:p>
      </dgm:t>
    </dgm:pt>
    <dgm:pt modelId="{60B5068F-AAB3-4546-88B5-1A53EC0F3F97}">
      <dgm:prSet phldrT="[Text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2"/>
            </a:rPr>
            <a:t>Speak it! Text to Speech</a:t>
          </a:r>
          <a:endParaRPr lang="en-US" dirty="0"/>
        </a:p>
      </dgm:t>
    </dgm:pt>
    <dgm:pt modelId="{4A5F12AC-6820-42C7-B02B-5E523C3FBE45}" type="parTrans" cxnId="{C7BE4392-76B7-4FDD-91F9-2C199F065964}">
      <dgm:prSet/>
      <dgm:spPr/>
      <dgm:t>
        <a:bodyPr/>
        <a:lstStyle/>
        <a:p>
          <a:endParaRPr lang="en-US"/>
        </a:p>
      </dgm:t>
    </dgm:pt>
    <dgm:pt modelId="{80871A9C-2841-46CD-81D6-5C4A9F01901D}" type="sibTrans" cxnId="{C7BE4392-76B7-4FDD-91F9-2C199F065964}">
      <dgm:prSet/>
      <dgm:spPr/>
      <dgm:t>
        <a:bodyPr/>
        <a:lstStyle/>
        <a:p>
          <a:endParaRPr lang="en-US"/>
        </a:p>
      </dgm:t>
    </dgm:pt>
    <dgm:pt modelId="{E133D293-2719-4B0B-9B97-B34AE38D4ACF}">
      <dgm:prSet phldrT="[Text]"/>
      <dgm:spPr/>
      <dgm:t>
        <a:bodyPr/>
        <a:lstStyle/>
        <a:p>
          <a:r>
            <a:rPr lang="en-US" dirty="0" smtClean="0"/>
            <a:t>$1.99</a:t>
          </a:r>
          <a:endParaRPr lang="en-US" dirty="0"/>
        </a:p>
      </dgm:t>
    </dgm:pt>
    <dgm:pt modelId="{52DBB1BE-16B7-4395-B978-95E9A7B80038}" type="parTrans" cxnId="{683A4365-7B03-4D4E-99C9-A6E231C4BB29}">
      <dgm:prSet/>
      <dgm:spPr/>
      <dgm:t>
        <a:bodyPr/>
        <a:lstStyle/>
        <a:p>
          <a:endParaRPr lang="en-US"/>
        </a:p>
      </dgm:t>
    </dgm:pt>
    <dgm:pt modelId="{54FCCC2E-4930-4A5C-BB81-9AB8DE713EE6}" type="sibTrans" cxnId="{683A4365-7B03-4D4E-99C9-A6E231C4BB29}">
      <dgm:prSet/>
      <dgm:spPr/>
      <dgm:t>
        <a:bodyPr/>
        <a:lstStyle/>
        <a:p>
          <a:endParaRPr lang="en-US"/>
        </a:p>
      </dgm:t>
    </dgm:pt>
    <dgm:pt modelId="{A9B7D971-A631-4EF9-9CE0-F1B0E2A6F778}">
      <dgm:prSet phldrT="[Text]"/>
      <dgm:spPr/>
      <dgm:t>
        <a:bodyPr/>
        <a:lstStyle/>
        <a:p>
          <a:r>
            <a:rPr lang="en-US" dirty="0" smtClean="0"/>
            <a:t>For individuals with low motor skills</a:t>
          </a:r>
          <a:endParaRPr lang="en-US" dirty="0"/>
        </a:p>
      </dgm:t>
    </dgm:pt>
    <dgm:pt modelId="{BBD595C3-2929-4D59-8D06-C99CB8C03B38}" type="parTrans" cxnId="{DD4DF694-05DD-4950-A321-DE3D63C5292E}">
      <dgm:prSet/>
      <dgm:spPr/>
      <dgm:t>
        <a:bodyPr/>
        <a:lstStyle/>
        <a:p>
          <a:endParaRPr lang="en-US"/>
        </a:p>
      </dgm:t>
    </dgm:pt>
    <dgm:pt modelId="{E769E8D6-ACAA-4549-BAA0-6ABFDAFFA6D5}" type="sibTrans" cxnId="{DD4DF694-05DD-4950-A321-DE3D63C5292E}">
      <dgm:prSet/>
      <dgm:spPr/>
      <dgm:t>
        <a:bodyPr/>
        <a:lstStyle/>
        <a:p>
          <a:endParaRPr lang="en-US"/>
        </a:p>
      </dgm:t>
    </dgm:pt>
    <dgm:pt modelId="{E921EEDE-CE25-4C0A-BC2E-139CE3561D9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WritePad for Android</a:t>
          </a:r>
          <a:endParaRPr lang="en-US" dirty="0"/>
        </a:p>
      </dgm:t>
    </dgm:pt>
    <dgm:pt modelId="{9F911DC3-AEF8-4B24-B78C-F9E459EC0CEC}" type="parTrans" cxnId="{09576967-52F0-49DF-8A18-EEA4825099F4}">
      <dgm:prSet/>
      <dgm:spPr/>
      <dgm:t>
        <a:bodyPr/>
        <a:lstStyle/>
        <a:p>
          <a:endParaRPr lang="en-US"/>
        </a:p>
      </dgm:t>
    </dgm:pt>
    <dgm:pt modelId="{8F6C7D11-20B9-4A71-A281-D802B3AE49E6}" type="sibTrans" cxnId="{09576967-52F0-49DF-8A18-EEA4825099F4}">
      <dgm:prSet/>
      <dgm:spPr/>
      <dgm:t>
        <a:bodyPr/>
        <a:lstStyle/>
        <a:p>
          <a:endParaRPr lang="en-US"/>
        </a:p>
      </dgm:t>
    </dgm:pt>
    <dgm:pt modelId="{D2134181-FD86-4170-BF5F-20FE6FE7C10B}">
      <dgm:prSet phldrT="[Text]"/>
      <dgm:spPr/>
      <dgm:t>
        <a:bodyPr/>
        <a:lstStyle/>
        <a:p>
          <a:r>
            <a:rPr lang="en-US" dirty="0" smtClean="0"/>
            <a:t>$9.99</a:t>
          </a:r>
          <a:endParaRPr lang="en-US" dirty="0"/>
        </a:p>
      </dgm:t>
    </dgm:pt>
    <dgm:pt modelId="{2D0BAD27-6A49-4F26-BED8-0E4925DBD6BD}" type="parTrans" cxnId="{EB4656B2-D619-416B-B00F-74A8DA96525A}">
      <dgm:prSet/>
      <dgm:spPr/>
      <dgm:t>
        <a:bodyPr/>
        <a:lstStyle/>
        <a:p>
          <a:endParaRPr lang="en-US"/>
        </a:p>
      </dgm:t>
    </dgm:pt>
    <dgm:pt modelId="{70D342FF-0EE8-4818-B632-681EB6F2A086}" type="sibTrans" cxnId="{EB4656B2-D619-416B-B00F-74A8DA96525A}">
      <dgm:prSet/>
      <dgm:spPr/>
      <dgm:t>
        <a:bodyPr/>
        <a:lstStyle/>
        <a:p>
          <a:endParaRPr lang="en-US"/>
        </a:p>
      </dgm:t>
    </dgm:pt>
    <dgm:pt modelId="{10E3DE24-8740-4B1A-ABCD-98552881D30B}">
      <dgm:prSet phldrT="[Text]"/>
      <dgm:spPr/>
      <dgm:t>
        <a:bodyPr/>
        <a:lstStyle/>
        <a:p>
          <a:r>
            <a:rPr lang="en-US" dirty="0" smtClean="0"/>
            <a:t>Supports four other languages</a:t>
          </a:r>
          <a:endParaRPr lang="en-US" dirty="0"/>
        </a:p>
      </dgm:t>
    </dgm:pt>
    <dgm:pt modelId="{1BED9E9E-83D6-44CC-9E7F-69875D2E0DCB}" type="parTrans" cxnId="{6F75A8B6-9DEC-4700-9EB0-045D49456CFF}">
      <dgm:prSet/>
      <dgm:spPr/>
      <dgm:t>
        <a:bodyPr/>
        <a:lstStyle/>
        <a:p>
          <a:endParaRPr lang="en-US"/>
        </a:p>
      </dgm:t>
    </dgm:pt>
    <dgm:pt modelId="{1CA24D6D-5606-4E29-9733-77FAEDFECDBA}" type="sibTrans" cxnId="{6F75A8B6-9DEC-4700-9EB0-045D49456CFF}">
      <dgm:prSet/>
      <dgm:spPr/>
      <dgm:t>
        <a:bodyPr/>
        <a:lstStyle/>
        <a:p>
          <a:endParaRPr lang="en-US"/>
        </a:p>
      </dgm:t>
    </dgm:pt>
    <dgm:pt modelId="{E8D13C7E-9172-4652-8BAB-A8704B38D9F9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Writing Prompts</a:t>
          </a:r>
          <a:endParaRPr lang="en-US" dirty="0"/>
        </a:p>
      </dgm:t>
    </dgm:pt>
    <dgm:pt modelId="{6FCB4CA3-48C2-43A8-AB9A-A172531401C8}" type="parTrans" cxnId="{932381E9-30AD-4F67-B278-697B9E71C4D9}">
      <dgm:prSet/>
      <dgm:spPr/>
    </dgm:pt>
    <dgm:pt modelId="{5550BADD-C333-4490-9A16-95448DF47483}" type="sibTrans" cxnId="{932381E9-30AD-4F67-B278-697B9E71C4D9}">
      <dgm:prSet/>
      <dgm:spPr/>
    </dgm:pt>
    <dgm:pt modelId="{63419217-5D82-411A-A7DF-0F34F65C7355}">
      <dgm:prSet phldrT="[Text]"/>
      <dgm:spPr/>
      <dgm:t>
        <a:bodyPr/>
        <a:lstStyle/>
        <a:p>
          <a:r>
            <a:rPr lang="en-US" dirty="0" smtClean="0"/>
            <a:t>$1.99</a:t>
          </a:r>
          <a:endParaRPr lang="en-US" dirty="0"/>
        </a:p>
      </dgm:t>
    </dgm:pt>
    <dgm:pt modelId="{BB163FF6-03AA-48B8-83C7-074A14AF3D24}" type="parTrans" cxnId="{4A038EE6-8BE9-4908-8742-680D63536EA4}">
      <dgm:prSet/>
      <dgm:spPr/>
    </dgm:pt>
    <dgm:pt modelId="{49EBF351-F713-4059-9A21-53BD1AA55C44}" type="sibTrans" cxnId="{4A038EE6-8BE9-4908-8742-680D63536EA4}">
      <dgm:prSet/>
      <dgm:spPr/>
    </dgm:pt>
    <dgm:pt modelId="{A7D429C9-9A08-4B57-A984-BC6E1E1EF423}">
      <dgm:prSet phldrT="[Text]"/>
      <dgm:spPr/>
      <dgm:t>
        <a:bodyPr/>
        <a:lstStyle/>
        <a:p>
          <a:r>
            <a:rPr lang="en-US" dirty="0" smtClean="0"/>
            <a:t>Provides a simple text writing prompt by shaking or swiping </a:t>
          </a:r>
          <a:endParaRPr lang="en-US" dirty="0"/>
        </a:p>
      </dgm:t>
    </dgm:pt>
    <dgm:pt modelId="{C23B922A-6D33-4D09-AD28-360B11C44AFB}" type="parTrans" cxnId="{AF0B5496-B93D-4EF8-BF52-098C278BFB0C}">
      <dgm:prSet/>
      <dgm:spPr/>
    </dgm:pt>
    <dgm:pt modelId="{3EB9E0AF-17DA-4DD3-9EF6-E8755D6459E1}" type="sibTrans" cxnId="{AF0B5496-B93D-4EF8-BF52-098C278BFB0C}">
      <dgm:prSet/>
      <dgm:spPr/>
    </dgm:pt>
    <dgm:pt modelId="{DACBAF37-1E03-4EA6-B40D-75D012853F6C}" type="pres">
      <dgm:prSet presAssocID="{1099CFC0-C236-40E8-80C2-5CD0881605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F0932-D66F-4BEE-9B81-BE4ACCE374BD}" type="pres">
      <dgm:prSet presAssocID="{DCC92799-093A-4FE3-A493-952E96DFAB49}" presName="comp" presStyleCnt="0"/>
      <dgm:spPr/>
    </dgm:pt>
    <dgm:pt modelId="{B95D4131-AE40-49F2-B7B9-6EF02BFEA906}" type="pres">
      <dgm:prSet presAssocID="{DCC92799-093A-4FE3-A493-952E96DFAB49}" presName="box" presStyleLbl="node1" presStyleIdx="0" presStyleCnt="4"/>
      <dgm:spPr/>
      <dgm:t>
        <a:bodyPr/>
        <a:lstStyle/>
        <a:p>
          <a:endParaRPr lang="en-US"/>
        </a:p>
      </dgm:t>
    </dgm:pt>
    <dgm:pt modelId="{BE068A0A-408A-4275-B725-D005C977B1E9}" type="pres">
      <dgm:prSet presAssocID="{DCC92799-093A-4FE3-A493-952E96DFAB49}" presName="img" presStyleLbl="fgImgPlace1" presStyleIdx="0" presStyleCnt="4" custScaleX="626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CABE875-D03D-40BA-9AC1-1BEDA313AA05}" type="pres">
      <dgm:prSet presAssocID="{DCC92799-093A-4FE3-A493-952E96DFAB4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1AB0B-D089-4727-8827-7912F7AFDA06}" type="pres">
      <dgm:prSet presAssocID="{90BD2AF7-3709-42FF-A0CB-B7F1C8A4C6CC}" presName="spacer" presStyleCnt="0"/>
      <dgm:spPr/>
    </dgm:pt>
    <dgm:pt modelId="{A6B22904-698E-4075-AE00-60E032E78B81}" type="pres">
      <dgm:prSet presAssocID="{60B5068F-AAB3-4546-88B5-1A53EC0F3F97}" presName="comp" presStyleCnt="0"/>
      <dgm:spPr/>
    </dgm:pt>
    <dgm:pt modelId="{B1A0051D-1357-4038-9823-37B6AE7A89AE}" type="pres">
      <dgm:prSet presAssocID="{60B5068F-AAB3-4546-88B5-1A53EC0F3F97}" presName="box" presStyleLbl="node1" presStyleIdx="1" presStyleCnt="4"/>
      <dgm:spPr/>
      <dgm:t>
        <a:bodyPr/>
        <a:lstStyle/>
        <a:p>
          <a:endParaRPr lang="en-US"/>
        </a:p>
      </dgm:t>
    </dgm:pt>
    <dgm:pt modelId="{DEC726AC-370C-49AC-B5E6-8EE90A074C83}" type="pres">
      <dgm:prSet presAssocID="{60B5068F-AAB3-4546-88B5-1A53EC0F3F97}" presName="img" presStyleLbl="fgImgPlace1" presStyleIdx="1" presStyleCnt="4" custScaleX="6262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375273D-B55A-487E-936F-61BA289A0AFB}" type="pres">
      <dgm:prSet presAssocID="{60B5068F-AAB3-4546-88B5-1A53EC0F3F9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AF6D-A037-4CCE-82C0-C0988EE9CFB7}" type="pres">
      <dgm:prSet presAssocID="{80871A9C-2841-46CD-81D6-5C4A9F01901D}" presName="spacer" presStyleCnt="0"/>
      <dgm:spPr/>
    </dgm:pt>
    <dgm:pt modelId="{7DFEB071-F175-4CB9-A1A9-D9ECB245FF1C}" type="pres">
      <dgm:prSet presAssocID="{E921EEDE-CE25-4C0A-BC2E-139CE3561D97}" presName="comp" presStyleCnt="0"/>
      <dgm:spPr/>
    </dgm:pt>
    <dgm:pt modelId="{7188F5ED-700B-4014-AD20-B1323EFF4F94}" type="pres">
      <dgm:prSet presAssocID="{E921EEDE-CE25-4C0A-BC2E-139CE3561D97}" presName="box" presStyleLbl="node1" presStyleIdx="2" presStyleCnt="4"/>
      <dgm:spPr/>
      <dgm:t>
        <a:bodyPr/>
        <a:lstStyle/>
        <a:p>
          <a:endParaRPr lang="en-US"/>
        </a:p>
      </dgm:t>
    </dgm:pt>
    <dgm:pt modelId="{456E5A6D-EB0A-4178-9A3E-F503302DE53E}" type="pres">
      <dgm:prSet presAssocID="{E921EEDE-CE25-4C0A-BC2E-139CE3561D97}" presName="img" presStyleLbl="fgImgPlace1" presStyleIdx="2" presStyleCnt="4" custScaleX="6262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201FA68-DE2A-4ACB-8852-DB93F12679A3}" type="pres">
      <dgm:prSet presAssocID="{E921EEDE-CE25-4C0A-BC2E-139CE3561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63550-101F-4E6B-AD30-B94F3EFF613C}" type="pres">
      <dgm:prSet presAssocID="{8F6C7D11-20B9-4A71-A281-D802B3AE49E6}" presName="spacer" presStyleCnt="0"/>
      <dgm:spPr/>
    </dgm:pt>
    <dgm:pt modelId="{76F2814C-AD4D-42C7-922B-21306B743CA9}" type="pres">
      <dgm:prSet presAssocID="{E8D13C7E-9172-4652-8BAB-A8704B38D9F9}" presName="comp" presStyleCnt="0"/>
      <dgm:spPr/>
    </dgm:pt>
    <dgm:pt modelId="{F2A525FE-CD06-4447-BF5C-B73F71335AAE}" type="pres">
      <dgm:prSet presAssocID="{E8D13C7E-9172-4652-8BAB-A8704B38D9F9}" presName="box" presStyleLbl="node1" presStyleIdx="3" presStyleCnt="4"/>
      <dgm:spPr/>
      <dgm:t>
        <a:bodyPr/>
        <a:lstStyle/>
        <a:p>
          <a:endParaRPr lang="en-US"/>
        </a:p>
      </dgm:t>
    </dgm:pt>
    <dgm:pt modelId="{4D2FC741-B155-433B-A373-C434AF7B0291}" type="pres">
      <dgm:prSet presAssocID="{E8D13C7E-9172-4652-8BAB-A8704B38D9F9}" presName="img" presStyleLbl="fgImgPlace1" presStyleIdx="3" presStyleCnt="4" custScaleX="6262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1DB8EDA-A0E6-49D0-8958-E43796DE873B}" type="pres">
      <dgm:prSet presAssocID="{E8D13C7E-9172-4652-8BAB-A8704B38D9F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DF694-05DD-4950-A321-DE3D63C5292E}" srcId="{60B5068F-AAB3-4546-88B5-1A53EC0F3F97}" destId="{A9B7D971-A631-4EF9-9CE0-F1B0E2A6F778}" srcOrd="1" destOrd="0" parTransId="{BBD595C3-2929-4D59-8D06-C99CB8C03B38}" sibTransId="{E769E8D6-ACAA-4549-BAA0-6ABFDAFFA6D5}"/>
    <dgm:cxn modelId="{EB9816D9-602A-4800-B507-675B475AF576}" type="presOf" srcId="{D2134181-FD86-4170-BF5F-20FE6FE7C10B}" destId="{7188F5ED-700B-4014-AD20-B1323EFF4F94}" srcOrd="0" destOrd="1" presId="urn:microsoft.com/office/officeart/2005/8/layout/vList4#7"/>
    <dgm:cxn modelId="{6F75A8B6-9DEC-4700-9EB0-045D49456CFF}" srcId="{E921EEDE-CE25-4C0A-BC2E-139CE3561D97}" destId="{10E3DE24-8740-4B1A-ABCD-98552881D30B}" srcOrd="1" destOrd="0" parTransId="{1BED9E9E-83D6-44CC-9E7F-69875D2E0DCB}" sibTransId="{1CA24D6D-5606-4E29-9733-77FAEDFECDBA}"/>
    <dgm:cxn modelId="{F88696D8-EBF5-4099-8B8D-8FC8D3DCF65A}" type="presOf" srcId="{D2134181-FD86-4170-BF5F-20FE6FE7C10B}" destId="{1201FA68-DE2A-4ACB-8852-DB93F12679A3}" srcOrd="1" destOrd="1" presId="urn:microsoft.com/office/officeart/2005/8/layout/vList4#7"/>
    <dgm:cxn modelId="{203F6BA3-9853-42E7-9512-0A5CFB55A674}" type="presOf" srcId="{A9B7D971-A631-4EF9-9CE0-F1B0E2A6F778}" destId="{4375273D-B55A-487E-936F-61BA289A0AFB}" srcOrd="1" destOrd="2" presId="urn:microsoft.com/office/officeart/2005/8/layout/vList4#7"/>
    <dgm:cxn modelId="{EB4656B2-D619-416B-B00F-74A8DA96525A}" srcId="{E921EEDE-CE25-4C0A-BC2E-139CE3561D97}" destId="{D2134181-FD86-4170-BF5F-20FE6FE7C10B}" srcOrd="0" destOrd="0" parTransId="{2D0BAD27-6A49-4F26-BED8-0E4925DBD6BD}" sibTransId="{70D342FF-0EE8-4818-B632-681EB6F2A086}"/>
    <dgm:cxn modelId="{43B6299A-E535-42AF-8E79-D2BC431DDB3F}" type="presOf" srcId="{A7D429C9-9A08-4B57-A984-BC6E1E1EF423}" destId="{F2A525FE-CD06-4447-BF5C-B73F71335AAE}" srcOrd="0" destOrd="2" presId="urn:microsoft.com/office/officeart/2005/8/layout/vList4#7"/>
    <dgm:cxn modelId="{932381E9-30AD-4F67-B278-697B9E71C4D9}" srcId="{1099CFC0-C236-40E8-80C2-5CD088160537}" destId="{E8D13C7E-9172-4652-8BAB-A8704B38D9F9}" srcOrd="3" destOrd="0" parTransId="{6FCB4CA3-48C2-43A8-AB9A-A172531401C8}" sibTransId="{5550BADD-C333-4490-9A16-95448DF47483}"/>
    <dgm:cxn modelId="{139FF322-EED9-492F-BF7B-9146E1C094A8}" type="presOf" srcId="{A7D429C9-9A08-4B57-A984-BC6E1E1EF423}" destId="{91DB8EDA-A0E6-49D0-8958-E43796DE873B}" srcOrd="1" destOrd="2" presId="urn:microsoft.com/office/officeart/2005/8/layout/vList4#7"/>
    <dgm:cxn modelId="{8090C846-080E-45EA-8687-A2FA54C3F9DC}" type="presOf" srcId="{E921EEDE-CE25-4C0A-BC2E-139CE3561D97}" destId="{7188F5ED-700B-4014-AD20-B1323EFF4F94}" srcOrd="0" destOrd="0" presId="urn:microsoft.com/office/officeart/2005/8/layout/vList4#7"/>
    <dgm:cxn modelId="{C6683B62-E42C-4983-BB48-8EAE1A45B3E4}" type="presOf" srcId="{C2554E34-7E3F-496B-A8E0-34BF5DD6EF86}" destId="{CCABE875-D03D-40BA-9AC1-1BEDA313AA05}" srcOrd="1" destOrd="1" presId="urn:microsoft.com/office/officeart/2005/8/layout/vList4#7"/>
    <dgm:cxn modelId="{1D295798-0098-4946-B57D-1BF80BE4A1DA}" type="presOf" srcId="{7AD04255-C1FB-45B3-B5FD-67E6661DD91D}" destId="{B95D4131-AE40-49F2-B7B9-6EF02BFEA906}" srcOrd="0" destOrd="2" presId="urn:microsoft.com/office/officeart/2005/8/layout/vList4#7"/>
    <dgm:cxn modelId="{74D6AED4-7042-4F9B-BE78-181B4B92D9E2}" type="presOf" srcId="{10E3DE24-8740-4B1A-ABCD-98552881D30B}" destId="{7188F5ED-700B-4014-AD20-B1323EFF4F94}" srcOrd="0" destOrd="2" presId="urn:microsoft.com/office/officeart/2005/8/layout/vList4#7"/>
    <dgm:cxn modelId="{B18CA331-1FF4-4059-A227-D8A86503207B}" srcId="{DCC92799-093A-4FE3-A493-952E96DFAB49}" destId="{7AD04255-C1FB-45B3-B5FD-67E6661DD91D}" srcOrd="1" destOrd="0" parTransId="{D5051DE8-F786-4A29-8A0A-6E8BF5290512}" sibTransId="{D8B5B6D4-BA27-4573-A987-AD29927B1D40}"/>
    <dgm:cxn modelId="{E65AC7BB-F7BB-49FD-9236-8D9DCBADC867}" srcId="{DCC92799-093A-4FE3-A493-952E96DFAB49}" destId="{C2554E34-7E3F-496B-A8E0-34BF5DD6EF86}" srcOrd="0" destOrd="0" parTransId="{85FB6E3C-2E30-46A9-8FFA-9330B1F3D301}" sibTransId="{3AD1C3CE-2C26-4D0D-AC2C-4D7C9B0A3ECF}"/>
    <dgm:cxn modelId="{4A038EE6-8BE9-4908-8742-680D63536EA4}" srcId="{E8D13C7E-9172-4652-8BAB-A8704B38D9F9}" destId="{63419217-5D82-411A-A7DF-0F34F65C7355}" srcOrd="0" destOrd="0" parTransId="{BB163FF6-03AA-48B8-83C7-074A14AF3D24}" sibTransId="{49EBF351-F713-4059-9A21-53BD1AA55C44}"/>
    <dgm:cxn modelId="{683A4365-7B03-4D4E-99C9-A6E231C4BB29}" srcId="{60B5068F-AAB3-4546-88B5-1A53EC0F3F97}" destId="{E133D293-2719-4B0B-9B97-B34AE38D4ACF}" srcOrd="0" destOrd="0" parTransId="{52DBB1BE-16B7-4395-B978-95E9A7B80038}" sibTransId="{54FCCC2E-4930-4A5C-BB81-9AB8DE713EE6}"/>
    <dgm:cxn modelId="{C7BE4392-76B7-4FDD-91F9-2C199F065964}" srcId="{1099CFC0-C236-40E8-80C2-5CD088160537}" destId="{60B5068F-AAB3-4546-88B5-1A53EC0F3F97}" srcOrd="1" destOrd="0" parTransId="{4A5F12AC-6820-42C7-B02B-5E523C3FBE45}" sibTransId="{80871A9C-2841-46CD-81D6-5C4A9F01901D}"/>
    <dgm:cxn modelId="{AF0B5496-B93D-4EF8-BF52-098C278BFB0C}" srcId="{E8D13C7E-9172-4652-8BAB-A8704B38D9F9}" destId="{A7D429C9-9A08-4B57-A984-BC6E1E1EF423}" srcOrd="1" destOrd="0" parTransId="{C23B922A-6D33-4D09-AD28-360B11C44AFB}" sibTransId="{3EB9E0AF-17DA-4DD3-9EF6-E8755D6459E1}"/>
    <dgm:cxn modelId="{28FAAC1D-8517-4CC3-897E-ACA489A12716}" srcId="{1099CFC0-C236-40E8-80C2-5CD088160537}" destId="{DCC92799-093A-4FE3-A493-952E96DFAB49}" srcOrd="0" destOrd="0" parTransId="{BC349C21-ACA2-4F8C-9C80-65F6611E9659}" sibTransId="{90BD2AF7-3709-42FF-A0CB-B7F1C8A4C6CC}"/>
    <dgm:cxn modelId="{F2B6BCFD-1E73-4C27-A006-77F4841C9AC2}" type="presOf" srcId="{60B5068F-AAB3-4546-88B5-1A53EC0F3F97}" destId="{4375273D-B55A-487E-936F-61BA289A0AFB}" srcOrd="1" destOrd="0" presId="urn:microsoft.com/office/officeart/2005/8/layout/vList4#7"/>
    <dgm:cxn modelId="{09576967-52F0-49DF-8A18-EEA4825099F4}" srcId="{1099CFC0-C236-40E8-80C2-5CD088160537}" destId="{E921EEDE-CE25-4C0A-BC2E-139CE3561D97}" srcOrd="2" destOrd="0" parTransId="{9F911DC3-AEF8-4B24-B78C-F9E459EC0CEC}" sibTransId="{8F6C7D11-20B9-4A71-A281-D802B3AE49E6}"/>
    <dgm:cxn modelId="{DA154854-471D-466E-93FD-F8CF4925B696}" type="presOf" srcId="{7AD04255-C1FB-45B3-B5FD-67E6661DD91D}" destId="{CCABE875-D03D-40BA-9AC1-1BEDA313AA05}" srcOrd="1" destOrd="2" presId="urn:microsoft.com/office/officeart/2005/8/layout/vList4#7"/>
    <dgm:cxn modelId="{519567C9-E36D-40E7-B417-28E5835FAF8E}" type="presOf" srcId="{DCC92799-093A-4FE3-A493-952E96DFAB49}" destId="{B95D4131-AE40-49F2-B7B9-6EF02BFEA906}" srcOrd="0" destOrd="0" presId="urn:microsoft.com/office/officeart/2005/8/layout/vList4#7"/>
    <dgm:cxn modelId="{69091121-871B-48F4-9BB3-78DC9818D3F3}" type="presOf" srcId="{10E3DE24-8740-4B1A-ABCD-98552881D30B}" destId="{1201FA68-DE2A-4ACB-8852-DB93F12679A3}" srcOrd="1" destOrd="2" presId="urn:microsoft.com/office/officeart/2005/8/layout/vList4#7"/>
    <dgm:cxn modelId="{B530EC32-42AE-4DF6-94B4-6A36EB2A8888}" type="presOf" srcId="{60B5068F-AAB3-4546-88B5-1A53EC0F3F97}" destId="{B1A0051D-1357-4038-9823-37B6AE7A89AE}" srcOrd="0" destOrd="0" presId="urn:microsoft.com/office/officeart/2005/8/layout/vList4#7"/>
    <dgm:cxn modelId="{8EB2642E-CA04-4451-8B2B-3935CAD0FE98}" type="presOf" srcId="{E8D13C7E-9172-4652-8BAB-A8704B38D9F9}" destId="{91DB8EDA-A0E6-49D0-8958-E43796DE873B}" srcOrd="1" destOrd="0" presId="urn:microsoft.com/office/officeart/2005/8/layout/vList4#7"/>
    <dgm:cxn modelId="{B5129D7C-2A00-4635-AA7A-BA77F77D31C4}" type="presOf" srcId="{E8D13C7E-9172-4652-8BAB-A8704B38D9F9}" destId="{F2A525FE-CD06-4447-BF5C-B73F71335AAE}" srcOrd="0" destOrd="0" presId="urn:microsoft.com/office/officeart/2005/8/layout/vList4#7"/>
    <dgm:cxn modelId="{F410FAA5-6899-4806-8436-EC279C4949E6}" type="presOf" srcId="{1099CFC0-C236-40E8-80C2-5CD088160537}" destId="{DACBAF37-1E03-4EA6-B40D-75D012853F6C}" srcOrd="0" destOrd="0" presId="urn:microsoft.com/office/officeart/2005/8/layout/vList4#7"/>
    <dgm:cxn modelId="{A4834539-0339-48AB-8180-C2715DC968B4}" type="presOf" srcId="{63419217-5D82-411A-A7DF-0F34F65C7355}" destId="{F2A525FE-CD06-4447-BF5C-B73F71335AAE}" srcOrd="0" destOrd="1" presId="urn:microsoft.com/office/officeart/2005/8/layout/vList4#7"/>
    <dgm:cxn modelId="{E5C84389-B63A-4979-90C7-82E0ED443C40}" type="presOf" srcId="{C2554E34-7E3F-496B-A8E0-34BF5DD6EF86}" destId="{B95D4131-AE40-49F2-B7B9-6EF02BFEA906}" srcOrd="0" destOrd="1" presId="urn:microsoft.com/office/officeart/2005/8/layout/vList4#7"/>
    <dgm:cxn modelId="{57A588D0-2E23-48E0-B1F2-54BB0DBEB116}" type="presOf" srcId="{E133D293-2719-4B0B-9B97-B34AE38D4ACF}" destId="{B1A0051D-1357-4038-9823-37B6AE7A89AE}" srcOrd="0" destOrd="1" presId="urn:microsoft.com/office/officeart/2005/8/layout/vList4#7"/>
    <dgm:cxn modelId="{8840662E-5C7C-40EA-BA9D-A4BDEEC21137}" type="presOf" srcId="{E921EEDE-CE25-4C0A-BC2E-139CE3561D97}" destId="{1201FA68-DE2A-4ACB-8852-DB93F12679A3}" srcOrd="1" destOrd="0" presId="urn:microsoft.com/office/officeart/2005/8/layout/vList4#7"/>
    <dgm:cxn modelId="{BE8D474B-A044-47D3-809E-9B18194D6778}" type="presOf" srcId="{A9B7D971-A631-4EF9-9CE0-F1B0E2A6F778}" destId="{B1A0051D-1357-4038-9823-37B6AE7A89AE}" srcOrd="0" destOrd="2" presId="urn:microsoft.com/office/officeart/2005/8/layout/vList4#7"/>
    <dgm:cxn modelId="{6E9DF672-60DA-454C-A937-48A4586BF389}" type="presOf" srcId="{63419217-5D82-411A-A7DF-0F34F65C7355}" destId="{91DB8EDA-A0E6-49D0-8958-E43796DE873B}" srcOrd="1" destOrd="1" presId="urn:microsoft.com/office/officeart/2005/8/layout/vList4#7"/>
    <dgm:cxn modelId="{E5BBB575-6175-465B-93E8-97322A931215}" type="presOf" srcId="{E133D293-2719-4B0B-9B97-B34AE38D4ACF}" destId="{4375273D-B55A-487E-936F-61BA289A0AFB}" srcOrd="1" destOrd="1" presId="urn:microsoft.com/office/officeart/2005/8/layout/vList4#7"/>
    <dgm:cxn modelId="{68A2895B-A0DC-4EE7-A515-3DA067E95B06}" type="presOf" srcId="{DCC92799-093A-4FE3-A493-952E96DFAB49}" destId="{CCABE875-D03D-40BA-9AC1-1BEDA313AA05}" srcOrd="1" destOrd="0" presId="urn:microsoft.com/office/officeart/2005/8/layout/vList4#7"/>
    <dgm:cxn modelId="{21E1C7BE-BEA0-4AE1-BB19-8CBA960D2F34}" type="presParOf" srcId="{DACBAF37-1E03-4EA6-B40D-75D012853F6C}" destId="{E7FF0932-D66F-4BEE-9B81-BE4ACCE374BD}" srcOrd="0" destOrd="0" presId="urn:microsoft.com/office/officeart/2005/8/layout/vList4#7"/>
    <dgm:cxn modelId="{559F27AE-9930-451B-9D7E-23A23F091AC4}" type="presParOf" srcId="{E7FF0932-D66F-4BEE-9B81-BE4ACCE374BD}" destId="{B95D4131-AE40-49F2-B7B9-6EF02BFEA906}" srcOrd="0" destOrd="0" presId="urn:microsoft.com/office/officeart/2005/8/layout/vList4#7"/>
    <dgm:cxn modelId="{C27E2A0C-32EC-4B8C-A343-53EB7CECFDD5}" type="presParOf" srcId="{E7FF0932-D66F-4BEE-9B81-BE4ACCE374BD}" destId="{BE068A0A-408A-4275-B725-D005C977B1E9}" srcOrd="1" destOrd="0" presId="urn:microsoft.com/office/officeart/2005/8/layout/vList4#7"/>
    <dgm:cxn modelId="{E4921302-3BEB-4600-AB67-B899BD956009}" type="presParOf" srcId="{E7FF0932-D66F-4BEE-9B81-BE4ACCE374BD}" destId="{CCABE875-D03D-40BA-9AC1-1BEDA313AA05}" srcOrd="2" destOrd="0" presId="urn:microsoft.com/office/officeart/2005/8/layout/vList4#7"/>
    <dgm:cxn modelId="{6EE62AC6-64BD-4C82-B2A6-8CE9CA6BE61B}" type="presParOf" srcId="{DACBAF37-1E03-4EA6-B40D-75D012853F6C}" destId="{31C1AB0B-D089-4727-8827-7912F7AFDA06}" srcOrd="1" destOrd="0" presId="urn:microsoft.com/office/officeart/2005/8/layout/vList4#7"/>
    <dgm:cxn modelId="{45935F2A-1387-4659-9A33-7216042C0B98}" type="presParOf" srcId="{DACBAF37-1E03-4EA6-B40D-75D012853F6C}" destId="{A6B22904-698E-4075-AE00-60E032E78B81}" srcOrd="2" destOrd="0" presId="urn:microsoft.com/office/officeart/2005/8/layout/vList4#7"/>
    <dgm:cxn modelId="{3A2784E3-6E48-43D1-91BA-BA5920769C02}" type="presParOf" srcId="{A6B22904-698E-4075-AE00-60E032E78B81}" destId="{B1A0051D-1357-4038-9823-37B6AE7A89AE}" srcOrd="0" destOrd="0" presId="urn:microsoft.com/office/officeart/2005/8/layout/vList4#7"/>
    <dgm:cxn modelId="{180C53BF-FF01-4D81-8AB4-911EB33F8A59}" type="presParOf" srcId="{A6B22904-698E-4075-AE00-60E032E78B81}" destId="{DEC726AC-370C-49AC-B5E6-8EE90A074C83}" srcOrd="1" destOrd="0" presId="urn:microsoft.com/office/officeart/2005/8/layout/vList4#7"/>
    <dgm:cxn modelId="{7F8EE29C-E7B7-4370-9519-E647B3D22F62}" type="presParOf" srcId="{A6B22904-698E-4075-AE00-60E032E78B81}" destId="{4375273D-B55A-487E-936F-61BA289A0AFB}" srcOrd="2" destOrd="0" presId="urn:microsoft.com/office/officeart/2005/8/layout/vList4#7"/>
    <dgm:cxn modelId="{05BDCDA1-9532-49EB-8EE6-E707DC79FAA0}" type="presParOf" srcId="{DACBAF37-1E03-4EA6-B40D-75D012853F6C}" destId="{2145AF6D-A037-4CCE-82C0-C0988EE9CFB7}" srcOrd="3" destOrd="0" presId="urn:microsoft.com/office/officeart/2005/8/layout/vList4#7"/>
    <dgm:cxn modelId="{FBEE2B55-833F-467D-B092-3626C84190DF}" type="presParOf" srcId="{DACBAF37-1E03-4EA6-B40D-75D012853F6C}" destId="{7DFEB071-F175-4CB9-A1A9-D9ECB245FF1C}" srcOrd="4" destOrd="0" presId="urn:microsoft.com/office/officeart/2005/8/layout/vList4#7"/>
    <dgm:cxn modelId="{9A0B92C3-9371-403F-B1F8-AF809759A107}" type="presParOf" srcId="{7DFEB071-F175-4CB9-A1A9-D9ECB245FF1C}" destId="{7188F5ED-700B-4014-AD20-B1323EFF4F94}" srcOrd="0" destOrd="0" presId="urn:microsoft.com/office/officeart/2005/8/layout/vList4#7"/>
    <dgm:cxn modelId="{EB525D4D-794E-4474-9E00-28901B6F56BB}" type="presParOf" srcId="{7DFEB071-F175-4CB9-A1A9-D9ECB245FF1C}" destId="{456E5A6D-EB0A-4178-9A3E-F503302DE53E}" srcOrd="1" destOrd="0" presId="urn:microsoft.com/office/officeart/2005/8/layout/vList4#7"/>
    <dgm:cxn modelId="{D56CD906-A06A-4910-BB30-23107C1EBE84}" type="presParOf" srcId="{7DFEB071-F175-4CB9-A1A9-D9ECB245FF1C}" destId="{1201FA68-DE2A-4ACB-8852-DB93F12679A3}" srcOrd="2" destOrd="0" presId="urn:microsoft.com/office/officeart/2005/8/layout/vList4#7"/>
    <dgm:cxn modelId="{8C81C9C9-B7FA-4FE8-8386-5973BB11828E}" type="presParOf" srcId="{DACBAF37-1E03-4EA6-B40D-75D012853F6C}" destId="{00663550-101F-4E6B-AD30-B94F3EFF613C}" srcOrd="5" destOrd="0" presId="urn:microsoft.com/office/officeart/2005/8/layout/vList4#7"/>
    <dgm:cxn modelId="{7CCD56D4-940E-4AB7-B209-07E80ED7B6BB}" type="presParOf" srcId="{DACBAF37-1E03-4EA6-B40D-75D012853F6C}" destId="{76F2814C-AD4D-42C7-922B-21306B743CA9}" srcOrd="6" destOrd="0" presId="urn:microsoft.com/office/officeart/2005/8/layout/vList4#7"/>
    <dgm:cxn modelId="{6DF1C31C-9A64-4766-AD4D-77F32828ECD8}" type="presParOf" srcId="{76F2814C-AD4D-42C7-922B-21306B743CA9}" destId="{F2A525FE-CD06-4447-BF5C-B73F71335AAE}" srcOrd="0" destOrd="0" presId="urn:microsoft.com/office/officeart/2005/8/layout/vList4#7"/>
    <dgm:cxn modelId="{2DA0FDCF-5129-4486-90E7-84FB5340C94F}" type="presParOf" srcId="{76F2814C-AD4D-42C7-922B-21306B743CA9}" destId="{4D2FC741-B155-433B-A373-C434AF7B0291}" srcOrd="1" destOrd="0" presId="urn:microsoft.com/office/officeart/2005/8/layout/vList4#7"/>
    <dgm:cxn modelId="{892BD7BE-B4AD-4446-A513-D30F8534F196}" type="presParOf" srcId="{76F2814C-AD4D-42C7-922B-21306B743CA9}" destId="{91DB8EDA-A0E6-49D0-8958-E43796DE873B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ACF7B-0FC6-4D79-B5C8-F7DFD17D97A5}">
      <dsp:nvSpPr>
        <dsp:cNvPr id="0" name=""/>
        <dsp:cNvSpPr/>
      </dsp:nvSpPr>
      <dsp:spPr>
        <a:xfrm>
          <a:off x="0" y="0"/>
          <a:ext cx="8229600" cy="22416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hlinkClick xmlns:r="http://schemas.openxmlformats.org/officeDocument/2006/relationships" r:id="rId1"/>
            </a:rPr>
            <a:t>Corkulous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$4.99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collect, organize, and share ideas on a cork board</a:t>
          </a:r>
          <a:endParaRPr lang="en-US" sz="2700" kern="1200" dirty="0"/>
        </a:p>
      </dsp:txBody>
      <dsp:txXfrm>
        <a:off x="1870080" y="0"/>
        <a:ext cx="6359519" cy="2241607"/>
      </dsp:txXfrm>
    </dsp:sp>
    <dsp:sp modelId="{69A8B436-3F84-4402-B7EC-D6F57FB96FBF}">
      <dsp:nvSpPr>
        <dsp:cNvPr id="0" name=""/>
        <dsp:cNvSpPr/>
      </dsp:nvSpPr>
      <dsp:spPr>
        <a:xfrm>
          <a:off x="265440" y="304804"/>
          <a:ext cx="1563360" cy="16319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A54AE-CE84-4F91-BDD0-D9FAE4ECBA02}">
      <dsp:nvSpPr>
        <dsp:cNvPr id="0" name=""/>
        <dsp:cNvSpPr/>
      </dsp:nvSpPr>
      <dsp:spPr>
        <a:xfrm>
          <a:off x="0" y="2465768"/>
          <a:ext cx="8229600" cy="22416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hlinkClick xmlns:r="http://schemas.openxmlformats.org/officeDocument/2006/relationships" r:id="rId3"/>
            </a:rPr>
            <a:t>Take Note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$2.99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Have your notes through your voice</a:t>
          </a:r>
          <a:endParaRPr lang="en-US" sz="2700" kern="1200" dirty="0"/>
        </a:p>
      </dsp:txBody>
      <dsp:txXfrm>
        <a:off x="1870080" y="2465768"/>
        <a:ext cx="6359519" cy="2241607"/>
      </dsp:txXfrm>
    </dsp:sp>
    <dsp:sp modelId="{A7324761-4C7F-4C03-9753-BDC30D127CA8}">
      <dsp:nvSpPr>
        <dsp:cNvPr id="0" name=""/>
        <dsp:cNvSpPr/>
      </dsp:nvSpPr>
      <dsp:spPr>
        <a:xfrm>
          <a:off x="189242" y="2743198"/>
          <a:ext cx="1715756" cy="16867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2AB2E-8F20-42AC-A68B-6E681E68A626}">
      <dsp:nvSpPr>
        <dsp:cNvPr id="0" name=""/>
        <dsp:cNvSpPr/>
      </dsp:nvSpPr>
      <dsp:spPr>
        <a:xfrm>
          <a:off x="0" y="0"/>
          <a:ext cx="8229600" cy="1471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hlinkClick xmlns:r="http://schemas.openxmlformats.org/officeDocument/2006/relationships" r:id="rId1"/>
            </a:rPr>
            <a:t>Story Sequencer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$</a:t>
          </a:r>
          <a:r>
            <a:rPr lang="en-US" sz="1800" b="1" kern="1200" smtClean="0"/>
            <a:t>32.62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each display window speaks a recorded message when touched</a:t>
          </a:r>
          <a:endParaRPr lang="en-US" sz="1800" kern="1200" dirty="0"/>
        </a:p>
      </dsp:txBody>
      <dsp:txXfrm>
        <a:off x="1793061" y="0"/>
        <a:ext cx="6436538" cy="1471414"/>
      </dsp:txXfrm>
    </dsp:sp>
    <dsp:sp modelId="{6A40A2E6-0600-405F-A0A6-A682E45BA229}">
      <dsp:nvSpPr>
        <dsp:cNvPr id="0" name=""/>
        <dsp:cNvSpPr/>
      </dsp:nvSpPr>
      <dsp:spPr>
        <a:xfrm>
          <a:off x="340002" y="176010"/>
          <a:ext cx="1260198" cy="11193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6C11-7A9F-454B-9027-983694C9C41B}">
      <dsp:nvSpPr>
        <dsp:cNvPr id="0" name=""/>
        <dsp:cNvSpPr/>
      </dsp:nvSpPr>
      <dsp:spPr>
        <a:xfrm>
          <a:off x="0" y="1618555"/>
          <a:ext cx="8229600" cy="1471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smtClean="0">
              <a:hlinkClick xmlns:r="http://schemas.openxmlformats.org/officeDocument/2006/relationships" r:id="rId3"/>
            </a:rPr>
            <a:t>Go Talk Button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$12.00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records one 10-second message</a:t>
          </a:r>
          <a:endParaRPr lang="en-US" sz="1800" kern="1200" dirty="0"/>
        </a:p>
      </dsp:txBody>
      <dsp:txXfrm>
        <a:off x="1793061" y="1618555"/>
        <a:ext cx="6436538" cy="1471414"/>
      </dsp:txXfrm>
    </dsp:sp>
    <dsp:sp modelId="{BDA04775-BEE5-4882-B84E-D837361B6857}">
      <dsp:nvSpPr>
        <dsp:cNvPr id="0" name=""/>
        <dsp:cNvSpPr/>
      </dsp:nvSpPr>
      <dsp:spPr>
        <a:xfrm>
          <a:off x="340002" y="1765696"/>
          <a:ext cx="1260198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AC04A-100C-41CD-8DD2-A8F75B477737}">
      <dsp:nvSpPr>
        <dsp:cNvPr id="0" name=""/>
        <dsp:cNvSpPr/>
      </dsp:nvSpPr>
      <dsp:spPr>
        <a:xfrm>
          <a:off x="0" y="3237110"/>
          <a:ext cx="8229600" cy="1471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hlinkClick xmlns:r="http://schemas.openxmlformats.org/officeDocument/2006/relationships" r:id="rId5"/>
            </a:rPr>
            <a:t>WatchMinder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$69.00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Programmable vibrating alarm and a display that tells the wearer why the alarm is going off</a:t>
          </a:r>
          <a:endParaRPr lang="en-US" sz="1800" kern="1200" dirty="0"/>
        </a:p>
      </dsp:txBody>
      <dsp:txXfrm>
        <a:off x="1793061" y="3237110"/>
        <a:ext cx="6436538" cy="1471414"/>
      </dsp:txXfrm>
    </dsp:sp>
    <dsp:sp modelId="{485BBE76-1A8F-458F-825E-E26D5D69432C}">
      <dsp:nvSpPr>
        <dsp:cNvPr id="0" name=""/>
        <dsp:cNvSpPr/>
      </dsp:nvSpPr>
      <dsp:spPr>
        <a:xfrm>
          <a:off x="340002" y="3384252"/>
          <a:ext cx="1260198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8E5A-6E47-4D56-A78D-76DE5CBCC5DB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2DBD8-0634-4375-8D88-A4B5C8107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13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alphabetized.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2DBD8-0634-4375-8D88-A4B5C81072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58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think this slide should be taken out – we are not making any recommendations for improvement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2DBD8-0634-4375-8D88-A4B5C81072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1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 landing at the base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ADA require a 5’x5’ landing with a curb ramp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Consult with building owners and qualified engineer with ADA compliance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2DBD8-0634-4375-8D88-A4B5C81072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59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 took out the incandescent light because we did not mention that In our report. If Eileen have include it after all the edits, then we can add it back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2DBD8-0634-4375-8D88-A4B5C81072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2DBD8-0634-4375-8D88-A4B5C81072C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DEFD-26D4-4683-9619-91CDCC9A10A0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23FE-2798-4ECE-9930-3B8E99C32D91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C54-2D8D-4B36-AF0F-17305064EB93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2343-76AE-4200-9A1D-9F3FF6BE2491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71-D29D-49DA-8633-BD572AE3BC8B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296-6165-4C88-9286-5E3E638D7280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330E-6A9E-4FB2-901C-B34A7895EA18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03E7-5DB6-4DCC-8285-989F201C8FAA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8EBE-4B71-4C50-8548-AFFC1856024A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1DD-6192-4D75-BECE-79925D9D444B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3C90-BBFF-4F63-987B-3098EC620617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105B4-0CDC-4995-909B-794D695ACDBE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thingtondirect.com/storage_cabinets_and_shelving/heavy_duty_ventilated_lockers_double_tier_hallowell.htm" TargetMode="External"/><Relationship Id="rId2" Type="http://schemas.openxmlformats.org/officeDocument/2006/relationships/hyperlink" Target="http://www.worthingtondirect.com/storage_cabinets_and_shelving/heavy_duty_ventilated_lockers_single_tier_hallowell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B00272MOX0/ref=asc_df_B00272MOX01784046?smid=AGDPRO53CEC7G&amp;tag=nextagusmp0384285-20&amp;linkCode=asn&amp;creative=395105&amp;creativeASIN=B00272MOX0" TargetMode="External"/><Relationship Id="rId2" Type="http://schemas.openxmlformats.org/officeDocument/2006/relationships/hyperlink" Target="http://www.overstock.com/Home-Garden/Sonoma-Cubby-Shelf/848102/product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ecklerdesign.com/onelessdesk/" TargetMode="External"/><Relationship Id="rId2" Type="http://schemas.openxmlformats.org/officeDocument/2006/relationships/hyperlink" Target="http://www.enablemart.com/Catalog/Equity-Series-Adjustable-Workstation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oprise.com/top-picks/raynor-apollo-multifunction-mesh-back-task-chair-mft9450/" TargetMode="External"/><Relationship Id="rId2" Type="http://schemas.openxmlformats.org/officeDocument/2006/relationships/hyperlink" Target="http://www.overstock.com/Office-Supplies/Comfort-Flex-Mid-back-Office-Task-Chair-with-Mesh-Back-and-Mesh-Fabric-Seat/6359464/product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tube.com/commercial/product-catalog/brighten-up-series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ilux.com/desk-lamps/original-desk-lamp" TargetMode="External"/><Relationship Id="rId2" Type="http://schemas.openxmlformats.org/officeDocument/2006/relationships/hyperlink" Target="http://www.amazon.com/OttLite-OTL13MAG-Task-Magnifier-Flip-Down/dp/B001888W1W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cdisability.org/download.php?id=345" TargetMode="External"/><Relationship Id="rId3" Type="http://schemas.openxmlformats.org/officeDocument/2006/relationships/hyperlink" Target="http://www.sdrc.org/publications/EnvironInterventions.pdf" TargetMode="External"/><Relationship Id="rId7" Type="http://schemas.openxmlformats.org/officeDocument/2006/relationships/hyperlink" Target="http://dps.missouri.edu/resources/Handbook/Tbi-drft.pdf" TargetMode="External"/><Relationship Id="rId12" Type="http://schemas.openxmlformats.org/officeDocument/2006/relationships/hyperlink" Target="http://www.ccohs.ca/oshanswers/ergonomics/lighting_flicker.html" TargetMode="External"/><Relationship Id="rId2" Type="http://schemas.openxmlformats.org/officeDocument/2006/relationships/hyperlink" Target="http://www.un.org/esa/socdev/enable/designm/intr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dows.lbl.gov/daylighting/designguide/section7.pdf" TargetMode="External"/><Relationship Id="rId11" Type="http://schemas.openxmlformats.org/officeDocument/2006/relationships/hyperlink" Target="http://www.cdc.gov/niosh/docs/2012-103/pdfs/2012-103.pdf" TargetMode="External"/><Relationship Id="rId5" Type="http://schemas.openxmlformats.org/officeDocument/2006/relationships/hyperlink" Target="http://www.access-board.gov/ada-aba/final.cfm" TargetMode="External"/><Relationship Id="rId10" Type="http://schemas.openxmlformats.org/officeDocument/2006/relationships/hyperlink" Target="http://askjan.org/media/Braininjury.html" TargetMode="External"/><Relationship Id="rId4" Type="http://schemas.openxmlformats.org/officeDocument/2006/relationships/hyperlink" Target="http://www.bartenbach.com/fileadmin/user_upload/pics/Folder_Aladin_english.pdf" TargetMode="External"/><Relationship Id="rId9" Type="http://schemas.openxmlformats.org/officeDocument/2006/relationships/hyperlink" Target="http://www.facs.gov.au/sa/disability/pubs/policy/Documents/cds/bpa/p4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traxsys.com/AssistiveTechnology/Joysticks/tabid/1402/Default.asp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boundlessat.com/BigKeys-L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aramediastore.com/Braille-Keyboard-Stickers-for-the-Blind/M/B001BPYJQO.ht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-injury-law-center.com/2010/11/30/computer-mediated-communication-after-traumatic-brain-injury/" TargetMode="External"/><Relationship Id="rId2" Type="http://schemas.openxmlformats.org/officeDocument/2006/relationships/hyperlink" Target="http://www.brain-train.com/articles/comput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uroskills.com/tbi/injury.s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evaluation of accessible solutions for the adapt clubhouse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20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EDSE 610 – Fall 2011</a:t>
            </a:r>
          </a:p>
          <a:p>
            <a:endParaRPr lang="en-US" dirty="0" smtClean="0"/>
          </a:p>
          <a:p>
            <a:r>
              <a:rPr lang="en-US" dirty="0"/>
              <a:t>Aseel Alsuhaibani, </a:t>
            </a:r>
            <a:r>
              <a:rPr lang="en-US" dirty="0" smtClean="0"/>
              <a:t>Diana Jurist, </a:t>
            </a:r>
            <a:r>
              <a:rPr lang="en-US" dirty="0"/>
              <a:t>Thang </a:t>
            </a:r>
            <a:r>
              <a:rPr lang="en-US" dirty="0" smtClean="0"/>
              <a:t>Ho, </a:t>
            </a:r>
          </a:p>
          <a:p>
            <a:r>
              <a:rPr lang="en-US" dirty="0" smtClean="0"/>
              <a:t>Eileen Oviatt, Ying </a:t>
            </a:r>
            <a:r>
              <a:rPr lang="en-US" dirty="0"/>
              <a:t>Wu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657600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December 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2011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Entrance</a:t>
            </a:r>
            <a:endParaRPr lang="en-US" dirty="0"/>
          </a:p>
        </p:txBody>
      </p:sp>
      <p:pic>
        <p:nvPicPr>
          <p:cNvPr id="4" name="Picture 3" descr="front do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6604000" cy="4953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629400" y="3657600"/>
            <a:ext cx="2514600" cy="990600"/>
          </a:xfrm>
          <a:prstGeom prst="wedgeRoundRectCallout">
            <a:avLst>
              <a:gd name="adj1" fmla="val -178771"/>
              <a:gd name="adj2" fmla="val 1713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 ramp for wheelchair accessibility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1295400"/>
            <a:ext cx="2667000" cy="914400"/>
          </a:xfrm>
          <a:prstGeom prst="wedgeRoundRectCallout">
            <a:avLst>
              <a:gd name="adj1" fmla="val -198402"/>
              <a:gd name="adj2" fmla="val 2072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Push button be more prominent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Floor Plan of Clubhouse</a:t>
            </a:r>
            <a:endParaRPr lang="en-US" dirty="0"/>
          </a:p>
        </p:txBody>
      </p:sp>
      <p:pic>
        <p:nvPicPr>
          <p:cNvPr id="6" name="Content Placeholder 5" descr="floorpl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2864" y="1600200"/>
            <a:ext cx="7938272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Recommendations/Rationale</a:t>
            </a:r>
            <a:br>
              <a:rPr lang="en-US" dirty="0" smtClean="0"/>
            </a:br>
            <a:r>
              <a:rPr lang="en-US" dirty="0" smtClean="0"/>
              <a:t>Furniture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09160"/>
          </a:xfrm>
        </p:spPr>
        <p:txBody>
          <a:bodyPr/>
          <a:lstStyle/>
          <a:p>
            <a:r>
              <a:rPr lang="en-US" dirty="0" smtClean="0"/>
              <a:t>Cubbies/Lockers</a:t>
            </a:r>
          </a:p>
          <a:p>
            <a:pPr lvl="1"/>
            <a:r>
              <a:rPr lang="en-US" dirty="0" smtClean="0"/>
              <a:t>Refurnish built-in shelving and cabinets</a:t>
            </a:r>
          </a:p>
          <a:p>
            <a:pPr lvl="1"/>
            <a:r>
              <a:rPr lang="en-US" dirty="0" smtClean="0"/>
              <a:t>Replace with new ones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Desks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Chairs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chool\Fall 2011\610\ADAPT\Photos\SAM_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142" y="2385058"/>
            <a:ext cx="3840464" cy="28803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Refinish Shelving and Cabinets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Business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Lunch room</a:t>
            </a:r>
            <a:endParaRPr lang="en-US" dirty="0"/>
          </a:p>
        </p:txBody>
      </p:sp>
      <p:pic>
        <p:nvPicPr>
          <p:cNvPr id="6" name="Picture 5" descr="bookshe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2971800" cy="3962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5943600"/>
            <a:ext cx="3733800" cy="685800"/>
          </a:xfrm>
          <a:prstGeom prst="wedgeRoundRectCallout">
            <a:avLst>
              <a:gd name="adj1" fmla="val -25950"/>
              <a:gd name="adj2" fmla="val -2021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Built-in drawers and cabinets difficult to open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5867400"/>
            <a:ext cx="3048000" cy="762000"/>
          </a:xfrm>
          <a:prstGeom prst="wedgeRoundRectCallout">
            <a:avLst>
              <a:gd name="adj1" fmla="val 24838"/>
              <a:gd name="adj2" fmla="val -1631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decorative finishes/trims barriers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Space at Clubhouse</a:t>
            </a:r>
            <a:endParaRPr lang="en-US" dirty="0"/>
          </a:p>
        </p:txBody>
      </p:sp>
      <p:pic>
        <p:nvPicPr>
          <p:cNvPr id="5" name="Content Placeholder 4" descr="DSC02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3397572" cy="4525963"/>
          </a:xfrm>
        </p:spPr>
      </p:pic>
      <p:sp>
        <p:nvSpPr>
          <p:cNvPr id="4" name="Oval 3"/>
          <p:cNvSpPr/>
          <p:nvPr/>
        </p:nvSpPr>
        <p:spPr>
          <a:xfrm>
            <a:off x="1600200" y="1600200"/>
            <a:ext cx="4038600" cy="1828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3810000"/>
            <a:ext cx="4038600" cy="2438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Space Issues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286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Clutter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9" idx="0"/>
          </p:cNvCxnSpPr>
          <p:nvPr/>
        </p:nvCxnSpPr>
        <p:spPr>
          <a:xfrm>
            <a:off x="7200900" y="2870775"/>
            <a:ext cx="38100" cy="12440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Heavy-Duty Ventilated Lockers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Single tier-</a:t>
            </a:r>
            <a:r>
              <a:rPr lang="en-US" dirty="0" smtClean="0"/>
              <a:t>-$209.95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Double tier</a:t>
            </a:r>
            <a:r>
              <a:rPr lang="en-US" dirty="0" smtClean="0"/>
              <a:t>—234.99</a:t>
            </a:r>
            <a:endParaRPr lang="en-US" dirty="0"/>
          </a:p>
        </p:txBody>
      </p:sp>
      <p:pic>
        <p:nvPicPr>
          <p:cNvPr id="7" name="Content Placeholder 6" descr="single_locker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295400" y="2286000"/>
            <a:ext cx="2228898" cy="4168641"/>
          </a:xfrm>
        </p:spPr>
      </p:pic>
      <p:pic>
        <p:nvPicPr>
          <p:cNvPr id="8" name="Content Placeholder 7" descr="double_tier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486400" y="2286000"/>
            <a:ext cx="2286000" cy="41380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 Cubby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Wall-mounted</a:t>
            </a:r>
            <a:r>
              <a:rPr lang="en-US" dirty="0" smtClean="0"/>
              <a:t>--$96.99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Standard</a:t>
            </a:r>
            <a:r>
              <a:rPr lang="en-US" dirty="0" smtClean="0"/>
              <a:t>--$308.22</a:t>
            </a:r>
            <a:endParaRPr lang="en-US" dirty="0"/>
          </a:p>
        </p:txBody>
      </p:sp>
      <p:pic>
        <p:nvPicPr>
          <p:cNvPr id="7" name="Content Placeholder 6" descr="wallmount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7430"/>
            <a:ext cx="4040188" cy="3213503"/>
          </a:xfrm>
        </p:spPr>
      </p:pic>
      <p:pic>
        <p:nvPicPr>
          <p:cNvPr id="9" name="Content Placeholder 8" descr="standar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83931" y="2362200"/>
            <a:ext cx="3763963" cy="376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Space Saving</a:t>
            </a:r>
            <a:endParaRPr lang="en-US" dirty="0"/>
          </a:p>
        </p:txBody>
      </p:sp>
      <p:pic>
        <p:nvPicPr>
          <p:cNvPr id="4" name="Picture 3" descr="Right Sid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1"/>
            <a:ext cx="5715000" cy="2569128"/>
          </a:xfrm>
          <a:prstGeom prst="rect">
            <a:avLst/>
          </a:prstGeom>
        </p:spPr>
      </p:pic>
      <p:pic>
        <p:nvPicPr>
          <p:cNvPr id="5" name="Picture 4" descr="Left S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038600"/>
            <a:ext cx="5715000" cy="2569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Right Side View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Left Side View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Desks at Clubhouse</a:t>
            </a:r>
            <a:endParaRPr lang="en-US" dirty="0"/>
          </a:p>
        </p:txBody>
      </p:sp>
      <p:pic>
        <p:nvPicPr>
          <p:cNvPr id="4" name="Content Placeholder 3" descr="DSC02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847" y="1600200"/>
            <a:ext cx="6272305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designed desks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hlinkClick r:id="rId2"/>
              </a:rPr>
              <a:t>Adjustable workstation-</a:t>
            </a:r>
            <a:r>
              <a:rPr lang="en-US" dirty="0" smtClean="0"/>
              <a:t>-$1,009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One Less desk-</a:t>
            </a:r>
            <a:r>
              <a:rPr lang="en-US" dirty="0" smtClean="0"/>
              <a:t>-$749</a:t>
            </a:r>
            <a:endParaRPr lang="en-US" dirty="0"/>
          </a:p>
        </p:txBody>
      </p:sp>
      <p:pic>
        <p:nvPicPr>
          <p:cNvPr id="7" name="Content Placeholder 6" descr="bilevel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7519" y="2705894"/>
            <a:ext cx="4019550" cy="3076575"/>
          </a:xfrm>
        </p:spPr>
      </p:pic>
      <p:pic>
        <p:nvPicPr>
          <p:cNvPr id="8" name="Content Placeholder 7" descr="OneLessDesk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13723" y="2362200"/>
            <a:ext cx="3504379" cy="376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s</a:t>
            </a:r>
            <a:r>
              <a:rPr kumimoji="0" lang="en-US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upport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ada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2286000" cy="1739900"/>
          </a:xfrm>
          <a:prstGeom prst="rect">
            <a:avLst/>
          </a:prstGeom>
        </p:spPr>
      </p:pic>
      <p:pic>
        <p:nvPicPr>
          <p:cNvPr id="6" name="Picture 5" descr="BIS-LOGO_COLOR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238" y="4038600"/>
            <a:ext cx="6105525" cy="1714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Chairs at Clubhouse</a:t>
            </a:r>
            <a:endParaRPr lang="en-US" dirty="0"/>
          </a:p>
        </p:txBody>
      </p:sp>
      <p:pic>
        <p:nvPicPr>
          <p:cNvPr id="4" name="Content Placeholder 3" descr="DSC02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847" y="1600200"/>
            <a:ext cx="6272305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Ergonomic Chairs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Comfort-flex</a:t>
            </a:r>
            <a:r>
              <a:rPr lang="en-US" dirty="0" smtClean="0"/>
              <a:t>--$129.99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Raynor apollo-</a:t>
            </a:r>
            <a:r>
              <a:rPr lang="en-US" dirty="0" smtClean="0"/>
              <a:t>-$215</a:t>
            </a:r>
            <a:endParaRPr lang="en-US" dirty="0"/>
          </a:p>
        </p:txBody>
      </p:sp>
      <p:pic>
        <p:nvPicPr>
          <p:cNvPr id="7" name="Content Placeholder 6" descr="comfort_flex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236580" y="2362200"/>
            <a:ext cx="2481427" cy="3763963"/>
          </a:xfrm>
        </p:spPr>
      </p:pic>
      <p:pic>
        <p:nvPicPr>
          <p:cNvPr id="8" name="Content Placeholder 7" descr="raynor_apollo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83931" y="2362200"/>
            <a:ext cx="3763963" cy="376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Recommendations/Rationale</a:t>
            </a:r>
            <a:br>
              <a:rPr lang="en-US" dirty="0" smtClean="0"/>
            </a:br>
            <a:r>
              <a:rPr lang="en-US" dirty="0" smtClean="0"/>
              <a:t>Physical/</a:t>
            </a:r>
            <a:r>
              <a:rPr lang="en-US" dirty="0" err="1" smtClean="0"/>
              <a:t>Structual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Ramps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loors, Doors and Hallways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Fall prevention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Reducing congestion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522288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Rear Entrance</a:t>
            </a:r>
            <a:endParaRPr lang="en-US" sz="4000" dirty="0"/>
          </a:p>
        </p:txBody>
      </p:sp>
      <p:pic>
        <p:nvPicPr>
          <p:cNvPr id="5" name="Picture Placeholder 4" descr="bac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>
          <a:xfrm>
            <a:off x="381000" y="1371600"/>
            <a:ext cx="6224954" cy="4495800"/>
          </a:xfrm>
        </p:spPr>
      </p:pic>
      <p:sp>
        <p:nvSpPr>
          <p:cNvPr id="8" name="Rounded Rectangular Callout 7"/>
          <p:cNvSpPr/>
          <p:nvPr/>
        </p:nvSpPr>
        <p:spPr>
          <a:xfrm>
            <a:off x="6400800" y="3733800"/>
            <a:ext cx="2743200" cy="457200"/>
          </a:xfrm>
          <a:prstGeom prst="wedgeRoundRectCallout">
            <a:avLst>
              <a:gd name="adj1" fmla="val -219394"/>
              <a:gd name="adj2" fmla="val -1134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slippery surface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0" y="1371600"/>
            <a:ext cx="2743200" cy="609600"/>
          </a:xfrm>
          <a:prstGeom prst="wedgeRoundRectCallout">
            <a:avLst>
              <a:gd name="adj1" fmla="val -230167"/>
              <a:gd name="adj2" fmla="val 2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emergency exit/trash out pass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2590800"/>
            <a:ext cx="2743200" cy="533400"/>
          </a:xfrm>
          <a:prstGeom prst="wedgeRoundRectCallout">
            <a:avLst>
              <a:gd name="adj1" fmla="val -225921"/>
              <a:gd name="adj2" fmla="val -682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unstable hand rails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400800" y="5105400"/>
            <a:ext cx="2743200" cy="609600"/>
          </a:xfrm>
          <a:prstGeom prst="wedgeRoundRectCallout">
            <a:avLst>
              <a:gd name="adj1" fmla="val -207003"/>
              <a:gd name="adj2" fmla="val -2261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lack of an adequate landing and curb cut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ack.jpg"/>
          <p:cNvPicPr>
            <a:picLocks noChangeAspect="1"/>
          </p:cNvPicPr>
          <p:nvPr/>
        </p:nvPicPr>
        <p:blipFill>
          <a:blip r:embed="rId3" cstate="print"/>
          <a:srcRect t="22917" b="22917"/>
          <a:stretch>
            <a:fillRect/>
          </a:stretch>
        </p:blipFill>
        <p:spPr>
          <a:xfrm>
            <a:off x="1143000" y="1828800"/>
            <a:ext cx="499028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Re-Construction Plan</a:t>
            </a:r>
            <a:endParaRPr lang="en-US" dirty="0"/>
          </a:p>
        </p:txBody>
      </p:sp>
      <p:pic>
        <p:nvPicPr>
          <p:cNvPr id="4" name="Content Placeholder 3" descr="002_crop_cro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524000"/>
            <a:ext cx="2743199" cy="4708525"/>
          </a:xfrm>
        </p:spPr>
      </p:pic>
      <p:sp>
        <p:nvSpPr>
          <p:cNvPr id="6" name="Rectangle 5"/>
          <p:cNvSpPr/>
          <p:nvPr/>
        </p:nvSpPr>
        <p:spPr>
          <a:xfrm>
            <a:off x="990600" y="3657600"/>
            <a:ext cx="19812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175260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2057400"/>
            <a:ext cx="2209800" cy="152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4114800"/>
            <a:ext cx="6096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3962400"/>
            <a:ext cx="60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0" y="4191000"/>
            <a:ext cx="228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2971800"/>
            <a:ext cx="2667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Wider Width for Turns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114800"/>
            <a:ext cx="2362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5’ x 5’ Landing Zone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724400"/>
            <a:ext cx="1752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Curb Cut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Prevention</a:t>
            </a:r>
            <a:endParaRPr lang="en-US" dirty="0"/>
          </a:p>
        </p:txBody>
      </p:sp>
      <p:pic>
        <p:nvPicPr>
          <p:cNvPr id="6" name="Content Placeholder 5" descr="DSC02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278" y="1447800"/>
            <a:ext cx="3718143" cy="4953000"/>
          </a:xfrm>
        </p:spPr>
      </p:pic>
      <p:sp>
        <p:nvSpPr>
          <p:cNvPr id="7" name="Rounded Rectangular Callout 6"/>
          <p:cNvSpPr/>
          <p:nvPr/>
        </p:nvSpPr>
        <p:spPr>
          <a:xfrm>
            <a:off x="5334000" y="5715000"/>
            <a:ext cx="3581400" cy="762000"/>
          </a:xfrm>
          <a:prstGeom prst="wedgeRoundRectCallout">
            <a:avLst>
              <a:gd name="adj1" fmla="val -120675"/>
              <a:gd name="adj2" fmla="val 87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alert transition zones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029200" y="1524000"/>
            <a:ext cx="3886200" cy="685800"/>
          </a:xfrm>
          <a:prstGeom prst="wedgeRoundRectCallout">
            <a:avLst>
              <a:gd name="adj1" fmla="val -103361"/>
              <a:gd name="adj2" fmla="val 843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 lightings at transition zones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4648200"/>
            <a:ext cx="3429000" cy="609600"/>
          </a:xfrm>
          <a:prstGeom prst="wedgeRoundRectCallout">
            <a:avLst>
              <a:gd name="adj1" fmla="val -133868"/>
              <a:gd name="adj2" fmla="val -1300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unify floor materials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2590800"/>
            <a:ext cx="3657600" cy="762000"/>
          </a:xfrm>
          <a:prstGeom prst="wedgeRoundRectCallout">
            <a:avLst>
              <a:gd name="adj1" fmla="val -142102"/>
              <a:gd name="adj2" fmla="val 320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visual cues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Congestion</a:t>
            </a:r>
            <a:endParaRPr lang="en-US" dirty="0"/>
          </a:p>
        </p:txBody>
      </p:sp>
      <p:pic>
        <p:nvPicPr>
          <p:cNvPr id="4" name="Content Placeholder 3" descr="DSC02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72305" cy="4708525"/>
          </a:xfrm>
        </p:spPr>
      </p:pic>
      <p:sp>
        <p:nvSpPr>
          <p:cNvPr id="5" name="Rounded Rectangular Callout 4"/>
          <p:cNvSpPr/>
          <p:nvPr/>
        </p:nvSpPr>
        <p:spPr>
          <a:xfrm>
            <a:off x="6781800" y="3124200"/>
            <a:ext cx="2362200" cy="533400"/>
          </a:xfrm>
          <a:prstGeom prst="wedgeRoundRectCallout">
            <a:avLst>
              <a:gd name="adj1" fmla="val -204559"/>
              <a:gd name="adj2" fmla="val 2697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doorways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858000" y="1600200"/>
            <a:ext cx="2286000" cy="533400"/>
          </a:xfrm>
          <a:prstGeom prst="wedgeRoundRectCallout">
            <a:avLst>
              <a:gd name="adj1" fmla="val -206505"/>
              <a:gd name="adj2" fmla="val 650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 lighting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5486400"/>
            <a:ext cx="2209800" cy="609600"/>
          </a:xfrm>
          <a:prstGeom prst="wedgeRoundRectCallout">
            <a:avLst>
              <a:gd name="adj1" fmla="val -265403"/>
              <a:gd name="adj2" fmla="val -897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 door frames in different colors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at Clubhouse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09160"/>
          </a:xfrm>
        </p:spPr>
        <p:txBody>
          <a:bodyPr/>
          <a:lstStyle/>
          <a:p>
            <a:r>
              <a:rPr lang="en-US" sz="2800" dirty="0" smtClean="0"/>
              <a:t>dim lighting system</a:t>
            </a:r>
          </a:p>
          <a:p>
            <a:endParaRPr lang="en-US" sz="2800" dirty="0" smtClean="0"/>
          </a:p>
          <a:p>
            <a:r>
              <a:rPr lang="en-US" sz="2800" dirty="0" smtClean="0"/>
              <a:t>lack of natural daylight</a:t>
            </a:r>
          </a:p>
          <a:p>
            <a:endParaRPr lang="en-US" sz="2800" dirty="0" smtClean="0"/>
          </a:p>
          <a:p>
            <a:r>
              <a:rPr lang="en-US" sz="2800" dirty="0" smtClean="0"/>
              <a:t>tripping hazard due to poor lighting at transition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Recommendations/Rationale</a:t>
            </a:r>
            <a:br>
              <a:rPr lang="en-US" dirty="0" smtClean="0"/>
            </a:br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lighting</a:t>
            </a:r>
          </a:p>
          <a:p>
            <a:endParaRPr lang="en-US" dirty="0" smtClean="0"/>
          </a:p>
          <a:p>
            <a:r>
              <a:rPr lang="en-US" dirty="0" smtClean="0"/>
              <a:t>Task lighting</a:t>
            </a:r>
          </a:p>
          <a:p>
            <a:endParaRPr lang="en-US" dirty="0" smtClean="0"/>
          </a:p>
          <a:p>
            <a:r>
              <a:rPr lang="en-US" dirty="0" smtClean="0"/>
              <a:t>Motion light sensor</a:t>
            </a:r>
          </a:p>
          <a:p>
            <a:endParaRPr lang="en-US" dirty="0" smtClean="0"/>
          </a:p>
          <a:p>
            <a:r>
              <a:rPr lang="en-US" dirty="0" smtClean="0"/>
              <a:t>Consult with a licensed electrician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Office Lighting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2438398" cy="750887"/>
          </a:xfrm>
        </p:spPr>
        <p:txBody>
          <a:bodyPr/>
          <a:lstStyle/>
          <a:p>
            <a:r>
              <a:rPr lang="en-US" dirty="0" smtClean="0"/>
              <a:t>Florescent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905003"/>
            <a:ext cx="3581398" cy="2895598"/>
          </a:xfrm>
        </p:spPr>
        <p:txBody>
          <a:bodyPr/>
          <a:lstStyle/>
          <a:p>
            <a:r>
              <a:rPr lang="en-US" dirty="0" smtClean="0"/>
              <a:t>Energy efficient</a:t>
            </a:r>
          </a:p>
          <a:p>
            <a:r>
              <a:rPr lang="en-US" dirty="0" smtClean="0"/>
              <a:t>Greater long-term cost saving</a:t>
            </a:r>
          </a:p>
          <a:p>
            <a:r>
              <a:rPr lang="en-US" dirty="0" smtClean="0"/>
              <a:t>Potential health risks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905001"/>
            <a:ext cx="3660773" cy="2836978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Solatube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29200" y="1143000"/>
            <a:ext cx="3429000" cy="7508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Natural</a:t>
            </a:r>
            <a:r>
              <a:rPr kumimoji="0" lang="en-US" sz="24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luoresc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1880888" cy="2590800"/>
          </a:xfrm>
          <a:prstGeom prst="rect">
            <a:avLst/>
          </a:prstGeom>
        </p:spPr>
      </p:pic>
      <p:pic>
        <p:nvPicPr>
          <p:cNvPr id="13" name="Picture 12" descr="solat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10000"/>
            <a:ext cx="3352800" cy="25267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EDSE 610, Designing Adaptive Environments</a:t>
            </a:r>
          </a:p>
          <a:p>
            <a:r>
              <a:rPr lang="en-US" dirty="0" smtClean="0"/>
              <a:t>Graduate level course taught at George Mason University</a:t>
            </a:r>
          </a:p>
          <a:p>
            <a:r>
              <a:rPr lang="en-US" dirty="0" smtClean="0"/>
              <a:t>Five students, divided into three teams, looking at three aspects of accessible solutions</a:t>
            </a:r>
          </a:p>
          <a:p>
            <a:r>
              <a:rPr lang="en-US" dirty="0" smtClean="0"/>
              <a:t>Provide research-based 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Lighting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err="1" smtClean="0">
                <a:hlinkClick r:id="rId2"/>
              </a:rPr>
              <a:t>OttLite</a:t>
            </a:r>
            <a:r>
              <a:rPr lang="en-US" dirty="0" smtClean="0">
                <a:hlinkClick r:id="rId2"/>
              </a:rPr>
              <a:t> task/magnifier lamp</a:t>
            </a:r>
            <a:endParaRPr lang="en-US" dirty="0" smtClean="0"/>
          </a:p>
          <a:p>
            <a:pPr algn="ctr"/>
            <a:r>
              <a:rPr lang="en-US" dirty="0" smtClean="0"/>
              <a:t>$43.50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hlinkClick r:id="rId3"/>
              </a:rPr>
              <a:t>Natural spectrum desk lamp</a:t>
            </a:r>
            <a:endParaRPr lang="en-US" dirty="0" smtClean="0"/>
          </a:p>
          <a:p>
            <a:pPr algn="ctr"/>
            <a:r>
              <a:rPr lang="en-US" dirty="0" smtClean="0"/>
              <a:t>$59.95</a:t>
            </a:r>
            <a:endParaRPr lang="en-US" dirty="0"/>
          </a:p>
        </p:txBody>
      </p:sp>
      <p:pic>
        <p:nvPicPr>
          <p:cNvPr id="7" name="Content Placeholder 6" descr="ottlite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8" name="Content Placeholder 7" descr="spectrum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Light Sensors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Light Sensors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>
                <a:hlinkClick r:id="rId2"/>
              </a:rPr>
              <a:t>http://www.un.org/esa/socdev/enable/designm/intro.htm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http://www.sdrc.org/publications/EnvironInterventions.pdf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http://www.bartenbach.com/fileadmin/user_upload/pics/Folder_Aladin_english.pdf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http://www.access-board.gov/ada-aba/final.cfm</a:t>
            </a:r>
            <a:endParaRPr lang="en-US" dirty="0" smtClean="0"/>
          </a:p>
          <a:p>
            <a:r>
              <a:rPr lang="en-US" u="sng" dirty="0" smtClean="0">
                <a:hlinkClick r:id="rId6"/>
              </a:rPr>
              <a:t>http://windows.lbl.gov/daylighting/designguide/section7.pdf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http://dps.missouri.edu/resources/Handbook/Tbi-drft.pdf</a:t>
            </a:r>
            <a:endParaRPr lang="en-US" dirty="0" smtClean="0"/>
          </a:p>
          <a:p>
            <a:r>
              <a:rPr lang="en-US" u="sng" dirty="0" smtClean="0">
                <a:hlinkClick r:id="rId8"/>
              </a:rPr>
              <a:t>www.lcdisability.org/download.php?id=345</a:t>
            </a:r>
            <a:endParaRPr lang="en-US" dirty="0" smtClean="0"/>
          </a:p>
          <a:p>
            <a:r>
              <a:rPr lang="en-US" u="sng" dirty="0" smtClean="0">
                <a:hlinkClick r:id="rId9"/>
              </a:rPr>
              <a:t>http://www.facs.gov.au/sa/disability/pubs/policy/Documents/cds/bpa/p4.htm</a:t>
            </a:r>
            <a:endParaRPr lang="en-US" dirty="0" smtClean="0"/>
          </a:p>
          <a:p>
            <a:r>
              <a:rPr lang="en-US" u="sng" dirty="0" smtClean="0">
                <a:hlinkClick r:id="rId10"/>
              </a:rPr>
              <a:t>http://askjan.org/media/Braininjury.html</a:t>
            </a:r>
            <a:endParaRPr lang="en-US" dirty="0" smtClean="0"/>
          </a:p>
          <a:p>
            <a:r>
              <a:rPr lang="en-US" u="sng" dirty="0" smtClean="0">
                <a:hlinkClick r:id="rId11"/>
              </a:rPr>
              <a:t>http://www.cdc.gov/niosh/docs/2012-103/pdfs/2012-103.pdf</a:t>
            </a:r>
            <a:endParaRPr lang="en-US" dirty="0" smtClean="0"/>
          </a:p>
          <a:p>
            <a:r>
              <a:rPr lang="en-US" u="sng" dirty="0" smtClean="0">
                <a:hlinkClick r:id="rId12"/>
              </a:rPr>
              <a:t>http://www.ccohs.ca/oshanswers/ergonomics/lighting_flicker.html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971800"/>
            <a:ext cx="7086600" cy="1509712"/>
          </a:xfrm>
        </p:spPr>
        <p:txBody>
          <a:bodyPr/>
          <a:lstStyle/>
          <a:p>
            <a:r>
              <a:rPr lang="en-US" dirty="0" smtClean="0"/>
              <a:t>Thang Ho</a:t>
            </a:r>
          </a:p>
          <a:p>
            <a:r>
              <a:rPr lang="en-US" dirty="0" smtClean="0"/>
              <a:t>Diana Jurist</a:t>
            </a:r>
          </a:p>
          <a:p>
            <a:r>
              <a:rPr lang="en-US" dirty="0" smtClean="0"/>
              <a:t>Ying Wu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"/>
          <p:cNvSpPr>
            <a:spLocks noChangeArrowheads="1"/>
          </p:cNvSpPr>
          <p:nvPr/>
        </p:nvSpPr>
        <p:spPr bwMode="auto">
          <a:xfrm>
            <a:off x="3262313" y="304800"/>
            <a:ext cx="2619375" cy="100965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Computer Access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Oval 47"/>
          <p:cNvSpPr>
            <a:spLocks noChangeArrowheads="1"/>
          </p:cNvSpPr>
          <p:nvPr/>
        </p:nvSpPr>
        <p:spPr bwMode="auto">
          <a:xfrm>
            <a:off x="1371600" y="1104900"/>
            <a:ext cx="1419225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Hardware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Oval 39"/>
          <p:cNvSpPr>
            <a:spLocks noChangeArrowheads="1"/>
          </p:cNvSpPr>
          <p:nvPr/>
        </p:nvSpPr>
        <p:spPr bwMode="auto">
          <a:xfrm>
            <a:off x="5808662" y="1143000"/>
            <a:ext cx="1333500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Software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701" name="Straight Arrow Connector 48"/>
          <p:cNvCxnSpPr>
            <a:cxnSpLocks noChangeShapeType="1"/>
            <a:stCxn id="29698" idx="2"/>
            <a:endCxn id="29699" idx="7"/>
          </p:cNvCxnSpPr>
          <p:nvPr/>
        </p:nvCxnSpPr>
        <p:spPr bwMode="auto">
          <a:xfrm flipH="1">
            <a:off x="2582984" y="809625"/>
            <a:ext cx="679329" cy="41802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702" name="Straight Arrow Connector 51"/>
          <p:cNvCxnSpPr>
            <a:cxnSpLocks noChangeShapeType="1"/>
            <a:stCxn id="29698" idx="6"/>
            <a:endCxn id="29700" idx="0"/>
          </p:cNvCxnSpPr>
          <p:nvPr/>
        </p:nvCxnSpPr>
        <p:spPr bwMode="auto">
          <a:xfrm>
            <a:off x="5881688" y="809625"/>
            <a:ext cx="593724" cy="3333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703" name="Straight Arrow Connector 299"/>
          <p:cNvCxnSpPr>
            <a:cxnSpLocks noChangeShapeType="1"/>
            <a:stCxn id="29699" idx="4"/>
            <a:endCxn id="29705" idx="0"/>
          </p:cNvCxnSpPr>
          <p:nvPr/>
        </p:nvCxnSpPr>
        <p:spPr bwMode="auto">
          <a:xfrm>
            <a:off x="2081213" y="1943100"/>
            <a:ext cx="21814" cy="4953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704" name="Straight Arrow Connector 297"/>
          <p:cNvCxnSpPr>
            <a:cxnSpLocks noChangeShapeType="1"/>
            <a:stCxn id="29700" idx="4"/>
            <a:endCxn id="29706" idx="0"/>
          </p:cNvCxnSpPr>
          <p:nvPr/>
        </p:nvCxnSpPr>
        <p:spPr bwMode="auto">
          <a:xfrm>
            <a:off x="6475412" y="1981200"/>
            <a:ext cx="1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9705" name="Oval 302"/>
          <p:cNvSpPr>
            <a:spLocks noChangeArrowheads="1"/>
          </p:cNvSpPr>
          <p:nvPr/>
        </p:nvSpPr>
        <p:spPr bwMode="auto">
          <a:xfrm>
            <a:off x="1355314" y="24384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Keyboards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Oval 7"/>
          <p:cNvSpPr>
            <a:spLocks noChangeArrowheads="1"/>
          </p:cNvSpPr>
          <p:nvPr/>
        </p:nvSpPr>
        <p:spPr bwMode="auto">
          <a:xfrm>
            <a:off x="5727700" y="24384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Reading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707" name="Straight Arrow Connector 304"/>
          <p:cNvCxnSpPr>
            <a:cxnSpLocks noChangeShapeType="1"/>
            <a:stCxn id="29705" idx="4"/>
            <a:endCxn id="29709" idx="0"/>
          </p:cNvCxnSpPr>
          <p:nvPr/>
        </p:nvCxnSpPr>
        <p:spPr bwMode="auto">
          <a:xfrm>
            <a:off x="2103027" y="3209925"/>
            <a:ext cx="0" cy="4476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708" name="Straight Arrow Connector 290"/>
          <p:cNvCxnSpPr>
            <a:cxnSpLocks noChangeShapeType="1"/>
            <a:stCxn id="29706" idx="4"/>
            <a:endCxn id="29710" idx="0"/>
          </p:cNvCxnSpPr>
          <p:nvPr/>
        </p:nvCxnSpPr>
        <p:spPr bwMode="auto">
          <a:xfrm>
            <a:off x="6475413" y="3209925"/>
            <a:ext cx="0" cy="523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9709" name="Oval 301"/>
          <p:cNvSpPr>
            <a:spLocks noChangeArrowheads="1"/>
          </p:cNvSpPr>
          <p:nvPr/>
        </p:nvSpPr>
        <p:spPr bwMode="auto">
          <a:xfrm>
            <a:off x="1355314" y="36576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Mouse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Oval 56"/>
          <p:cNvSpPr>
            <a:spLocks noChangeArrowheads="1"/>
          </p:cNvSpPr>
          <p:nvPr/>
        </p:nvSpPr>
        <p:spPr bwMode="auto">
          <a:xfrm>
            <a:off x="5727700" y="37338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Listening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" name="Oval 300"/>
          <p:cNvSpPr>
            <a:spLocks noChangeArrowheads="1"/>
          </p:cNvSpPr>
          <p:nvPr/>
        </p:nvSpPr>
        <p:spPr bwMode="auto">
          <a:xfrm>
            <a:off x="1143000" y="5257800"/>
            <a:ext cx="1920052" cy="990600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Joysticks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Oval 59"/>
          <p:cNvSpPr>
            <a:spLocks noChangeArrowheads="1"/>
          </p:cNvSpPr>
          <p:nvPr/>
        </p:nvSpPr>
        <p:spPr bwMode="auto">
          <a:xfrm>
            <a:off x="5638800" y="5105400"/>
            <a:ext cx="1673225" cy="11144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Converting to Accessible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Format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713" name="Straight Arrow Connector 303"/>
          <p:cNvCxnSpPr>
            <a:cxnSpLocks noChangeShapeType="1"/>
            <a:stCxn id="29709" idx="4"/>
            <a:endCxn id="29711" idx="0"/>
          </p:cNvCxnSpPr>
          <p:nvPr/>
        </p:nvCxnSpPr>
        <p:spPr bwMode="auto">
          <a:xfrm flipH="1">
            <a:off x="2103026" y="4429125"/>
            <a:ext cx="1" cy="8286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714" name="Straight Arrow Connector 294"/>
          <p:cNvCxnSpPr>
            <a:cxnSpLocks noChangeShapeType="1"/>
            <a:stCxn id="29710" idx="4"/>
            <a:endCxn id="29712" idx="0"/>
          </p:cNvCxnSpPr>
          <p:nvPr/>
        </p:nvCxnSpPr>
        <p:spPr bwMode="auto">
          <a:xfrm>
            <a:off x="6475413" y="4505325"/>
            <a:ext cx="0" cy="6000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TBI may experience cognitive deficit in information processing, memory and perceptual skills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Computer usage can increase the cognitive endurance, spatial analysis and synthesis of people with TBI.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of Business Unit</a:t>
            </a:r>
            <a:br>
              <a:rPr lang="en-US" dirty="0" smtClean="0"/>
            </a:br>
            <a:r>
              <a:rPr lang="en-US" dirty="0" smtClean="0"/>
              <a:t>at Clubhouse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Activities of members are writing daily newsletter, updating social network page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Software used includes Microsoft Word, Excel, PowerPoint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A few assistive technologies such as </a:t>
            </a:r>
            <a:r>
              <a:rPr lang="en-US" dirty="0" err="1" smtClean="0"/>
              <a:t>ZoomText</a:t>
            </a:r>
            <a:r>
              <a:rPr lang="en-US" dirty="0" smtClean="0"/>
              <a:t> Express.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work stations with computer, printers and internet connection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5783" y="1600200"/>
            <a:ext cx="3532433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color coded keyboard, wireless mice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24000"/>
            <a:ext cx="3532433" cy="4708525"/>
          </a:xfr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3543300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 concerns at the Clubhouse</a:t>
            </a:r>
          </a:p>
          <a:p>
            <a:r>
              <a:rPr lang="en-US" dirty="0" smtClean="0"/>
              <a:t>Group Observations</a:t>
            </a:r>
          </a:p>
          <a:p>
            <a:r>
              <a:rPr lang="en-US" dirty="0" smtClean="0"/>
              <a:t>Individual interviews</a:t>
            </a:r>
          </a:p>
          <a:p>
            <a:r>
              <a:rPr lang="en-US" dirty="0" smtClean="0"/>
              <a:t>Measurements</a:t>
            </a:r>
          </a:p>
          <a:p>
            <a:r>
              <a:rPr lang="en-US" dirty="0" smtClean="0"/>
              <a:t>Evaluation, analysis and research</a:t>
            </a:r>
          </a:p>
          <a:p>
            <a:r>
              <a:rPr lang="en-US" dirty="0" smtClean="0"/>
              <a:t>Collection of data and synthesis</a:t>
            </a:r>
          </a:p>
          <a:p>
            <a:r>
              <a:rPr lang="en-US" dirty="0" smtClean="0"/>
              <a:t>Collaboration on report and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booklets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Yahoo email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Web: FreeWebs.com/</a:t>
            </a:r>
            <a:r>
              <a:rPr lang="en-US" dirty="0" err="1" smtClean="0"/>
              <a:t>adaptclubhouse</a:t>
            </a:r>
            <a:endParaRPr lang="en-US" dirty="0" smtClean="0"/>
          </a:p>
          <a:p>
            <a:r>
              <a:rPr lang="en-US" dirty="0" smtClean="0"/>
              <a:t>Calendar: OfficeZilla.com</a:t>
            </a:r>
          </a:p>
          <a:p>
            <a:r>
              <a:rPr lang="en-US" dirty="0" smtClean="0"/>
              <a:t>Statcounter.com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Evite.com</a:t>
            </a:r>
          </a:p>
          <a:p>
            <a:r>
              <a:rPr lang="en-US" dirty="0" smtClean="0"/>
              <a:t>Skype</a:t>
            </a:r>
          </a:p>
        </p:txBody>
      </p:sp>
      <p:pic>
        <p:nvPicPr>
          <p:cNvPr id="4" name="Picture 3" descr="laminated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9812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thumb drives</a:t>
            </a:r>
            <a:endParaRPr lang="en-US" dirty="0"/>
          </a:p>
        </p:txBody>
      </p:sp>
      <p:pic>
        <p:nvPicPr>
          <p:cNvPr id="4" name="Content Placeholder 3" descr="thumbDr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531394" cy="4708525"/>
          </a:xfrm>
        </p:spPr>
      </p:pic>
      <p:sp>
        <p:nvSpPr>
          <p:cNvPr id="5" name="Rectangle 4"/>
          <p:cNvSpPr/>
          <p:nvPr/>
        </p:nvSpPr>
        <p:spPr>
          <a:xfrm>
            <a:off x="304800" y="13716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Hang by the PC station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Each has shared documents, marked by the color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4GB each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Software: </a:t>
            </a:r>
          </a:p>
          <a:p>
            <a:pPr lvl="1"/>
            <a:r>
              <a:rPr lang="en-US" sz="2800" dirty="0" smtClean="0"/>
              <a:t>Synchronicity of all work stations with updated software and accessible options</a:t>
            </a:r>
            <a:endParaRPr lang="en-US" dirty="0" smtClean="0"/>
          </a:p>
          <a:p>
            <a:r>
              <a:rPr lang="en-US" dirty="0" smtClean="0"/>
              <a:t>Hardware: </a:t>
            </a:r>
          </a:p>
          <a:p>
            <a:pPr lvl="1"/>
            <a:r>
              <a:rPr lang="en-US" sz="2800" dirty="0" smtClean="0"/>
              <a:t>Equip each station with appropriate assistive technologies</a:t>
            </a:r>
          </a:p>
          <a:p>
            <a:r>
              <a:rPr lang="en-US" sz="3200" dirty="0" smtClean="0"/>
              <a:t>Use un-used laptop to act as server for multiple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Readers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and Writing Assistance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and Writing Assistance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Software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Trackballs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hlinkClick r:id="rId2"/>
              </a:rPr>
              <a:t>Roller Plus </a:t>
            </a:r>
            <a:r>
              <a:rPr lang="en-US" dirty="0" smtClean="0">
                <a:hlinkClick r:id="rId2"/>
              </a:rPr>
              <a:t>Joystick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$395.00</a:t>
            </a:r>
          </a:p>
          <a:p>
            <a:r>
              <a:rPr lang="en-US" dirty="0" smtClean="0"/>
              <a:t>speed control key, latching drag switch and buttons that allow only up/down or left/right movements of the cursor</a:t>
            </a:r>
          </a:p>
        </p:txBody>
      </p:sp>
      <p:pic>
        <p:nvPicPr>
          <p:cNvPr id="9" name="Picture 8" descr="Roller_Plus_Joys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3733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BigKeys LX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$119.95</a:t>
            </a:r>
          </a:p>
          <a:p>
            <a:r>
              <a:rPr lang="en-US" dirty="0" smtClean="0"/>
              <a:t>large, one inch squared keys built with rugged design that works with any Windows-based PC</a:t>
            </a:r>
          </a:p>
          <a:p>
            <a:endParaRPr lang="en-US" dirty="0"/>
          </a:p>
        </p:txBody>
      </p:sp>
      <p:pic>
        <p:nvPicPr>
          <p:cNvPr id="4" name="Picture 3" descr="BigkeysL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513" y="3352800"/>
            <a:ext cx="3990975" cy="2876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Lighting and Physical Accessibility</a:t>
            </a:r>
          </a:p>
          <a:p>
            <a:endParaRPr lang="en-US" sz="3600" dirty="0" smtClean="0"/>
          </a:p>
          <a:p>
            <a:r>
              <a:rPr lang="en-US" sz="3600" dirty="0" smtClean="0"/>
              <a:t>Computer Access within the Business Unit</a:t>
            </a:r>
          </a:p>
          <a:p>
            <a:endParaRPr lang="en-US" sz="3600" dirty="0" smtClean="0"/>
          </a:p>
          <a:p>
            <a:r>
              <a:rPr lang="en-US" sz="3600" dirty="0" smtClean="0"/>
              <a:t>Other Assistive Technology Solutions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Clear Braille sticker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$19.95</a:t>
            </a:r>
          </a:p>
          <a:p>
            <a:r>
              <a:rPr lang="en-US" dirty="0" smtClean="0"/>
              <a:t>printed on clear </a:t>
            </a:r>
            <a:r>
              <a:rPr lang="en-US" dirty="0" err="1" smtClean="0"/>
              <a:t>Lexan</a:t>
            </a:r>
            <a:r>
              <a:rPr lang="en-US" dirty="0" smtClean="0"/>
              <a:t> to allow the original key legend to show through – making the existing keyboard to become a bilingual keyboard</a:t>
            </a:r>
            <a:endParaRPr lang="en-US" dirty="0"/>
          </a:p>
        </p:txBody>
      </p:sp>
      <p:pic>
        <p:nvPicPr>
          <p:cNvPr id="4" name="Picture 3" descr="clear_bra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8900" y="3518687"/>
            <a:ext cx="3886200" cy="3101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http://www.brain-train.com/articles/computer.htm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http://www.brain-injury-law-center.com/2010/11/30/computer-mediated-communication-after-traumatic-brain-injury/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http://www.neuroskills.com/tbi/injury.shtml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895600"/>
            <a:ext cx="7086600" cy="1509712"/>
          </a:xfrm>
        </p:spPr>
        <p:txBody>
          <a:bodyPr/>
          <a:lstStyle/>
          <a:p>
            <a:r>
              <a:rPr lang="en-US" dirty="0" smtClean="0"/>
              <a:t>Aseel Alsuhaibani</a:t>
            </a:r>
          </a:p>
          <a:p>
            <a:r>
              <a:rPr lang="en-US" dirty="0" smtClean="0"/>
              <a:t>Eileen </a:t>
            </a:r>
            <a:r>
              <a:rPr lang="en-US" dirty="0" err="1" smtClean="0"/>
              <a:t>Oviatt</a:t>
            </a:r>
            <a:endParaRPr lang="en-US" dirty="0" smtClean="0"/>
          </a:p>
          <a:p>
            <a:r>
              <a:rPr lang="en-US" dirty="0"/>
              <a:t>Diana Jurist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1"/>
          <p:cNvSpPr>
            <a:spLocks noChangeArrowheads="1"/>
          </p:cNvSpPr>
          <p:nvPr/>
        </p:nvSpPr>
        <p:spPr bwMode="auto">
          <a:xfrm>
            <a:off x="3262313" y="152400"/>
            <a:ext cx="2619375" cy="100965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Other 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1295400" y="4800600"/>
            <a:ext cx="2095500" cy="7715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Communication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867400" y="4800600"/>
            <a:ext cx="2095500" cy="7715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Memory and Logic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295400" y="3505200"/>
            <a:ext cx="2095500" cy="7715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Speech Recognition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867400" y="3505200"/>
            <a:ext cx="2095500" cy="7715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Organization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524250" y="5943600"/>
            <a:ext cx="2095500" cy="7715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Letter Recognition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7" name="Straight Arrow Connector 9"/>
          <p:cNvCxnSpPr>
            <a:cxnSpLocks noChangeShapeType="1"/>
            <a:stCxn id="2065" idx="4"/>
            <a:endCxn id="2056" idx="0"/>
          </p:cNvCxnSpPr>
          <p:nvPr/>
        </p:nvCxnSpPr>
        <p:spPr bwMode="auto">
          <a:xfrm flipH="1">
            <a:off x="4572000" y="3406775"/>
            <a:ext cx="6350" cy="25368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58" name="Straight Arrow Connector 10"/>
          <p:cNvCxnSpPr>
            <a:cxnSpLocks noChangeShapeType="1"/>
            <a:endCxn id="2055" idx="2"/>
          </p:cNvCxnSpPr>
          <p:nvPr/>
        </p:nvCxnSpPr>
        <p:spPr bwMode="auto">
          <a:xfrm>
            <a:off x="4572000" y="3886200"/>
            <a:ext cx="1295400" cy="47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59" name="Straight Arrow Connector 12"/>
          <p:cNvCxnSpPr>
            <a:cxnSpLocks noChangeShapeType="1"/>
            <a:endCxn id="2054" idx="6"/>
          </p:cNvCxnSpPr>
          <p:nvPr/>
        </p:nvCxnSpPr>
        <p:spPr bwMode="auto">
          <a:xfrm flipH="1">
            <a:off x="3390900" y="3886200"/>
            <a:ext cx="1190626" cy="47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60" name="Straight Arrow Connector 13"/>
          <p:cNvCxnSpPr>
            <a:cxnSpLocks noChangeShapeType="1"/>
            <a:endCxn id="2052" idx="6"/>
          </p:cNvCxnSpPr>
          <p:nvPr/>
        </p:nvCxnSpPr>
        <p:spPr bwMode="auto">
          <a:xfrm flipH="1">
            <a:off x="3390900" y="5181600"/>
            <a:ext cx="1190626" cy="47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61" name="Oval 15"/>
          <p:cNvSpPr>
            <a:spLocks noChangeArrowheads="1"/>
          </p:cNvSpPr>
          <p:nvPr/>
        </p:nvSpPr>
        <p:spPr bwMode="auto">
          <a:xfrm>
            <a:off x="914400" y="1219200"/>
            <a:ext cx="2276475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Cell Phone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(iPhone/Android)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Oval 16"/>
          <p:cNvSpPr>
            <a:spLocks noChangeArrowheads="1"/>
          </p:cNvSpPr>
          <p:nvPr/>
        </p:nvSpPr>
        <p:spPr bwMode="auto">
          <a:xfrm>
            <a:off x="6172200" y="1219200"/>
            <a:ext cx="2276475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Tablets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(iPad/</a:t>
            </a:r>
            <a:r>
              <a:rPr kumimoji="0" lang="en-US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ePad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63" name="Straight Arrow Connector 20"/>
          <p:cNvCxnSpPr>
            <a:cxnSpLocks noChangeShapeType="1"/>
            <a:stCxn id="2051" idx="3"/>
            <a:endCxn id="2061" idx="7"/>
          </p:cNvCxnSpPr>
          <p:nvPr/>
        </p:nvCxnSpPr>
        <p:spPr bwMode="auto">
          <a:xfrm flipH="1">
            <a:off x="2857493" y="1014190"/>
            <a:ext cx="788419" cy="32776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64" name="Straight Arrow Connector 23"/>
          <p:cNvCxnSpPr>
            <a:cxnSpLocks noChangeShapeType="1"/>
            <a:stCxn id="2061" idx="5"/>
            <a:endCxn id="2065" idx="2"/>
          </p:cNvCxnSpPr>
          <p:nvPr/>
        </p:nvCxnSpPr>
        <p:spPr bwMode="auto">
          <a:xfrm>
            <a:off x="2857493" y="1934649"/>
            <a:ext cx="647707" cy="64503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65" name="Oval 24"/>
          <p:cNvSpPr>
            <a:spLocks noChangeArrowheads="1"/>
          </p:cNvSpPr>
          <p:nvPr/>
        </p:nvSpPr>
        <p:spPr bwMode="auto">
          <a:xfrm>
            <a:off x="3505200" y="1752600"/>
            <a:ext cx="2146300" cy="165417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Software &amp;Hardware for the Following Aspects: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66" name="Straight Arrow Connector 25"/>
          <p:cNvCxnSpPr>
            <a:cxnSpLocks noChangeShapeType="1"/>
            <a:stCxn id="2062" idx="3"/>
            <a:endCxn id="2065" idx="6"/>
          </p:cNvCxnSpPr>
          <p:nvPr/>
        </p:nvCxnSpPr>
        <p:spPr bwMode="auto">
          <a:xfrm flipH="1">
            <a:off x="5651500" y="1934649"/>
            <a:ext cx="854082" cy="64503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67" name="Straight Arrow Connector 11"/>
          <p:cNvCxnSpPr>
            <a:cxnSpLocks noChangeShapeType="1"/>
            <a:endCxn id="2053" idx="2"/>
          </p:cNvCxnSpPr>
          <p:nvPr/>
        </p:nvCxnSpPr>
        <p:spPr bwMode="auto">
          <a:xfrm>
            <a:off x="4572000" y="5181600"/>
            <a:ext cx="1295400" cy="47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68" name="Straight Arrow Connector 18"/>
          <p:cNvCxnSpPr>
            <a:cxnSpLocks noChangeShapeType="1"/>
            <a:stCxn id="2051" idx="5"/>
            <a:endCxn id="2062" idx="1"/>
          </p:cNvCxnSpPr>
          <p:nvPr/>
        </p:nvCxnSpPr>
        <p:spPr bwMode="auto">
          <a:xfrm>
            <a:off x="5498089" y="1014190"/>
            <a:ext cx="1007493" cy="32776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brain injury may have trouble with remembering things, communication and organization.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Those difficulties may lead to social limitation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Features and applications in iPad or portable devices may help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at Clubhouse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iPads available for member 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Currently not in 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Should be customized according to needs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for training, visual support by way of a manual, and training for staff who can monitor and assist with set 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and logic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Letter recognition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Speech recognition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Communication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Organizing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and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6170945"/>
              </p:ext>
            </p:extLst>
          </p:nvPr>
        </p:nvGraphicFramePr>
        <p:xfrm>
          <a:off x="457200" y="1295402"/>
          <a:ext cx="83058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Letter Recognition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891511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552804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and Physical Accessibility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895600"/>
            <a:ext cx="7086600" cy="1509712"/>
          </a:xfrm>
        </p:spPr>
        <p:txBody>
          <a:bodyPr/>
          <a:lstStyle/>
          <a:p>
            <a:r>
              <a:rPr lang="en-US" dirty="0" smtClean="0"/>
              <a:t>Thang Ho</a:t>
            </a:r>
          </a:p>
          <a:p>
            <a:r>
              <a:rPr lang="en-US" dirty="0" smtClean="0"/>
              <a:t>Eileen Oviatt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Picture/Text-based AAC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720060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Text-based AAC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466872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Low-tech AAC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6404451"/>
              </p:ext>
            </p:extLst>
          </p:nvPr>
        </p:nvGraphicFramePr>
        <p:xfrm>
          <a:off x="457200" y="1600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027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800142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464510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Connor, K., </a:t>
            </a:r>
            <a:r>
              <a:rPr lang="en-US" dirty="0" err="1" smtClean="0"/>
              <a:t>Dettmer</a:t>
            </a:r>
            <a:r>
              <a:rPr lang="en-US" dirty="0" smtClean="0"/>
              <a:t>, J., </a:t>
            </a:r>
            <a:r>
              <a:rPr lang="en-US" dirty="0" err="1" smtClean="0"/>
              <a:t>Dise-lewis</a:t>
            </a:r>
            <a:r>
              <a:rPr lang="en-US" dirty="0" smtClean="0"/>
              <a:t>, J. E., Murphy, M., 	</a:t>
            </a:r>
            <a:r>
              <a:rPr lang="en-US" dirty="0" err="1" smtClean="0"/>
              <a:t>Santistevan</a:t>
            </a:r>
            <a:r>
              <a:rPr lang="en-US" dirty="0" smtClean="0"/>
              <a:t>, B., &amp; </a:t>
            </a:r>
            <a:r>
              <a:rPr lang="en-US" dirty="0" err="1" smtClean="0"/>
              <a:t>Seckinger</a:t>
            </a:r>
            <a:r>
              <a:rPr lang="en-US" dirty="0" smtClean="0"/>
              <a:t>, B. (2001). </a:t>
            </a:r>
            <a:r>
              <a:rPr lang="en-US" i="1" dirty="0" smtClean="0"/>
              <a:t>Brain injury: a 	manual for educators.</a:t>
            </a:r>
            <a:r>
              <a:rPr lang="en-US" dirty="0" smtClean="0"/>
              <a:t> Colorado: Colorado 	Department of Education.</a:t>
            </a:r>
          </a:p>
          <a:p>
            <a:r>
              <a:rPr lang="en-US" dirty="0" err="1" smtClean="0"/>
              <a:t>Depompei</a:t>
            </a:r>
            <a:r>
              <a:rPr lang="en-US" dirty="0" smtClean="0"/>
              <a:t>, R., Gillette, Y., Goetz, E., </a:t>
            </a:r>
            <a:r>
              <a:rPr lang="en-US" dirty="0" err="1" smtClean="0"/>
              <a:t>Xenopoulos</a:t>
            </a:r>
            <a:r>
              <a:rPr lang="en-US" dirty="0" smtClean="0"/>
              <a:t>-	</a:t>
            </a:r>
            <a:r>
              <a:rPr lang="en-US" dirty="0" err="1" smtClean="0"/>
              <a:t>Oddsson</a:t>
            </a:r>
            <a:r>
              <a:rPr lang="en-US" dirty="0" smtClean="0"/>
              <a:t>, A., </a:t>
            </a:r>
            <a:r>
              <a:rPr lang="en-US" dirty="0" err="1" smtClean="0"/>
              <a:t>Bryen</a:t>
            </a:r>
            <a:r>
              <a:rPr lang="en-US" dirty="0" smtClean="0"/>
              <a:t>, D., &amp; </a:t>
            </a:r>
            <a:r>
              <a:rPr lang="en-US" dirty="0" err="1" smtClean="0"/>
              <a:t>Dowds</a:t>
            </a:r>
            <a:r>
              <a:rPr lang="en-US" dirty="0" smtClean="0"/>
              <a:t>, M., (2008). P	</a:t>
            </a:r>
            <a:r>
              <a:rPr lang="en-US" dirty="0" err="1" smtClean="0"/>
              <a:t>ractical</a:t>
            </a:r>
            <a:r>
              <a:rPr lang="en-US" dirty="0" smtClean="0"/>
              <a:t> applications for use of PDAs and 	</a:t>
            </a:r>
            <a:r>
              <a:rPr lang="en-US" dirty="0" err="1" smtClean="0"/>
              <a:t>smartphones</a:t>
            </a:r>
            <a:r>
              <a:rPr lang="en-US" dirty="0" smtClean="0"/>
              <a:t> with children and adolescents who 	have traumatic brain injury. </a:t>
            </a:r>
            <a:r>
              <a:rPr lang="en-US" dirty="0" err="1" smtClean="0"/>
              <a:t>NeuroRehabilitation</a:t>
            </a:r>
            <a:r>
              <a:rPr lang="en-US" dirty="0" smtClean="0"/>
              <a:t>, 	23(6), 487-99.</a:t>
            </a:r>
          </a:p>
          <a:p>
            <a:r>
              <a:rPr lang="en-US" dirty="0" err="1" smtClean="0"/>
              <a:t>Fraas</a:t>
            </a:r>
            <a:r>
              <a:rPr lang="en-US" dirty="0" smtClean="0"/>
              <a:t>, M., &amp; </a:t>
            </a:r>
            <a:r>
              <a:rPr lang="en-US" dirty="0" err="1" smtClean="0"/>
              <a:t>Balz</a:t>
            </a:r>
            <a:r>
              <a:rPr lang="en-US" dirty="0" smtClean="0"/>
              <a:t>, M. A. (2008). Expressive electronic 	journal writing: freedom of communication for 	survivors of acquired brain injury. Journal of 	Psycholinguistic Research, 37, 115-124. </a:t>
            </a:r>
            <a:r>
              <a:rPr lang="en-US" dirty="0" err="1" smtClean="0"/>
              <a:t>doi</a:t>
            </a:r>
            <a:r>
              <a:rPr lang="en-US" dirty="0" smtClean="0"/>
              <a:t>: 	10.1007/s10936-007-9062-y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5" descr="DSC01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1"/>
          <p:cNvSpPr>
            <a:spLocks noChangeArrowheads="1"/>
          </p:cNvSpPr>
          <p:nvPr/>
        </p:nvSpPr>
        <p:spPr bwMode="auto">
          <a:xfrm>
            <a:off x="3048000" y="381000"/>
            <a:ext cx="2619375" cy="1009651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Lighting and Physical Accessibility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Oval 7"/>
          <p:cNvSpPr>
            <a:spLocks noChangeArrowheads="1"/>
          </p:cNvSpPr>
          <p:nvPr/>
        </p:nvSpPr>
        <p:spPr bwMode="auto">
          <a:xfrm>
            <a:off x="5795963" y="31242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Task Lighting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Straight Arrow Connector 18"/>
          <p:cNvCxnSpPr>
            <a:cxnSpLocks noChangeShapeType="1"/>
            <a:stCxn id="1026" idx="4"/>
            <a:endCxn id="1031" idx="0"/>
          </p:cNvCxnSpPr>
          <p:nvPr/>
        </p:nvCxnSpPr>
        <p:spPr bwMode="auto">
          <a:xfrm>
            <a:off x="4357688" y="1390651"/>
            <a:ext cx="9525" cy="36194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29" name="Straight Arrow Connector 25"/>
          <p:cNvCxnSpPr>
            <a:cxnSpLocks noChangeShapeType="1"/>
            <a:stCxn id="1031" idx="4"/>
            <a:endCxn id="1037" idx="0"/>
          </p:cNvCxnSpPr>
          <p:nvPr/>
        </p:nvCxnSpPr>
        <p:spPr bwMode="auto">
          <a:xfrm>
            <a:off x="4367213" y="2590800"/>
            <a:ext cx="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30" name="Oval 39"/>
          <p:cNvSpPr>
            <a:spLocks noChangeArrowheads="1"/>
          </p:cNvSpPr>
          <p:nvPr/>
        </p:nvSpPr>
        <p:spPr bwMode="auto">
          <a:xfrm>
            <a:off x="5876925" y="1770063"/>
            <a:ext cx="1333500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Lighting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40"/>
          <p:cNvSpPr>
            <a:spLocks noChangeArrowheads="1"/>
          </p:cNvSpPr>
          <p:nvPr/>
        </p:nvSpPr>
        <p:spPr bwMode="auto">
          <a:xfrm>
            <a:off x="3600450" y="1752600"/>
            <a:ext cx="1533525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Physical/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Structural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Oval 47"/>
          <p:cNvSpPr>
            <a:spLocks noChangeArrowheads="1"/>
          </p:cNvSpPr>
          <p:nvPr/>
        </p:nvSpPr>
        <p:spPr bwMode="auto">
          <a:xfrm>
            <a:off x="1594644" y="1770063"/>
            <a:ext cx="1419225" cy="838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Furniture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Straight Arrow Connector 48"/>
          <p:cNvCxnSpPr>
            <a:cxnSpLocks noChangeShapeType="1"/>
            <a:stCxn id="1026" idx="3"/>
            <a:endCxn id="1032" idx="0"/>
          </p:cNvCxnSpPr>
          <p:nvPr/>
        </p:nvCxnSpPr>
        <p:spPr bwMode="auto">
          <a:xfrm flipH="1">
            <a:off x="2304257" y="1242791"/>
            <a:ext cx="1127342" cy="52727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34" name="Straight Arrow Connector 51"/>
          <p:cNvCxnSpPr>
            <a:cxnSpLocks noChangeShapeType="1"/>
            <a:stCxn id="1026" idx="5"/>
            <a:endCxn id="1030" idx="0"/>
          </p:cNvCxnSpPr>
          <p:nvPr/>
        </p:nvCxnSpPr>
        <p:spPr bwMode="auto">
          <a:xfrm>
            <a:off x="5283776" y="1242791"/>
            <a:ext cx="1259899" cy="52727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35" name="Oval 56"/>
          <p:cNvSpPr>
            <a:spLocks noChangeArrowheads="1"/>
          </p:cNvSpPr>
          <p:nvPr/>
        </p:nvSpPr>
        <p:spPr bwMode="auto">
          <a:xfrm>
            <a:off x="5795963" y="4438651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Overall Lighting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Oval 59"/>
          <p:cNvSpPr>
            <a:spLocks noChangeArrowheads="1"/>
          </p:cNvSpPr>
          <p:nvPr/>
        </p:nvSpPr>
        <p:spPr bwMode="auto">
          <a:xfrm>
            <a:off x="5619750" y="5476876"/>
            <a:ext cx="1847850" cy="876300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Area-Specific Lighting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Oval 63"/>
          <p:cNvSpPr>
            <a:spLocks noChangeArrowheads="1"/>
          </p:cNvSpPr>
          <p:nvPr/>
        </p:nvSpPr>
        <p:spPr bwMode="auto">
          <a:xfrm>
            <a:off x="3619500" y="31242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Ramps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Oval 288"/>
          <p:cNvSpPr>
            <a:spLocks noChangeArrowheads="1"/>
          </p:cNvSpPr>
          <p:nvPr/>
        </p:nvSpPr>
        <p:spPr bwMode="auto">
          <a:xfrm>
            <a:off x="3619500" y="4343401"/>
            <a:ext cx="1495425" cy="9620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Floors, Doors, and Hallways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9" name="Straight Arrow Connector 290"/>
          <p:cNvCxnSpPr>
            <a:cxnSpLocks noChangeShapeType="1"/>
            <a:stCxn id="1027" idx="4"/>
            <a:endCxn id="1035" idx="0"/>
          </p:cNvCxnSpPr>
          <p:nvPr/>
        </p:nvCxnSpPr>
        <p:spPr bwMode="auto">
          <a:xfrm>
            <a:off x="6543676" y="3895725"/>
            <a:ext cx="0" cy="54292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40" name="Straight Arrow Connector 294"/>
          <p:cNvCxnSpPr>
            <a:cxnSpLocks noChangeShapeType="1"/>
            <a:stCxn id="1035" idx="4"/>
            <a:endCxn id="1036" idx="0"/>
          </p:cNvCxnSpPr>
          <p:nvPr/>
        </p:nvCxnSpPr>
        <p:spPr bwMode="auto">
          <a:xfrm flipH="1">
            <a:off x="6543675" y="5210176"/>
            <a:ext cx="1" cy="2667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41" name="Straight Arrow Connector 295"/>
          <p:cNvCxnSpPr>
            <a:cxnSpLocks noChangeShapeType="1"/>
            <a:stCxn id="1037" idx="4"/>
            <a:endCxn id="1038" idx="0"/>
          </p:cNvCxnSpPr>
          <p:nvPr/>
        </p:nvCxnSpPr>
        <p:spPr bwMode="auto">
          <a:xfrm>
            <a:off x="4367213" y="3895725"/>
            <a:ext cx="0" cy="44767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42" name="Straight Arrow Connector 297"/>
          <p:cNvCxnSpPr>
            <a:cxnSpLocks noChangeShapeType="1"/>
            <a:stCxn id="1030" idx="4"/>
            <a:endCxn id="1027" idx="0"/>
          </p:cNvCxnSpPr>
          <p:nvPr/>
        </p:nvCxnSpPr>
        <p:spPr bwMode="auto">
          <a:xfrm>
            <a:off x="6543675" y="2608263"/>
            <a:ext cx="1" cy="5159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43" name="Straight Arrow Connector 299"/>
          <p:cNvCxnSpPr>
            <a:cxnSpLocks noChangeShapeType="1"/>
            <a:stCxn id="1032" idx="4"/>
            <a:endCxn id="1046" idx="0"/>
          </p:cNvCxnSpPr>
          <p:nvPr/>
        </p:nvCxnSpPr>
        <p:spPr bwMode="auto">
          <a:xfrm>
            <a:off x="2304257" y="2608263"/>
            <a:ext cx="0" cy="5159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44" name="Oval 300"/>
          <p:cNvSpPr>
            <a:spLocks noChangeArrowheads="1"/>
          </p:cNvSpPr>
          <p:nvPr/>
        </p:nvSpPr>
        <p:spPr bwMode="auto">
          <a:xfrm>
            <a:off x="1556544" y="5529264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Chairs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Oval 301"/>
          <p:cNvSpPr>
            <a:spLocks noChangeArrowheads="1"/>
          </p:cNvSpPr>
          <p:nvPr/>
        </p:nvSpPr>
        <p:spPr bwMode="auto">
          <a:xfrm>
            <a:off x="1556544" y="4438651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Desk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Oval 302"/>
          <p:cNvSpPr>
            <a:spLocks noChangeArrowheads="1"/>
          </p:cNvSpPr>
          <p:nvPr/>
        </p:nvSpPr>
        <p:spPr bwMode="auto">
          <a:xfrm>
            <a:off x="1556544" y="3124200"/>
            <a:ext cx="1495425" cy="7715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Cubbies/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Lockers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7" name="Straight Arrow Connector 303"/>
          <p:cNvCxnSpPr>
            <a:cxnSpLocks noChangeShapeType="1"/>
            <a:stCxn id="1045" idx="4"/>
            <a:endCxn id="1044" idx="0"/>
          </p:cNvCxnSpPr>
          <p:nvPr/>
        </p:nvCxnSpPr>
        <p:spPr bwMode="auto">
          <a:xfrm>
            <a:off x="2304257" y="5210176"/>
            <a:ext cx="0" cy="3190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48" name="Straight Arrow Connector 304"/>
          <p:cNvCxnSpPr>
            <a:cxnSpLocks noChangeShapeType="1"/>
            <a:stCxn id="1046" idx="4"/>
            <a:endCxn id="1045" idx="0"/>
          </p:cNvCxnSpPr>
          <p:nvPr/>
        </p:nvCxnSpPr>
        <p:spPr bwMode="auto">
          <a:xfrm>
            <a:off x="2304257" y="3895725"/>
            <a:ext cx="0" cy="54292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addressing two main issues</a:t>
            </a:r>
          </a:p>
          <a:p>
            <a:pPr lvl="1"/>
            <a:r>
              <a:rPr lang="en-US" dirty="0" smtClean="0"/>
              <a:t>Overall Lighting</a:t>
            </a:r>
          </a:p>
          <a:p>
            <a:pPr lvl="1"/>
            <a:r>
              <a:rPr lang="en-US" dirty="0" smtClean="0"/>
              <a:t>Overall physical accessibility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Individuals with TBI may experience a reduction in vision and be physically handicapped.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Environment should be barrier-free and adapted to fulfill the varying abilities and disabilities.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Exterior</a:t>
            </a:r>
            <a:endParaRPr lang="en-US" dirty="0"/>
          </a:p>
        </p:txBody>
      </p:sp>
      <p:pic>
        <p:nvPicPr>
          <p:cNvPr id="4" name="Picture 3" descr="front r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6705600" cy="50292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1143000"/>
            <a:ext cx="3048000" cy="762000"/>
          </a:xfrm>
          <a:prstGeom prst="wedgeRoundRectCallout">
            <a:avLst>
              <a:gd name="adj1" fmla="val -26206"/>
              <a:gd name="adj2" fmla="val 3526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Accessible parking spaces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5715000"/>
            <a:ext cx="2667000" cy="838200"/>
          </a:xfrm>
          <a:prstGeom prst="wedgeRoundRectCallout">
            <a:avLst>
              <a:gd name="adj1" fmla="val -64842"/>
              <a:gd name="adj2" fmla="val -1556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Garden with flowers and vegetables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1590</Words>
  <Application>Microsoft Office PowerPoint</Application>
  <PresentationFormat>On-screen Show (4:3)</PresentationFormat>
  <Paragraphs>429</Paragraphs>
  <Slides>68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Apex</vt:lpstr>
      <vt:lpstr>An evaluation of accessible solutions for the adapt clubhouse</vt:lpstr>
      <vt:lpstr>Slide 2</vt:lpstr>
      <vt:lpstr>Goals and Objectives</vt:lpstr>
      <vt:lpstr>Our Processes</vt:lpstr>
      <vt:lpstr>Topics To Be Discussed</vt:lpstr>
      <vt:lpstr>Lighting and Physical Accessibility</vt:lpstr>
      <vt:lpstr>Slide 7</vt:lpstr>
      <vt:lpstr>Introduction</vt:lpstr>
      <vt:lpstr>Exterior</vt:lpstr>
      <vt:lpstr>Main Entrance</vt:lpstr>
      <vt:lpstr>Overall Floor Plan of Clubhouse</vt:lpstr>
      <vt:lpstr>Recommendations/Rationale Furniture</vt:lpstr>
      <vt:lpstr>Refinish Shelving and Cabinets</vt:lpstr>
      <vt:lpstr>Guest Space at Clubhouse</vt:lpstr>
      <vt:lpstr>Heavy-Duty Ventilated Lockers</vt:lpstr>
      <vt:lpstr>Coat Cubby</vt:lpstr>
      <vt:lpstr>Example of Space Saving</vt:lpstr>
      <vt:lpstr>Desks at Clubhouse</vt:lpstr>
      <vt:lpstr>Universal designed desks</vt:lpstr>
      <vt:lpstr>Chairs at Clubhouse</vt:lpstr>
      <vt:lpstr>Ergonomic Chairs</vt:lpstr>
      <vt:lpstr>Recommendations/Rationale Physical/Structual</vt:lpstr>
      <vt:lpstr>Rear Entrance</vt:lpstr>
      <vt:lpstr>Re-Construction Plan</vt:lpstr>
      <vt:lpstr>Fall Prevention</vt:lpstr>
      <vt:lpstr>Reducing Congestion</vt:lpstr>
      <vt:lpstr>Lighting at Clubhouse</vt:lpstr>
      <vt:lpstr>Recommendations/Rationale Lighting</vt:lpstr>
      <vt:lpstr>Office Lighting</vt:lpstr>
      <vt:lpstr>Task Lighting</vt:lpstr>
      <vt:lpstr>Motion Light Sensors</vt:lpstr>
      <vt:lpstr>Motion Light Sensors</vt:lpstr>
      <vt:lpstr>References </vt:lpstr>
      <vt:lpstr>Computer Access</vt:lpstr>
      <vt:lpstr>Slide 35</vt:lpstr>
      <vt:lpstr>Introduction</vt:lpstr>
      <vt:lpstr>Observation of Business Unit at Clubhouse</vt:lpstr>
      <vt:lpstr>Six work stations with computer, printers and internet connection</vt:lpstr>
      <vt:lpstr>One color coded keyboard, wireless mice</vt:lpstr>
      <vt:lpstr>Instructional booklets</vt:lpstr>
      <vt:lpstr>Shared thumb drives</vt:lpstr>
      <vt:lpstr>Recommendations/Rationale</vt:lpstr>
      <vt:lpstr>Screen Readers</vt:lpstr>
      <vt:lpstr>Reading and Writing Assistance</vt:lpstr>
      <vt:lpstr>Reading and Writing Assistance (cont’d)</vt:lpstr>
      <vt:lpstr>Free Software</vt:lpstr>
      <vt:lpstr>Trackballs</vt:lpstr>
      <vt:lpstr>Roller Plus Joystick</vt:lpstr>
      <vt:lpstr>BigKeys LX Keyboard</vt:lpstr>
      <vt:lpstr>Clear Braille sticker</vt:lpstr>
      <vt:lpstr>References</vt:lpstr>
      <vt:lpstr>Other Technology</vt:lpstr>
      <vt:lpstr>Slide 53</vt:lpstr>
      <vt:lpstr>Introduction</vt:lpstr>
      <vt:lpstr>Observations at Clubhouse</vt:lpstr>
      <vt:lpstr>Recommendations/Rationale</vt:lpstr>
      <vt:lpstr>Memory and Logic</vt:lpstr>
      <vt:lpstr>Letter Recognition</vt:lpstr>
      <vt:lpstr>Speech Recognition</vt:lpstr>
      <vt:lpstr>Picture/Text-based AAC</vt:lpstr>
      <vt:lpstr>Text-based AAC</vt:lpstr>
      <vt:lpstr>Low-tech AAC</vt:lpstr>
      <vt:lpstr>Organization</vt:lpstr>
      <vt:lpstr>Organization (cont’d)</vt:lpstr>
      <vt:lpstr>Organization (cont’d)</vt:lpstr>
      <vt:lpstr>References</vt:lpstr>
      <vt:lpstr>Thank You!</vt:lpstr>
      <vt:lpstr>Any Question?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Clubhouse</dc:title>
  <dc:creator>CEHD</dc:creator>
  <cp:lastModifiedBy>CEHD</cp:lastModifiedBy>
  <cp:revision>265</cp:revision>
  <dcterms:created xsi:type="dcterms:W3CDTF">2011-12-04T01:17:17Z</dcterms:created>
  <dcterms:modified xsi:type="dcterms:W3CDTF">2011-12-09T20:49:56Z</dcterms:modified>
</cp:coreProperties>
</file>