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23049-3478-4B36-BE00-34E4E118D3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EF5221-5F24-4046-A941-801AE9622F4B}">
      <dgm:prSet phldrT="[Text]" custT="1"/>
      <dgm:spPr/>
      <dgm:t>
        <a:bodyPr/>
        <a:lstStyle/>
        <a:p>
          <a:r>
            <a:rPr lang="en-US" sz="1200" dirty="0" smtClean="0"/>
            <a:t>Thomas Sessoms &amp; Betsy</a:t>
          </a:r>
          <a:endParaRPr lang="en-US" sz="1200" dirty="0"/>
        </a:p>
      </dgm:t>
    </dgm:pt>
    <dgm:pt modelId="{1D7B492B-1904-491C-B4AC-9F7494E4B48A}" type="parTrans" cxnId="{3EA8727F-CEF6-451E-8167-F8AE4655203B}">
      <dgm:prSet/>
      <dgm:spPr/>
      <dgm:t>
        <a:bodyPr/>
        <a:lstStyle/>
        <a:p>
          <a:endParaRPr lang="en-US"/>
        </a:p>
      </dgm:t>
    </dgm:pt>
    <dgm:pt modelId="{CC2AD5E7-3269-499D-B2E7-AC2259D653C8}" type="sibTrans" cxnId="{3EA8727F-CEF6-451E-8167-F8AE4655203B}">
      <dgm:prSet/>
      <dgm:spPr/>
      <dgm:t>
        <a:bodyPr/>
        <a:lstStyle/>
        <a:p>
          <a:endParaRPr lang="en-US"/>
        </a:p>
      </dgm:t>
    </dgm:pt>
    <dgm:pt modelId="{595F3DCC-33A5-4394-A54F-F5197A5B1E44}">
      <dgm:prSet phldrT="[Text]" custT="1"/>
      <dgm:spPr/>
      <dgm:t>
        <a:bodyPr/>
        <a:lstStyle/>
        <a:p>
          <a:r>
            <a:rPr lang="en-US" sz="1200" dirty="0" smtClean="0"/>
            <a:t>Benjamin Franklin Sessoms &amp; Sarah Leach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in 1859, married to Sarah Leach. They had six children." title="Sonia's Great Grandfather"/>
        </a:ext>
      </dgm:extLst>
    </dgm:pt>
    <dgm:pt modelId="{25CE4004-7237-4A11-9269-42763DDD587D}" type="parTrans" cxnId="{E5A25384-6B49-43EC-A4CD-0C7CABBB528F}">
      <dgm:prSet/>
      <dgm:spPr/>
      <dgm:t>
        <a:bodyPr/>
        <a:lstStyle/>
        <a:p>
          <a:endParaRPr lang="en-US" sz="1200"/>
        </a:p>
      </dgm:t>
    </dgm:pt>
    <dgm:pt modelId="{19D8F007-D25F-4CAF-9C5C-B651A398A4E2}" type="sibTrans" cxnId="{E5A25384-6B49-43EC-A4CD-0C7CABBB528F}">
      <dgm:prSet/>
      <dgm:spPr/>
      <dgm:t>
        <a:bodyPr/>
        <a:lstStyle/>
        <a:p>
          <a:endParaRPr lang="en-US"/>
        </a:p>
      </dgm:t>
    </dgm:pt>
    <dgm:pt modelId="{F81CCE6B-09D8-4741-9C92-41BC2A65B1E9}">
      <dgm:prSet phldrT="[Text]" custT="1"/>
      <dgm:spPr/>
      <dgm:t>
        <a:bodyPr/>
        <a:lstStyle/>
        <a:p>
          <a:r>
            <a:rPr lang="en-US" sz="1200" dirty="0" smtClean="0"/>
            <a:t>Benjamin Jeston Sessoms &amp;  Mary Alice Jones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July 4, 1900, married Mary Alice Jones. They had four children." title="Sonia's Grandfather"/>
        </a:ext>
      </dgm:extLst>
    </dgm:pt>
    <dgm:pt modelId="{6DC03105-360E-4703-9DC0-5750C22914A5}" type="parTrans" cxnId="{CF509B49-CFA5-43A5-92A1-2496F733B5CB}">
      <dgm:prSet/>
      <dgm:spPr/>
      <dgm:t>
        <a:bodyPr/>
        <a:lstStyle/>
        <a:p>
          <a:endParaRPr lang="en-US" sz="1200"/>
        </a:p>
      </dgm:t>
    </dgm:pt>
    <dgm:pt modelId="{71D29288-DFE3-4908-A12D-DB7EA90AD5F8}" type="sibTrans" cxnId="{CF509B49-CFA5-43A5-92A1-2496F733B5CB}">
      <dgm:prSet/>
      <dgm:spPr/>
      <dgm:t>
        <a:bodyPr/>
        <a:lstStyle/>
        <a:p>
          <a:endParaRPr lang="en-US"/>
        </a:p>
      </dgm:t>
    </dgm:pt>
    <dgm:pt modelId="{22E71AE1-7337-4DC9-9D03-DD687983EDCF}">
      <dgm:prSet custT="1"/>
      <dgm:spPr/>
      <dgm:t>
        <a:bodyPr/>
        <a:lstStyle/>
        <a:p>
          <a:r>
            <a:rPr lang="en-US" sz="1200" dirty="0" smtClean="0"/>
            <a:t>Benjamin Norphus Sessoms &amp; Esther E Oliver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Oct 4, 1934, married Esther E Oliver. They have six children." title="Sonia's Father"/>
        </a:ext>
      </dgm:extLst>
    </dgm:pt>
    <dgm:pt modelId="{D44569BC-BD0A-4E79-B4CF-1EB81EFB6442}" type="parTrans" cxnId="{DD334EB1-6AF8-4011-BBB9-17AC1FF5A989}">
      <dgm:prSet/>
      <dgm:spPr/>
      <dgm:t>
        <a:bodyPr/>
        <a:lstStyle/>
        <a:p>
          <a:endParaRPr lang="en-US" sz="1200"/>
        </a:p>
      </dgm:t>
    </dgm:pt>
    <dgm:pt modelId="{9226F435-BFEC-4288-BA29-BE6C7C9D0951}" type="sibTrans" cxnId="{DD334EB1-6AF8-4011-BBB9-17AC1FF5A989}">
      <dgm:prSet/>
      <dgm:spPr/>
      <dgm:t>
        <a:bodyPr/>
        <a:lstStyle/>
        <a:p>
          <a:endParaRPr lang="en-US"/>
        </a:p>
      </dgm:t>
    </dgm:pt>
    <dgm:pt modelId="{B1E53066-9F2A-4899-8871-2D4C694F1B75}">
      <dgm:prSet custT="1"/>
      <dgm:spPr/>
      <dgm:t>
        <a:bodyPr/>
        <a:lstStyle/>
        <a:p>
          <a:r>
            <a:rPr lang="en-US" sz="1200" dirty="0" smtClean="0"/>
            <a:t>Sonia Celeste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Oldest daughter of Ben and Esther Sessoms" title="Me"/>
        </a:ext>
      </dgm:extLst>
    </dgm:pt>
    <dgm:pt modelId="{7EFF1317-F476-4A78-9285-15F16AEF7D35}" type="parTrans" cxnId="{583E749C-5216-43F0-B133-E5AD42ED6027}">
      <dgm:prSet/>
      <dgm:spPr/>
      <dgm:t>
        <a:bodyPr/>
        <a:lstStyle/>
        <a:p>
          <a:endParaRPr lang="en-US" sz="1200"/>
        </a:p>
      </dgm:t>
    </dgm:pt>
    <dgm:pt modelId="{BFA4AE51-BF56-400D-96AE-AD1806244D9D}" type="sibTrans" cxnId="{583E749C-5216-43F0-B133-E5AD42ED6027}">
      <dgm:prSet/>
      <dgm:spPr/>
      <dgm:t>
        <a:bodyPr/>
        <a:lstStyle/>
        <a:p>
          <a:endParaRPr lang="en-US"/>
        </a:p>
      </dgm:t>
    </dgm:pt>
    <dgm:pt modelId="{607221CA-5221-453E-9B4F-488C8667DC17}">
      <dgm:prSet custT="1"/>
      <dgm:spPr/>
      <dgm:t>
        <a:bodyPr/>
        <a:lstStyle/>
        <a:p>
          <a:r>
            <a:rPr lang="en-US" sz="1200" dirty="0" smtClean="0"/>
            <a:t>Teresa Lyn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Sept 28, married to Richard Lazarone. Two children with John Conyer's her first husband.  " title="Sonia's Sister"/>
        </a:ext>
      </dgm:extLst>
    </dgm:pt>
    <dgm:pt modelId="{459FA9EE-5F93-431E-A68A-8AD2516747CF}" type="parTrans" cxnId="{43DDB4BB-EBF4-4813-9BAC-C3C3D3039B8F}">
      <dgm:prSet/>
      <dgm:spPr/>
      <dgm:t>
        <a:bodyPr/>
        <a:lstStyle/>
        <a:p>
          <a:endParaRPr lang="en-US" sz="1200"/>
        </a:p>
      </dgm:t>
    </dgm:pt>
    <dgm:pt modelId="{349630CA-6166-41B7-9CCC-07EF9638D3A3}" type="sibTrans" cxnId="{43DDB4BB-EBF4-4813-9BAC-C3C3D3039B8F}">
      <dgm:prSet/>
      <dgm:spPr/>
      <dgm:t>
        <a:bodyPr/>
        <a:lstStyle/>
        <a:p>
          <a:endParaRPr lang="en-US"/>
        </a:p>
      </dgm:t>
    </dgm:pt>
    <dgm:pt modelId="{E081ECEE-0B8F-44F0-B444-F50AB9B14C9F}">
      <dgm:prSet custT="1"/>
      <dgm:spPr/>
      <dgm:t>
        <a:bodyPr/>
        <a:lstStyle/>
        <a:p>
          <a:r>
            <a:rPr lang="en-US" sz="1200" dirty="0" smtClean="0"/>
            <a:t>Benjamin Norphus Jr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on Sept 9." title="Sonia's Eldest Brother"/>
        </a:ext>
      </dgm:extLst>
    </dgm:pt>
    <dgm:pt modelId="{585E9194-DA79-4C94-A5EB-E232CAB22520}" type="parTrans" cxnId="{2D169750-55D5-4A48-9CAE-9316FEA02DF0}">
      <dgm:prSet/>
      <dgm:spPr/>
      <dgm:t>
        <a:bodyPr/>
        <a:lstStyle/>
        <a:p>
          <a:endParaRPr lang="en-US" sz="1200"/>
        </a:p>
      </dgm:t>
    </dgm:pt>
    <dgm:pt modelId="{26E25B29-353F-4807-B0BF-952E4DA09F91}" type="sibTrans" cxnId="{2D169750-55D5-4A48-9CAE-9316FEA02DF0}">
      <dgm:prSet/>
      <dgm:spPr/>
      <dgm:t>
        <a:bodyPr/>
        <a:lstStyle/>
        <a:p>
          <a:endParaRPr lang="en-US"/>
        </a:p>
      </dgm:t>
    </dgm:pt>
    <dgm:pt modelId="{00C9C292-C5A9-4B0F-A94B-530010D39FE8}">
      <dgm:prSet custT="1"/>
      <dgm:spPr/>
      <dgm:t>
        <a:bodyPr/>
        <a:lstStyle/>
        <a:p>
          <a:r>
            <a:rPr lang="en-US" sz="1200" dirty="0" smtClean="0"/>
            <a:t>Everette Scot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June 2, married to Robin Carter. They have one daughter, Carter." title="Sonia's Brother"/>
        </a:ext>
      </dgm:extLst>
    </dgm:pt>
    <dgm:pt modelId="{F314C4E7-3E93-46E0-97F3-C658C9A59865}" type="parTrans" cxnId="{39DF670E-281E-4085-9229-AEDEDB8CC0EB}">
      <dgm:prSet/>
      <dgm:spPr/>
      <dgm:t>
        <a:bodyPr/>
        <a:lstStyle/>
        <a:p>
          <a:endParaRPr lang="en-US" sz="1200"/>
        </a:p>
      </dgm:t>
    </dgm:pt>
    <dgm:pt modelId="{63E9C38C-0288-4658-8891-3719827C7962}" type="sibTrans" cxnId="{39DF670E-281E-4085-9229-AEDEDB8CC0EB}">
      <dgm:prSet/>
      <dgm:spPr/>
      <dgm:t>
        <a:bodyPr/>
        <a:lstStyle/>
        <a:p>
          <a:endParaRPr lang="en-US"/>
        </a:p>
      </dgm:t>
    </dgm:pt>
    <dgm:pt modelId="{82BB913F-3992-49C2-BB0A-8EABBF321761}">
      <dgm:prSet custT="1"/>
      <dgm:spPr/>
      <dgm:t>
        <a:bodyPr/>
        <a:lstStyle/>
        <a:p>
          <a:r>
            <a:rPr lang="en-US" sz="1200" dirty="0" smtClean="0"/>
            <a:t>Eric Nathan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Nov 20. " title="Sonia's Brother"/>
        </a:ext>
      </dgm:extLst>
    </dgm:pt>
    <dgm:pt modelId="{3FAEE7EF-9231-4F6C-A976-DB129774E398}" type="parTrans" cxnId="{2E21ECE9-11EE-43D7-B08D-E5A7EE860A25}">
      <dgm:prSet/>
      <dgm:spPr/>
      <dgm:t>
        <a:bodyPr/>
        <a:lstStyle/>
        <a:p>
          <a:endParaRPr lang="en-US" sz="1200"/>
        </a:p>
      </dgm:t>
    </dgm:pt>
    <dgm:pt modelId="{55614D8F-6E79-482E-962D-3BF27428971D}" type="sibTrans" cxnId="{2E21ECE9-11EE-43D7-B08D-E5A7EE860A25}">
      <dgm:prSet/>
      <dgm:spPr/>
      <dgm:t>
        <a:bodyPr/>
        <a:lstStyle/>
        <a:p>
          <a:endParaRPr lang="en-US"/>
        </a:p>
      </dgm:t>
    </dgm:pt>
    <dgm:pt modelId="{86805D37-A9DA-42E7-90F8-17D778375473}">
      <dgm:prSet custT="1"/>
      <dgm:spPr/>
      <dgm:t>
        <a:bodyPr/>
        <a:lstStyle/>
        <a:p>
          <a:r>
            <a:rPr lang="en-US" sz="1200" dirty="0" smtClean="0"/>
            <a:t>Valerie Ann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June 11, married to Timothy Callahan." title="Sonia's Sister "/>
        </a:ext>
      </dgm:extLst>
    </dgm:pt>
    <dgm:pt modelId="{928F5B5F-462E-46F4-82EE-69269B98F029}" type="parTrans" cxnId="{E50BBA96-317D-4D94-AAA6-6525356B035F}">
      <dgm:prSet/>
      <dgm:spPr/>
      <dgm:t>
        <a:bodyPr/>
        <a:lstStyle/>
        <a:p>
          <a:endParaRPr lang="en-US" sz="1200"/>
        </a:p>
      </dgm:t>
    </dgm:pt>
    <dgm:pt modelId="{55EE660A-9B00-404A-9427-5753C9B3541E}" type="sibTrans" cxnId="{E50BBA96-317D-4D94-AAA6-6525356B035F}">
      <dgm:prSet/>
      <dgm:spPr/>
      <dgm:t>
        <a:bodyPr/>
        <a:lstStyle/>
        <a:p>
          <a:endParaRPr lang="en-US"/>
        </a:p>
      </dgm:t>
    </dgm:pt>
    <dgm:pt modelId="{8677D41D-F548-49A3-ACB0-A27F70851182}" type="pres">
      <dgm:prSet presAssocID="{5A923049-3478-4B36-BE00-34E4E118D3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98E2E2-F575-442B-AD90-7C9D0669C388}" type="pres">
      <dgm:prSet presAssocID="{CFEF5221-5F24-4046-A941-801AE9622F4B}" presName="hierRoot1" presStyleCnt="0"/>
      <dgm:spPr/>
    </dgm:pt>
    <dgm:pt modelId="{D5FCA321-3FD9-4446-BD21-3B43E0A1893E}" type="pres">
      <dgm:prSet presAssocID="{CFEF5221-5F24-4046-A941-801AE9622F4B}" presName="composite" presStyleCnt="0"/>
      <dgm:spPr/>
    </dgm:pt>
    <dgm:pt modelId="{4AA4CCCD-89CD-4CC7-9626-ECA27FEAEFB2}" type="pres">
      <dgm:prSet presAssocID="{CFEF5221-5F24-4046-A941-801AE9622F4B}" presName="background" presStyleLbl="node0" presStyleIdx="0" presStyleCnt="1"/>
      <dgm:spPr/>
      <dgm:extLst>
        <a:ext uri="{E40237B7-FDA0-4F09-8148-C483321AD2D9}">
          <dgm14:cNvPr xmlns:dgm14="http://schemas.microsoft.com/office/drawing/2010/diagram" id="0" name="" descr="Born 1700s, Robeson,  NC - married to Betsy" title="Sonia's Great-Great Grandfather"/>
        </a:ext>
      </dgm:extLst>
    </dgm:pt>
    <dgm:pt modelId="{EF4523CE-1E5D-4D2B-8670-D328149A5934}" type="pres">
      <dgm:prSet presAssocID="{CFEF5221-5F24-4046-A941-801AE9622F4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680105-2EB0-4788-8C2B-BDA66D56BFFB}" type="pres">
      <dgm:prSet presAssocID="{CFEF5221-5F24-4046-A941-801AE9622F4B}" presName="hierChild2" presStyleCnt="0"/>
      <dgm:spPr/>
    </dgm:pt>
    <dgm:pt modelId="{1719FD3C-3DFF-4F73-A459-4B75C289F447}" type="pres">
      <dgm:prSet presAssocID="{25CE4004-7237-4A11-9269-42763DDD587D}" presName="Name10" presStyleLbl="parChTrans1D2" presStyleIdx="0" presStyleCnt="1"/>
      <dgm:spPr/>
      <dgm:t>
        <a:bodyPr/>
        <a:lstStyle/>
        <a:p>
          <a:endParaRPr lang="en-US"/>
        </a:p>
      </dgm:t>
    </dgm:pt>
    <dgm:pt modelId="{7CCB89BA-87F9-4C76-8121-5229AC3C4655}" type="pres">
      <dgm:prSet presAssocID="{595F3DCC-33A5-4394-A54F-F5197A5B1E44}" presName="hierRoot2" presStyleCnt="0"/>
      <dgm:spPr/>
    </dgm:pt>
    <dgm:pt modelId="{75A9CC87-7A44-4135-8150-08D2BD4C1330}" type="pres">
      <dgm:prSet presAssocID="{595F3DCC-33A5-4394-A54F-F5197A5B1E44}" presName="composite2" presStyleCnt="0"/>
      <dgm:spPr/>
    </dgm:pt>
    <dgm:pt modelId="{8F40B28A-9417-4F9E-A6A4-7FDAF4DC8D7E}" type="pres">
      <dgm:prSet presAssocID="{595F3DCC-33A5-4394-A54F-F5197A5B1E44}" presName="background2" presStyleLbl="node2" presStyleIdx="0" presStyleCnt="1"/>
      <dgm:spPr/>
    </dgm:pt>
    <dgm:pt modelId="{A1A27D28-B0C0-49F2-80AD-2A749E6F6EDE}" type="pres">
      <dgm:prSet presAssocID="{595F3DCC-33A5-4394-A54F-F5197A5B1E44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136287-0274-4B73-BEF0-FB3B636C5DA6}" type="pres">
      <dgm:prSet presAssocID="{595F3DCC-33A5-4394-A54F-F5197A5B1E44}" presName="hierChild3" presStyleCnt="0"/>
      <dgm:spPr/>
    </dgm:pt>
    <dgm:pt modelId="{B99DBB13-7E44-42A9-9054-BA5665C68B17}" type="pres">
      <dgm:prSet presAssocID="{6DC03105-360E-4703-9DC0-5750C22914A5}" presName="Name17" presStyleLbl="parChTrans1D3" presStyleIdx="0" presStyleCnt="1"/>
      <dgm:spPr/>
      <dgm:t>
        <a:bodyPr/>
        <a:lstStyle/>
        <a:p>
          <a:endParaRPr lang="en-US"/>
        </a:p>
      </dgm:t>
    </dgm:pt>
    <dgm:pt modelId="{6BF396BE-6BA3-477A-9A92-22B8218B8A8B}" type="pres">
      <dgm:prSet presAssocID="{F81CCE6B-09D8-4741-9C92-41BC2A65B1E9}" presName="hierRoot3" presStyleCnt="0"/>
      <dgm:spPr/>
    </dgm:pt>
    <dgm:pt modelId="{2B05FFD2-9A85-4ECE-B2F3-D5A08621C69E}" type="pres">
      <dgm:prSet presAssocID="{F81CCE6B-09D8-4741-9C92-41BC2A65B1E9}" presName="composite3" presStyleCnt="0"/>
      <dgm:spPr/>
    </dgm:pt>
    <dgm:pt modelId="{2300E09F-39A4-49E6-A1C1-54B62307B532}" type="pres">
      <dgm:prSet presAssocID="{F81CCE6B-09D8-4741-9C92-41BC2A65B1E9}" presName="background3" presStyleLbl="node3" presStyleIdx="0" presStyleCnt="1"/>
      <dgm:spPr/>
    </dgm:pt>
    <dgm:pt modelId="{4D9A422A-3E40-4CC9-9F44-18CDD37B3E51}" type="pres">
      <dgm:prSet presAssocID="{F81CCE6B-09D8-4741-9C92-41BC2A65B1E9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D575B3-FA96-43A4-A0FB-F6DF79C4A9AA}" type="pres">
      <dgm:prSet presAssocID="{F81CCE6B-09D8-4741-9C92-41BC2A65B1E9}" presName="hierChild4" presStyleCnt="0"/>
      <dgm:spPr/>
    </dgm:pt>
    <dgm:pt modelId="{B29792DB-B48A-4C81-A159-09EFE819A968}" type="pres">
      <dgm:prSet presAssocID="{D44569BC-BD0A-4E79-B4CF-1EB81EFB6442}" presName="Name23" presStyleLbl="parChTrans1D4" presStyleIdx="0" presStyleCnt="7"/>
      <dgm:spPr/>
      <dgm:t>
        <a:bodyPr/>
        <a:lstStyle/>
        <a:p>
          <a:endParaRPr lang="en-US"/>
        </a:p>
      </dgm:t>
    </dgm:pt>
    <dgm:pt modelId="{96E3423E-23DC-4848-AC4B-3FCF59228547}" type="pres">
      <dgm:prSet presAssocID="{22E71AE1-7337-4DC9-9D03-DD687983EDCF}" presName="hierRoot4" presStyleCnt="0"/>
      <dgm:spPr/>
    </dgm:pt>
    <dgm:pt modelId="{16F59CB3-E094-4AA4-A2AE-39AD08171B9D}" type="pres">
      <dgm:prSet presAssocID="{22E71AE1-7337-4DC9-9D03-DD687983EDCF}" presName="composite4" presStyleCnt="0"/>
      <dgm:spPr/>
    </dgm:pt>
    <dgm:pt modelId="{8C6DB0D2-270B-429E-A973-9FE2F6693648}" type="pres">
      <dgm:prSet presAssocID="{22E71AE1-7337-4DC9-9D03-DD687983EDCF}" presName="background4" presStyleLbl="node4" presStyleIdx="0" presStyleCnt="7"/>
      <dgm:spPr/>
    </dgm:pt>
    <dgm:pt modelId="{65FB386C-294F-44EB-B8B4-3C292F4C8A7C}" type="pres">
      <dgm:prSet presAssocID="{22E71AE1-7337-4DC9-9D03-DD687983EDCF}" presName="text4" presStyleLbl="fgAcc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E4ABFF-2E45-4252-AF92-3D28F0E47AB1}" type="pres">
      <dgm:prSet presAssocID="{22E71AE1-7337-4DC9-9D03-DD687983EDCF}" presName="hierChild5" presStyleCnt="0"/>
      <dgm:spPr/>
    </dgm:pt>
    <dgm:pt modelId="{436828DE-EEBC-49FD-ABF7-34292F27B766}" type="pres">
      <dgm:prSet presAssocID="{7EFF1317-F476-4A78-9285-15F16AEF7D35}" presName="Name23" presStyleLbl="parChTrans1D4" presStyleIdx="1" presStyleCnt="7"/>
      <dgm:spPr/>
      <dgm:t>
        <a:bodyPr/>
        <a:lstStyle/>
        <a:p>
          <a:endParaRPr lang="en-US"/>
        </a:p>
      </dgm:t>
    </dgm:pt>
    <dgm:pt modelId="{0934D8DE-A386-4FEA-A032-1B4E085353C5}" type="pres">
      <dgm:prSet presAssocID="{B1E53066-9F2A-4899-8871-2D4C694F1B75}" presName="hierRoot4" presStyleCnt="0"/>
      <dgm:spPr/>
    </dgm:pt>
    <dgm:pt modelId="{FDEA82E9-44EA-4216-AFAB-CDB14EF760ED}" type="pres">
      <dgm:prSet presAssocID="{B1E53066-9F2A-4899-8871-2D4C694F1B75}" presName="composite4" presStyleCnt="0"/>
      <dgm:spPr/>
    </dgm:pt>
    <dgm:pt modelId="{5240C360-E0E7-47E1-B7F7-14EC3AC98E58}" type="pres">
      <dgm:prSet presAssocID="{B1E53066-9F2A-4899-8871-2D4C694F1B75}" presName="background4" presStyleLbl="node4" presStyleIdx="1" presStyleCnt="7"/>
      <dgm:spPr/>
    </dgm:pt>
    <dgm:pt modelId="{5AA9284D-85EE-49AE-83B6-F521A0298A1F}" type="pres">
      <dgm:prSet presAssocID="{B1E53066-9F2A-4899-8871-2D4C694F1B75}" presName="text4" presStyleLbl="fgAcc4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D64715-7EB1-449C-892D-BE54DE35E92E}" type="pres">
      <dgm:prSet presAssocID="{B1E53066-9F2A-4899-8871-2D4C694F1B75}" presName="hierChild5" presStyleCnt="0"/>
      <dgm:spPr/>
    </dgm:pt>
    <dgm:pt modelId="{8523F1E8-91C5-4A45-B740-1AA627125533}" type="pres">
      <dgm:prSet presAssocID="{459FA9EE-5F93-431E-A68A-8AD2516747CF}" presName="Name23" presStyleLbl="parChTrans1D4" presStyleIdx="2" presStyleCnt="7"/>
      <dgm:spPr/>
      <dgm:t>
        <a:bodyPr/>
        <a:lstStyle/>
        <a:p>
          <a:endParaRPr lang="en-US"/>
        </a:p>
      </dgm:t>
    </dgm:pt>
    <dgm:pt modelId="{F95DED23-1520-42DF-873D-D3FDA3102FB0}" type="pres">
      <dgm:prSet presAssocID="{607221CA-5221-453E-9B4F-488C8667DC17}" presName="hierRoot4" presStyleCnt="0"/>
      <dgm:spPr/>
    </dgm:pt>
    <dgm:pt modelId="{AA6C12F2-CB1D-49E7-B017-383B5688F312}" type="pres">
      <dgm:prSet presAssocID="{607221CA-5221-453E-9B4F-488C8667DC17}" presName="composite4" presStyleCnt="0"/>
      <dgm:spPr/>
    </dgm:pt>
    <dgm:pt modelId="{7E5D46DE-5873-4BE9-9FE2-1B342B6397BD}" type="pres">
      <dgm:prSet presAssocID="{607221CA-5221-453E-9B4F-488C8667DC17}" presName="background4" presStyleLbl="node4" presStyleIdx="2" presStyleCnt="7"/>
      <dgm:spPr/>
    </dgm:pt>
    <dgm:pt modelId="{2F74F74E-5EBD-433E-973A-1FADDE9002F0}" type="pres">
      <dgm:prSet presAssocID="{607221CA-5221-453E-9B4F-488C8667DC17}" presName="text4" presStyleLbl="fgAcc4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F914E0-8681-44F0-AFA4-47CFED4EBAEF}" type="pres">
      <dgm:prSet presAssocID="{607221CA-5221-453E-9B4F-488C8667DC17}" presName="hierChild5" presStyleCnt="0"/>
      <dgm:spPr/>
    </dgm:pt>
    <dgm:pt modelId="{BBAF1184-653B-4D69-976D-2C44DA8D3BAF}" type="pres">
      <dgm:prSet presAssocID="{585E9194-DA79-4C94-A5EB-E232CAB22520}" presName="Name23" presStyleLbl="parChTrans1D4" presStyleIdx="3" presStyleCnt="7"/>
      <dgm:spPr/>
      <dgm:t>
        <a:bodyPr/>
        <a:lstStyle/>
        <a:p>
          <a:endParaRPr lang="en-US"/>
        </a:p>
      </dgm:t>
    </dgm:pt>
    <dgm:pt modelId="{CB9C097C-8FDB-42E9-978D-725F7BF08741}" type="pres">
      <dgm:prSet presAssocID="{E081ECEE-0B8F-44F0-B444-F50AB9B14C9F}" presName="hierRoot4" presStyleCnt="0"/>
      <dgm:spPr/>
    </dgm:pt>
    <dgm:pt modelId="{E3F5F684-0FCC-48DB-B7FE-26DC155951ED}" type="pres">
      <dgm:prSet presAssocID="{E081ECEE-0B8F-44F0-B444-F50AB9B14C9F}" presName="composite4" presStyleCnt="0"/>
      <dgm:spPr/>
    </dgm:pt>
    <dgm:pt modelId="{CA15A15C-8D44-4C71-878C-CB7703E7E424}" type="pres">
      <dgm:prSet presAssocID="{E081ECEE-0B8F-44F0-B444-F50AB9B14C9F}" presName="background4" presStyleLbl="node4" presStyleIdx="3" presStyleCnt="7"/>
      <dgm:spPr/>
    </dgm:pt>
    <dgm:pt modelId="{12CCFC15-FBDD-4985-8C91-F15734D6B0D0}" type="pres">
      <dgm:prSet presAssocID="{E081ECEE-0B8F-44F0-B444-F50AB9B14C9F}" presName="text4" presStyleLbl="fgAcc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E58F5D-2306-48E3-9DB3-3893E5997C6B}" type="pres">
      <dgm:prSet presAssocID="{E081ECEE-0B8F-44F0-B444-F50AB9B14C9F}" presName="hierChild5" presStyleCnt="0"/>
      <dgm:spPr/>
    </dgm:pt>
    <dgm:pt modelId="{B4CA681F-59E9-445F-93DC-31F92A868836}" type="pres">
      <dgm:prSet presAssocID="{F314C4E7-3E93-46E0-97F3-C658C9A59865}" presName="Name23" presStyleLbl="parChTrans1D4" presStyleIdx="4" presStyleCnt="7"/>
      <dgm:spPr/>
      <dgm:t>
        <a:bodyPr/>
        <a:lstStyle/>
        <a:p>
          <a:endParaRPr lang="en-US"/>
        </a:p>
      </dgm:t>
    </dgm:pt>
    <dgm:pt modelId="{D439CED9-AEF8-4B2C-9168-EB37EDD72E92}" type="pres">
      <dgm:prSet presAssocID="{00C9C292-C5A9-4B0F-A94B-530010D39FE8}" presName="hierRoot4" presStyleCnt="0"/>
      <dgm:spPr/>
    </dgm:pt>
    <dgm:pt modelId="{BAD06A0F-92BA-40F5-A17A-06D0620A9BAD}" type="pres">
      <dgm:prSet presAssocID="{00C9C292-C5A9-4B0F-A94B-530010D39FE8}" presName="composite4" presStyleCnt="0"/>
      <dgm:spPr/>
    </dgm:pt>
    <dgm:pt modelId="{6E61525A-8E9D-450E-A7E7-857EAADBC829}" type="pres">
      <dgm:prSet presAssocID="{00C9C292-C5A9-4B0F-A94B-530010D39FE8}" presName="background4" presStyleLbl="node4" presStyleIdx="4" presStyleCnt="7"/>
      <dgm:spPr/>
    </dgm:pt>
    <dgm:pt modelId="{C0D752B0-2A9F-4DF1-9049-3C51B6BD0FEC}" type="pres">
      <dgm:prSet presAssocID="{00C9C292-C5A9-4B0F-A94B-530010D39FE8}" presName="text4" presStyleLbl="fgAcc4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A04269-4A19-4513-86A9-8AFA1A4ED944}" type="pres">
      <dgm:prSet presAssocID="{00C9C292-C5A9-4B0F-A94B-530010D39FE8}" presName="hierChild5" presStyleCnt="0"/>
      <dgm:spPr/>
    </dgm:pt>
    <dgm:pt modelId="{39425C4C-407C-4A51-BDD9-6201DFD5D8BC}" type="pres">
      <dgm:prSet presAssocID="{3FAEE7EF-9231-4F6C-A976-DB129774E398}" presName="Name23" presStyleLbl="parChTrans1D4" presStyleIdx="5" presStyleCnt="7"/>
      <dgm:spPr/>
      <dgm:t>
        <a:bodyPr/>
        <a:lstStyle/>
        <a:p>
          <a:endParaRPr lang="en-US"/>
        </a:p>
      </dgm:t>
    </dgm:pt>
    <dgm:pt modelId="{6D03F4FF-4DE8-4A7E-94C0-CA015C9ECF26}" type="pres">
      <dgm:prSet presAssocID="{82BB913F-3992-49C2-BB0A-8EABBF321761}" presName="hierRoot4" presStyleCnt="0"/>
      <dgm:spPr/>
    </dgm:pt>
    <dgm:pt modelId="{CFE5E512-2C39-483F-8BE8-0DB42DA1BB87}" type="pres">
      <dgm:prSet presAssocID="{82BB913F-3992-49C2-BB0A-8EABBF321761}" presName="composite4" presStyleCnt="0"/>
      <dgm:spPr/>
    </dgm:pt>
    <dgm:pt modelId="{DCDDD837-BAEA-4CE3-A5C1-890312938097}" type="pres">
      <dgm:prSet presAssocID="{82BB913F-3992-49C2-BB0A-8EABBF321761}" presName="background4" presStyleLbl="node4" presStyleIdx="5" presStyleCnt="7"/>
      <dgm:spPr/>
    </dgm:pt>
    <dgm:pt modelId="{3F811DDA-4542-4D00-B0F4-D93F1B021AE6}" type="pres">
      <dgm:prSet presAssocID="{82BB913F-3992-49C2-BB0A-8EABBF321761}" presName="text4" presStyleLbl="fgAcc4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374981-9DCF-4D3D-888D-6C15EAF20AE4}" type="pres">
      <dgm:prSet presAssocID="{82BB913F-3992-49C2-BB0A-8EABBF321761}" presName="hierChild5" presStyleCnt="0"/>
      <dgm:spPr/>
    </dgm:pt>
    <dgm:pt modelId="{FD7BE8F5-AE03-422D-BF27-39C08FD72797}" type="pres">
      <dgm:prSet presAssocID="{928F5B5F-462E-46F4-82EE-69269B98F029}" presName="Name23" presStyleLbl="parChTrans1D4" presStyleIdx="6" presStyleCnt="7"/>
      <dgm:spPr/>
      <dgm:t>
        <a:bodyPr/>
        <a:lstStyle/>
        <a:p>
          <a:endParaRPr lang="en-US"/>
        </a:p>
      </dgm:t>
    </dgm:pt>
    <dgm:pt modelId="{8D52E1CC-661A-48EF-B2CD-A782CDAC4DE0}" type="pres">
      <dgm:prSet presAssocID="{86805D37-A9DA-42E7-90F8-17D778375473}" presName="hierRoot4" presStyleCnt="0"/>
      <dgm:spPr/>
    </dgm:pt>
    <dgm:pt modelId="{DA964727-939E-49FC-9F40-94919E1D45D4}" type="pres">
      <dgm:prSet presAssocID="{86805D37-A9DA-42E7-90F8-17D778375473}" presName="composite4" presStyleCnt="0"/>
      <dgm:spPr/>
    </dgm:pt>
    <dgm:pt modelId="{0F07BE22-C738-4504-9A32-29D0DC9624CD}" type="pres">
      <dgm:prSet presAssocID="{86805D37-A9DA-42E7-90F8-17D778375473}" presName="background4" presStyleLbl="node4" presStyleIdx="6" presStyleCnt="7"/>
      <dgm:spPr/>
    </dgm:pt>
    <dgm:pt modelId="{A65E24E8-AB4A-4CDE-B7DF-74410DAEC3C8}" type="pres">
      <dgm:prSet presAssocID="{86805D37-A9DA-42E7-90F8-17D778375473}" presName="text4" presStyleLbl="fgAcc4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2D80F8-BC4E-4FA1-961A-1746493E9373}" type="pres">
      <dgm:prSet presAssocID="{86805D37-A9DA-42E7-90F8-17D778375473}" presName="hierChild5" presStyleCnt="0"/>
      <dgm:spPr/>
    </dgm:pt>
  </dgm:ptLst>
  <dgm:cxnLst>
    <dgm:cxn modelId="{E14CA40F-10F9-44C4-96A6-972ADEF02083}" type="presOf" srcId="{82BB913F-3992-49C2-BB0A-8EABBF321761}" destId="{3F811DDA-4542-4D00-B0F4-D93F1B021AE6}" srcOrd="0" destOrd="0" presId="urn:microsoft.com/office/officeart/2005/8/layout/hierarchy1"/>
    <dgm:cxn modelId="{39DF670E-281E-4085-9229-AEDEDB8CC0EB}" srcId="{22E71AE1-7337-4DC9-9D03-DD687983EDCF}" destId="{00C9C292-C5A9-4B0F-A94B-530010D39FE8}" srcOrd="3" destOrd="0" parTransId="{F314C4E7-3E93-46E0-97F3-C658C9A59865}" sibTransId="{63E9C38C-0288-4658-8891-3719827C7962}"/>
    <dgm:cxn modelId="{5EFD48C1-AD8F-4C9D-A18D-A875858CA984}" type="presOf" srcId="{5A923049-3478-4B36-BE00-34E4E118D396}" destId="{8677D41D-F548-49A3-ACB0-A27F70851182}" srcOrd="0" destOrd="0" presId="urn:microsoft.com/office/officeart/2005/8/layout/hierarchy1"/>
    <dgm:cxn modelId="{422C9DE8-30CF-41F6-AA7C-0424CA6C33F5}" type="presOf" srcId="{22E71AE1-7337-4DC9-9D03-DD687983EDCF}" destId="{65FB386C-294F-44EB-B8B4-3C292F4C8A7C}" srcOrd="0" destOrd="0" presId="urn:microsoft.com/office/officeart/2005/8/layout/hierarchy1"/>
    <dgm:cxn modelId="{068CB67E-4D18-4F91-9731-3B8E86777730}" type="presOf" srcId="{607221CA-5221-453E-9B4F-488C8667DC17}" destId="{2F74F74E-5EBD-433E-973A-1FADDE9002F0}" srcOrd="0" destOrd="0" presId="urn:microsoft.com/office/officeart/2005/8/layout/hierarchy1"/>
    <dgm:cxn modelId="{E50BBA96-317D-4D94-AAA6-6525356B035F}" srcId="{22E71AE1-7337-4DC9-9D03-DD687983EDCF}" destId="{86805D37-A9DA-42E7-90F8-17D778375473}" srcOrd="5" destOrd="0" parTransId="{928F5B5F-462E-46F4-82EE-69269B98F029}" sibTransId="{55EE660A-9B00-404A-9427-5753C9B3541E}"/>
    <dgm:cxn modelId="{CF509B49-CFA5-43A5-92A1-2496F733B5CB}" srcId="{595F3DCC-33A5-4394-A54F-F5197A5B1E44}" destId="{F81CCE6B-09D8-4741-9C92-41BC2A65B1E9}" srcOrd="0" destOrd="0" parTransId="{6DC03105-360E-4703-9DC0-5750C22914A5}" sibTransId="{71D29288-DFE3-4908-A12D-DB7EA90AD5F8}"/>
    <dgm:cxn modelId="{CAE37BE9-4CB9-40C1-925B-FD1BECBAE093}" type="presOf" srcId="{459FA9EE-5F93-431E-A68A-8AD2516747CF}" destId="{8523F1E8-91C5-4A45-B740-1AA627125533}" srcOrd="0" destOrd="0" presId="urn:microsoft.com/office/officeart/2005/8/layout/hierarchy1"/>
    <dgm:cxn modelId="{2D169750-55D5-4A48-9CAE-9316FEA02DF0}" srcId="{22E71AE1-7337-4DC9-9D03-DD687983EDCF}" destId="{E081ECEE-0B8F-44F0-B444-F50AB9B14C9F}" srcOrd="2" destOrd="0" parTransId="{585E9194-DA79-4C94-A5EB-E232CAB22520}" sibTransId="{26E25B29-353F-4807-B0BF-952E4DA09F91}"/>
    <dgm:cxn modelId="{4AA5FBE5-F6CB-468D-8D13-0DE8126DEAE3}" type="presOf" srcId="{595F3DCC-33A5-4394-A54F-F5197A5B1E44}" destId="{A1A27D28-B0C0-49F2-80AD-2A749E6F6EDE}" srcOrd="0" destOrd="0" presId="urn:microsoft.com/office/officeart/2005/8/layout/hierarchy1"/>
    <dgm:cxn modelId="{E5A25384-6B49-43EC-A4CD-0C7CABBB528F}" srcId="{CFEF5221-5F24-4046-A941-801AE9622F4B}" destId="{595F3DCC-33A5-4394-A54F-F5197A5B1E44}" srcOrd="0" destOrd="0" parTransId="{25CE4004-7237-4A11-9269-42763DDD587D}" sibTransId="{19D8F007-D25F-4CAF-9C5C-B651A398A4E2}"/>
    <dgm:cxn modelId="{82FD2E0A-55AE-4943-9DFD-CC538221BB36}" type="presOf" srcId="{CFEF5221-5F24-4046-A941-801AE9622F4B}" destId="{EF4523CE-1E5D-4D2B-8670-D328149A5934}" srcOrd="0" destOrd="0" presId="urn:microsoft.com/office/officeart/2005/8/layout/hierarchy1"/>
    <dgm:cxn modelId="{4AACE0AD-0811-4E67-91C0-B21EE3FFD0DC}" type="presOf" srcId="{B1E53066-9F2A-4899-8871-2D4C694F1B75}" destId="{5AA9284D-85EE-49AE-83B6-F521A0298A1F}" srcOrd="0" destOrd="0" presId="urn:microsoft.com/office/officeart/2005/8/layout/hierarchy1"/>
    <dgm:cxn modelId="{5E4C7DC2-E74A-452F-9E5E-28D6F66EE199}" type="presOf" srcId="{585E9194-DA79-4C94-A5EB-E232CAB22520}" destId="{BBAF1184-653B-4D69-976D-2C44DA8D3BAF}" srcOrd="0" destOrd="0" presId="urn:microsoft.com/office/officeart/2005/8/layout/hierarchy1"/>
    <dgm:cxn modelId="{E4D606AA-BBC8-4BE2-9AC3-300ED6E50F01}" type="presOf" srcId="{3FAEE7EF-9231-4F6C-A976-DB129774E398}" destId="{39425C4C-407C-4A51-BDD9-6201DFD5D8BC}" srcOrd="0" destOrd="0" presId="urn:microsoft.com/office/officeart/2005/8/layout/hierarchy1"/>
    <dgm:cxn modelId="{858891DF-E80E-4C1F-9F53-B7EEC6671D7E}" type="presOf" srcId="{E081ECEE-0B8F-44F0-B444-F50AB9B14C9F}" destId="{12CCFC15-FBDD-4985-8C91-F15734D6B0D0}" srcOrd="0" destOrd="0" presId="urn:microsoft.com/office/officeart/2005/8/layout/hierarchy1"/>
    <dgm:cxn modelId="{27F5FF5C-1F16-4C55-B40F-CE46EF025790}" type="presOf" srcId="{6DC03105-360E-4703-9DC0-5750C22914A5}" destId="{B99DBB13-7E44-42A9-9054-BA5665C68B17}" srcOrd="0" destOrd="0" presId="urn:microsoft.com/office/officeart/2005/8/layout/hierarchy1"/>
    <dgm:cxn modelId="{43DDB4BB-EBF4-4813-9BAC-C3C3D3039B8F}" srcId="{22E71AE1-7337-4DC9-9D03-DD687983EDCF}" destId="{607221CA-5221-453E-9B4F-488C8667DC17}" srcOrd="1" destOrd="0" parTransId="{459FA9EE-5F93-431E-A68A-8AD2516747CF}" sibTransId="{349630CA-6166-41B7-9CCC-07EF9638D3A3}"/>
    <dgm:cxn modelId="{21CCD353-271D-46B5-8157-0D4F8A24A5A9}" type="presOf" srcId="{7EFF1317-F476-4A78-9285-15F16AEF7D35}" destId="{436828DE-EEBC-49FD-ABF7-34292F27B766}" srcOrd="0" destOrd="0" presId="urn:microsoft.com/office/officeart/2005/8/layout/hierarchy1"/>
    <dgm:cxn modelId="{583E749C-5216-43F0-B133-E5AD42ED6027}" srcId="{22E71AE1-7337-4DC9-9D03-DD687983EDCF}" destId="{B1E53066-9F2A-4899-8871-2D4C694F1B75}" srcOrd="0" destOrd="0" parTransId="{7EFF1317-F476-4A78-9285-15F16AEF7D35}" sibTransId="{BFA4AE51-BF56-400D-96AE-AD1806244D9D}"/>
    <dgm:cxn modelId="{B418F3E7-C2B1-486D-9F49-A7844866DE3B}" type="presOf" srcId="{00C9C292-C5A9-4B0F-A94B-530010D39FE8}" destId="{C0D752B0-2A9F-4DF1-9049-3C51B6BD0FEC}" srcOrd="0" destOrd="0" presId="urn:microsoft.com/office/officeart/2005/8/layout/hierarchy1"/>
    <dgm:cxn modelId="{6770E895-FE60-4923-950A-CD65D6D87FF4}" type="presOf" srcId="{25CE4004-7237-4A11-9269-42763DDD587D}" destId="{1719FD3C-3DFF-4F73-A459-4B75C289F447}" srcOrd="0" destOrd="0" presId="urn:microsoft.com/office/officeart/2005/8/layout/hierarchy1"/>
    <dgm:cxn modelId="{3EA8727F-CEF6-451E-8167-F8AE4655203B}" srcId="{5A923049-3478-4B36-BE00-34E4E118D396}" destId="{CFEF5221-5F24-4046-A941-801AE9622F4B}" srcOrd="0" destOrd="0" parTransId="{1D7B492B-1904-491C-B4AC-9F7494E4B48A}" sibTransId="{CC2AD5E7-3269-499D-B2E7-AC2259D653C8}"/>
    <dgm:cxn modelId="{178CE202-9EC3-4F96-8563-D7F42618383E}" type="presOf" srcId="{D44569BC-BD0A-4E79-B4CF-1EB81EFB6442}" destId="{B29792DB-B48A-4C81-A159-09EFE819A968}" srcOrd="0" destOrd="0" presId="urn:microsoft.com/office/officeart/2005/8/layout/hierarchy1"/>
    <dgm:cxn modelId="{2E21ECE9-11EE-43D7-B08D-E5A7EE860A25}" srcId="{22E71AE1-7337-4DC9-9D03-DD687983EDCF}" destId="{82BB913F-3992-49C2-BB0A-8EABBF321761}" srcOrd="4" destOrd="0" parTransId="{3FAEE7EF-9231-4F6C-A976-DB129774E398}" sibTransId="{55614D8F-6E79-482E-962D-3BF27428971D}"/>
    <dgm:cxn modelId="{DD334EB1-6AF8-4011-BBB9-17AC1FF5A989}" srcId="{F81CCE6B-09D8-4741-9C92-41BC2A65B1E9}" destId="{22E71AE1-7337-4DC9-9D03-DD687983EDCF}" srcOrd="0" destOrd="0" parTransId="{D44569BC-BD0A-4E79-B4CF-1EB81EFB6442}" sibTransId="{9226F435-BFEC-4288-BA29-BE6C7C9D0951}"/>
    <dgm:cxn modelId="{15FA11A5-C55D-4CEE-BB01-8713D5DCDE56}" type="presOf" srcId="{F314C4E7-3E93-46E0-97F3-C658C9A59865}" destId="{B4CA681F-59E9-445F-93DC-31F92A868836}" srcOrd="0" destOrd="0" presId="urn:microsoft.com/office/officeart/2005/8/layout/hierarchy1"/>
    <dgm:cxn modelId="{CDB2E9E7-A997-4964-866A-BCEA78F21FAC}" type="presOf" srcId="{928F5B5F-462E-46F4-82EE-69269B98F029}" destId="{FD7BE8F5-AE03-422D-BF27-39C08FD72797}" srcOrd="0" destOrd="0" presId="urn:microsoft.com/office/officeart/2005/8/layout/hierarchy1"/>
    <dgm:cxn modelId="{ED8F2084-E6B9-4145-AD86-54BB18413CA7}" type="presOf" srcId="{F81CCE6B-09D8-4741-9C92-41BC2A65B1E9}" destId="{4D9A422A-3E40-4CC9-9F44-18CDD37B3E51}" srcOrd="0" destOrd="0" presId="urn:microsoft.com/office/officeart/2005/8/layout/hierarchy1"/>
    <dgm:cxn modelId="{9DE80705-AF33-4B01-A431-6D5014680381}" type="presOf" srcId="{86805D37-A9DA-42E7-90F8-17D778375473}" destId="{A65E24E8-AB4A-4CDE-B7DF-74410DAEC3C8}" srcOrd="0" destOrd="0" presId="urn:microsoft.com/office/officeart/2005/8/layout/hierarchy1"/>
    <dgm:cxn modelId="{B6953F95-5CE4-43D3-8CD6-CDD5D5883FF2}" type="presParOf" srcId="{8677D41D-F548-49A3-ACB0-A27F70851182}" destId="{2E98E2E2-F575-442B-AD90-7C9D0669C388}" srcOrd="0" destOrd="0" presId="urn:microsoft.com/office/officeart/2005/8/layout/hierarchy1"/>
    <dgm:cxn modelId="{268C6EAB-326E-41FF-84BB-23B482E6F97D}" type="presParOf" srcId="{2E98E2E2-F575-442B-AD90-7C9D0669C388}" destId="{D5FCA321-3FD9-4446-BD21-3B43E0A1893E}" srcOrd="0" destOrd="0" presId="urn:microsoft.com/office/officeart/2005/8/layout/hierarchy1"/>
    <dgm:cxn modelId="{157D2EF1-BCBE-41E8-A1FD-F467549D4DF5}" type="presParOf" srcId="{D5FCA321-3FD9-4446-BD21-3B43E0A1893E}" destId="{4AA4CCCD-89CD-4CC7-9626-ECA27FEAEFB2}" srcOrd="0" destOrd="0" presId="urn:microsoft.com/office/officeart/2005/8/layout/hierarchy1"/>
    <dgm:cxn modelId="{ECEB7298-A9D8-48B1-A66E-D02051481FB1}" type="presParOf" srcId="{D5FCA321-3FD9-4446-BD21-3B43E0A1893E}" destId="{EF4523CE-1E5D-4D2B-8670-D328149A5934}" srcOrd="1" destOrd="0" presId="urn:microsoft.com/office/officeart/2005/8/layout/hierarchy1"/>
    <dgm:cxn modelId="{7A0085C9-9946-4818-BE2F-2CBE7ABC3D17}" type="presParOf" srcId="{2E98E2E2-F575-442B-AD90-7C9D0669C388}" destId="{55680105-2EB0-4788-8C2B-BDA66D56BFFB}" srcOrd="1" destOrd="0" presId="urn:microsoft.com/office/officeart/2005/8/layout/hierarchy1"/>
    <dgm:cxn modelId="{F2933F35-0E06-400C-B43B-34A38025A59E}" type="presParOf" srcId="{55680105-2EB0-4788-8C2B-BDA66D56BFFB}" destId="{1719FD3C-3DFF-4F73-A459-4B75C289F447}" srcOrd="0" destOrd="0" presId="urn:microsoft.com/office/officeart/2005/8/layout/hierarchy1"/>
    <dgm:cxn modelId="{7C2DB35E-7792-4D29-A696-54800B4B0775}" type="presParOf" srcId="{55680105-2EB0-4788-8C2B-BDA66D56BFFB}" destId="{7CCB89BA-87F9-4C76-8121-5229AC3C4655}" srcOrd="1" destOrd="0" presId="urn:microsoft.com/office/officeart/2005/8/layout/hierarchy1"/>
    <dgm:cxn modelId="{A6073A82-A70B-4AFA-8A75-17C17296FBCC}" type="presParOf" srcId="{7CCB89BA-87F9-4C76-8121-5229AC3C4655}" destId="{75A9CC87-7A44-4135-8150-08D2BD4C1330}" srcOrd="0" destOrd="0" presId="urn:microsoft.com/office/officeart/2005/8/layout/hierarchy1"/>
    <dgm:cxn modelId="{AB3E54B1-6C5E-4D4C-8B80-FD44ABF6AEF0}" type="presParOf" srcId="{75A9CC87-7A44-4135-8150-08D2BD4C1330}" destId="{8F40B28A-9417-4F9E-A6A4-7FDAF4DC8D7E}" srcOrd="0" destOrd="0" presId="urn:microsoft.com/office/officeart/2005/8/layout/hierarchy1"/>
    <dgm:cxn modelId="{2CF98567-3B87-405A-8F40-51A63DB5332A}" type="presParOf" srcId="{75A9CC87-7A44-4135-8150-08D2BD4C1330}" destId="{A1A27D28-B0C0-49F2-80AD-2A749E6F6EDE}" srcOrd="1" destOrd="0" presId="urn:microsoft.com/office/officeart/2005/8/layout/hierarchy1"/>
    <dgm:cxn modelId="{E5C9C62B-D6E6-4E09-AB98-47288B20D47D}" type="presParOf" srcId="{7CCB89BA-87F9-4C76-8121-5229AC3C4655}" destId="{DC136287-0274-4B73-BEF0-FB3B636C5DA6}" srcOrd="1" destOrd="0" presId="urn:microsoft.com/office/officeart/2005/8/layout/hierarchy1"/>
    <dgm:cxn modelId="{DA2E76E2-9D71-466E-BA81-75B5BD3C0FE0}" type="presParOf" srcId="{DC136287-0274-4B73-BEF0-FB3B636C5DA6}" destId="{B99DBB13-7E44-42A9-9054-BA5665C68B17}" srcOrd="0" destOrd="0" presId="urn:microsoft.com/office/officeart/2005/8/layout/hierarchy1"/>
    <dgm:cxn modelId="{17C6A1F5-9977-4627-8811-2A74C175E566}" type="presParOf" srcId="{DC136287-0274-4B73-BEF0-FB3B636C5DA6}" destId="{6BF396BE-6BA3-477A-9A92-22B8218B8A8B}" srcOrd="1" destOrd="0" presId="urn:microsoft.com/office/officeart/2005/8/layout/hierarchy1"/>
    <dgm:cxn modelId="{FBC9FED4-11BC-4C70-B2AD-A4FF518BAAB7}" type="presParOf" srcId="{6BF396BE-6BA3-477A-9A92-22B8218B8A8B}" destId="{2B05FFD2-9A85-4ECE-B2F3-D5A08621C69E}" srcOrd="0" destOrd="0" presId="urn:microsoft.com/office/officeart/2005/8/layout/hierarchy1"/>
    <dgm:cxn modelId="{DBC6F852-C8B6-419A-B805-507651CC7D47}" type="presParOf" srcId="{2B05FFD2-9A85-4ECE-B2F3-D5A08621C69E}" destId="{2300E09F-39A4-49E6-A1C1-54B62307B532}" srcOrd="0" destOrd="0" presId="urn:microsoft.com/office/officeart/2005/8/layout/hierarchy1"/>
    <dgm:cxn modelId="{E4417BF9-FA7F-4375-8A99-136B6DCB172B}" type="presParOf" srcId="{2B05FFD2-9A85-4ECE-B2F3-D5A08621C69E}" destId="{4D9A422A-3E40-4CC9-9F44-18CDD37B3E51}" srcOrd="1" destOrd="0" presId="urn:microsoft.com/office/officeart/2005/8/layout/hierarchy1"/>
    <dgm:cxn modelId="{6D83CFF6-2340-4E47-94C4-98A3F2780396}" type="presParOf" srcId="{6BF396BE-6BA3-477A-9A92-22B8218B8A8B}" destId="{CAD575B3-FA96-43A4-A0FB-F6DF79C4A9AA}" srcOrd="1" destOrd="0" presId="urn:microsoft.com/office/officeart/2005/8/layout/hierarchy1"/>
    <dgm:cxn modelId="{85728B08-F9C8-4178-A889-0D8C08FDB86E}" type="presParOf" srcId="{CAD575B3-FA96-43A4-A0FB-F6DF79C4A9AA}" destId="{B29792DB-B48A-4C81-A159-09EFE819A968}" srcOrd="0" destOrd="0" presId="urn:microsoft.com/office/officeart/2005/8/layout/hierarchy1"/>
    <dgm:cxn modelId="{F8EA9AF1-B5CB-4376-8B25-15460820BC1C}" type="presParOf" srcId="{CAD575B3-FA96-43A4-A0FB-F6DF79C4A9AA}" destId="{96E3423E-23DC-4848-AC4B-3FCF59228547}" srcOrd="1" destOrd="0" presId="urn:microsoft.com/office/officeart/2005/8/layout/hierarchy1"/>
    <dgm:cxn modelId="{8360645A-DF25-4A32-BD71-442D9832C1D3}" type="presParOf" srcId="{96E3423E-23DC-4848-AC4B-3FCF59228547}" destId="{16F59CB3-E094-4AA4-A2AE-39AD08171B9D}" srcOrd="0" destOrd="0" presId="urn:microsoft.com/office/officeart/2005/8/layout/hierarchy1"/>
    <dgm:cxn modelId="{50084EBF-32FD-4522-93EF-24CC96DA196A}" type="presParOf" srcId="{16F59CB3-E094-4AA4-A2AE-39AD08171B9D}" destId="{8C6DB0D2-270B-429E-A973-9FE2F6693648}" srcOrd="0" destOrd="0" presId="urn:microsoft.com/office/officeart/2005/8/layout/hierarchy1"/>
    <dgm:cxn modelId="{EB4345BA-20B1-4919-9639-3F962E11402B}" type="presParOf" srcId="{16F59CB3-E094-4AA4-A2AE-39AD08171B9D}" destId="{65FB386C-294F-44EB-B8B4-3C292F4C8A7C}" srcOrd="1" destOrd="0" presId="urn:microsoft.com/office/officeart/2005/8/layout/hierarchy1"/>
    <dgm:cxn modelId="{34F29F64-6D15-49F8-BF8E-F2644F471CB0}" type="presParOf" srcId="{96E3423E-23DC-4848-AC4B-3FCF59228547}" destId="{10E4ABFF-2E45-4252-AF92-3D28F0E47AB1}" srcOrd="1" destOrd="0" presId="urn:microsoft.com/office/officeart/2005/8/layout/hierarchy1"/>
    <dgm:cxn modelId="{230EC46D-B80D-4CE0-B91B-6711A057C014}" type="presParOf" srcId="{10E4ABFF-2E45-4252-AF92-3D28F0E47AB1}" destId="{436828DE-EEBC-49FD-ABF7-34292F27B766}" srcOrd="0" destOrd="0" presId="urn:microsoft.com/office/officeart/2005/8/layout/hierarchy1"/>
    <dgm:cxn modelId="{BE2D8058-604D-486F-ABD9-23B9D3225C68}" type="presParOf" srcId="{10E4ABFF-2E45-4252-AF92-3D28F0E47AB1}" destId="{0934D8DE-A386-4FEA-A032-1B4E085353C5}" srcOrd="1" destOrd="0" presId="urn:microsoft.com/office/officeart/2005/8/layout/hierarchy1"/>
    <dgm:cxn modelId="{3082C019-38D8-41F0-8D2C-42A38BBCC7B9}" type="presParOf" srcId="{0934D8DE-A386-4FEA-A032-1B4E085353C5}" destId="{FDEA82E9-44EA-4216-AFAB-CDB14EF760ED}" srcOrd="0" destOrd="0" presId="urn:microsoft.com/office/officeart/2005/8/layout/hierarchy1"/>
    <dgm:cxn modelId="{B0108C12-331F-4752-8D3A-1EF301754F46}" type="presParOf" srcId="{FDEA82E9-44EA-4216-AFAB-CDB14EF760ED}" destId="{5240C360-E0E7-47E1-B7F7-14EC3AC98E58}" srcOrd="0" destOrd="0" presId="urn:microsoft.com/office/officeart/2005/8/layout/hierarchy1"/>
    <dgm:cxn modelId="{C7B140A4-F588-41C6-B38A-2BB527023114}" type="presParOf" srcId="{FDEA82E9-44EA-4216-AFAB-CDB14EF760ED}" destId="{5AA9284D-85EE-49AE-83B6-F521A0298A1F}" srcOrd="1" destOrd="0" presId="urn:microsoft.com/office/officeart/2005/8/layout/hierarchy1"/>
    <dgm:cxn modelId="{B8FA9F73-6A58-4AA8-82F7-2ABE0685F24C}" type="presParOf" srcId="{0934D8DE-A386-4FEA-A032-1B4E085353C5}" destId="{A7D64715-7EB1-449C-892D-BE54DE35E92E}" srcOrd="1" destOrd="0" presId="urn:microsoft.com/office/officeart/2005/8/layout/hierarchy1"/>
    <dgm:cxn modelId="{AB022DB1-026D-4F76-A03B-E41A35385485}" type="presParOf" srcId="{10E4ABFF-2E45-4252-AF92-3D28F0E47AB1}" destId="{8523F1E8-91C5-4A45-B740-1AA627125533}" srcOrd="2" destOrd="0" presId="urn:microsoft.com/office/officeart/2005/8/layout/hierarchy1"/>
    <dgm:cxn modelId="{C5559FA3-E043-49CB-A301-627F4D8A7BD3}" type="presParOf" srcId="{10E4ABFF-2E45-4252-AF92-3D28F0E47AB1}" destId="{F95DED23-1520-42DF-873D-D3FDA3102FB0}" srcOrd="3" destOrd="0" presId="urn:microsoft.com/office/officeart/2005/8/layout/hierarchy1"/>
    <dgm:cxn modelId="{057C7F8C-7BF0-490B-934A-5A081FB5CAC1}" type="presParOf" srcId="{F95DED23-1520-42DF-873D-D3FDA3102FB0}" destId="{AA6C12F2-CB1D-49E7-B017-383B5688F312}" srcOrd="0" destOrd="0" presId="urn:microsoft.com/office/officeart/2005/8/layout/hierarchy1"/>
    <dgm:cxn modelId="{C80CF1A0-553F-4417-B8FC-8B23541902DB}" type="presParOf" srcId="{AA6C12F2-CB1D-49E7-B017-383B5688F312}" destId="{7E5D46DE-5873-4BE9-9FE2-1B342B6397BD}" srcOrd="0" destOrd="0" presId="urn:microsoft.com/office/officeart/2005/8/layout/hierarchy1"/>
    <dgm:cxn modelId="{5A35134A-A6C9-4BB0-8D09-CA8E1C2F99D5}" type="presParOf" srcId="{AA6C12F2-CB1D-49E7-B017-383B5688F312}" destId="{2F74F74E-5EBD-433E-973A-1FADDE9002F0}" srcOrd="1" destOrd="0" presId="urn:microsoft.com/office/officeart/2005/8/layout/hierarchy1"/>
    <dgm:cxn modelId="{C8156840-6FBB-4D6F-B860-0B3C99BFA338}" type="presParOf" srcId="{F95DED23-1520-42DF-873D-D3FDA3102FB0}" destId="{32F914E0-8681-44F0-AFA4-47CFED4EBAEF}" srcOrd="1" destOrd="0" presId="urn:microsoft.com/office/officeart/2005/8/layout/hierarchy1"/>
    <dgm:cxn modelId="{32580006-D298-4297-9FB5-470178A99B26}" type="presParOf" srcId="{10E4ABFF-2E45-4252-AF92-3D28F0E47AB1}" destId="{BBAF1184-653B-4D69-976D-2C44DA8D3BAF}" srcOrd="4" destOrd="0" presId="urn:microsoft.com/office/officeart/2005/8/layout/hierarchy1"/>
    <dgm:cxn modelId="{471A4356-FAAB-4254-ABFD-19B909016AEB}" type="presParOf" srcId="{10E4ABFF-2E45-4252-AF92-3D28F0E47AB1}" destId="{CB9C097C-8FDB-42E9-978D-725F7BF08741}" srcOrd="5" destOrd="0" presId="urn:microsoft.com/office/officeart/2005/8/layout/hierarchy1"/>
    <dgm:cxn modelId="{23BE6CAB-67CD-484B-A5FC-3875E27DDDD8}" type="presParOf" srcId="{CB9C097C-8FDB-42E9-978D-725F7BF08741}" destId="{E3F5F684-0FCC-48DB-B7FE-26DC155951ED}" srcOrd="0" destOrd="0" presId="urn:microsoft.com/office/officeart/2005/8/layout/hierarchy1"/>
    <dgm:cxn modelId="{AD419B34-2311-41D8-98D1-7ABDE408442F}" type="presParOf" srcId="{E3F5F684-0FCC-48DB-B7FE-26DC155951ED}" destId="{CA15A15C-8D44-4C71-878C-CB7703E7E424}" srcOrd="0" destOrd="0" presId="urn:microsoft.com/office/officeart/2005/8/layout/hierarchy1"/>
    <dgm:cxn modelId="{8DA697F5-50CD-41C0-8905-997FAD9438D9}" type="presParOf" srcId="{E3F5F684-0FCC-48DB-B7FE-26DC155951ED}" destId="{12CCFC15-FBDD-4985-8C91-F15734D6B0D0}" srcOrd="1" destOrd="0" presId="urn:microsoft.com/office/officeart/2005/8/layout/hierarchy1"/>
    <dgm:cxn modelId="{9BF9918A-8A7F-4ACF-962B-8183A7BFFC5C}" type="presParOf" srcId="{CB9C097C-8FDB-42E9-978D-725F7BF08741}" destId="{16E58F5D-2306-48E3-9DB3-3893E5997C6B}" srcOrd="1" destOrd="0" presId="urn:microsoft.com/office/officeart/2005/8/layout/hierarchy1"/>
    <dgm:cxn modelId="{67BA1280-8F3B-49C2-A6C2-8F667D8E06D2}" type="presParOf" srcId="{10E4ABFF-2E45-4252-AF92-3D28F0E47AB1}" destId="{B4CA681F-59E9-445F-93DC-31F92A868836}" srcOrd="6" destOrd="0" presId="urn:microsoft.com/office/officeart/2005/8/layout/hierarchy1"/>
    <dgm:cxn modelId="{F061BA1E-1BAD-491D-8A25-D01E1AEF4FCE}" type="presParOf" srcId="{10E4ABFF-2E45-4252-AF92-3D28F0E47AB1}" destId="{D439CED9-AEF8-4B2C-9168-EB37EDD72E92}" srcOrd="7" destOrd="0" presId="urn:microsoft.com/office/officeart/2005/8/layout/hierarchy1"/>
    <dgm:cxn modelId="{58F3E870-813D-4DD5-ADCC-47DA312812D1}" type="presParOf" srcId="{D439CED9-AEF8-4B2C-9168-EB37EDD72E92}" destId="{BAD06A0F-92BA-40F5-A17A-06D0620A9BAD}" srcOrd="0" destOrd="0" presId="urn:microsoft.com/office/officeart/2005/8/layout/hierarchy1"/>
    <dgm:cxn modelId="{104AF7FB-8C7C-4ACE-8518-0CC446355236}" type="presParOf" srcId="{BAD06A0F-92BA-40F5-A17A-06D0620A9BAD}" destId="{6E61525A-8E9D-450E-A7E7-857EAADBC829}" srcOrd="0" destOrd="0" presId="urn:microsoft.com/office/officeart/2005/8/layout/hierarchy1"/>
    <dgm:cxn modelId="{66B7E982-9138-4DBB-B4B4-AC93EEBA83F5}" type="presParOf" srcId="{BAD06A0F-92BA-40F5-A17A-06D0620A9BAD}" destId="{C0D752B0-2A9F-4DF1-9049-3C51B6BD0FEC}" srcOrd="1" destOrd="0" presId="urn:microsoft.com/office/officeart/2005/8/layout/hierarchy1"/>
    <dgm:cxn modelId="{E5953A9A-2ECB-4B08-B1FC-515B997002EA}" type="presParOf" srcId="{D439CED9-AEF8-4B2C-9168-EB37EDD72E92}" destId="{08A04269-4A19-4513-86A9-8AFA1A4ED944}" srcOrd="1" destOrd="0" presId="urn:microsoft.com/office/officeart/2005/8/layout/hierarchy1"/>
    <dgm:cxn modelId="{09707A81-3006-4DBA-847B-9AAE5975DF16}" type="presParOf" srcId="{10E4ABFF-2E45-4252-AF92-3D28F0E47AB1}" destId="{39425C4C-407C-4A51-BDD9-6201DFD5D8BC}" srcOrd="8" destOrd="0" presId="urn:microsoft.com/office/officeart/2005/8/layout/hierarchy1"/>
    <dgm:cxn modelId="{7B9BC195-7DBE-46E7-A2A6-A11E23D92812}" type="presParOf" srcId="{10E4ABFF-2E45-4252-AF92-3D28F0E47AB1}" destId="{6D03F4FF-4DE8-4A7E-94C0-CA015C9ECF26}" srcOrd="9" destOrd="0" presId="urn:microsoft.com/office/officeart/2005/8/layout/hierarchy1"/>
    <dgm:cxn modelId="{59A96FC8-A647-49CB-9E6D-DC6717471297}" type="presParOf" srcId="{6D03F4FF-4DE8-4A7E-94C0-CA015C9ECF26}" destId="{CFE5E512-2C39-483F-8BE8-0DB42DA1BB87}" srcOrd="0" destOrd="0" presId="urn:microsoft.com/office/officeart/2005/8/layout/hierarchy1"/>
    <dgm:cxn modelId="{98B553D0-1CF4-4997-9480-F993ED62B107}" type="presParOf" srcId="{CFE5E512-2C39-483F-8BE8-0DB42DA1BB87}" destId="{DCDDD837-BAEA-4CE3-A5C1-890312938097}" srcOrd="0" destOrd="0" presId="urn:microsoft.com/office/officeart/2005/8/layout/hierarchy1"/>
    <dgm:cxn modelId="{59412442-6FBE-4083-AF7A-91140373BC9F}" type="presParOf" srcId="{CFE5E512-2C39-483F-8BE8-0DB42DA1BB87}" destId="{3F811DDA-4542-4D00-B0F4-D93F1B021AE6}" srcOrd="1" destOrd="0" presId="urn:microsoft.com/office/officeart/2005/8/layout/hierarchy1"/>
    <dgm:cxn modelId="{93C6B36C-23D1-4378-A812-852114A576AE}" type="presParOf" srcId="{6D03F4FF-4DE8-4A7E-94C0-CA015C9ECF26}" destId="{C6374981-9DCF-4D3D-888D-6C15EAF20AE4}" srcOrd="1" destOrd="0" presId="urn:microsoft.com/office/officeart/2005/8/layout/hierarchy1"/>
    <dgm:cxn modelId="{B3C14526-180C-4CB9-8698-627B35E533D1}" type="presParOf" srcId="{10E4ABFF-2E45-4252-AF92-3D28F0E47AB1}" destId="{FD7BE8F5-AE03-422D-BF27-39C08FD72797}" srcOrd="10" destOrd="0" presId="urn:microsoft.com/office/officeart/2005/8/layout/hierarchy1"/>
    <dgm:cxn modelId="{8F18904E-D53D-42BF-BC4C-25F94F06604C}" type="presParOf" srcId="{10E4ABFF-2E45-4252-AF92-3D28F0E47AB1}" destId="{8D52E1CC-661A-48EF-B2CD-A782CDAC4DE0}" srcOrd="11" destOrd="0" presId="urn:microsoft.com/office/officeart/2005/8/layout/hierarchy1"/>
    <dgm:cxn modelId="{5D66AFFF-BF57-4997-B588-6EC9D41F0D03}" type="presParOf" srcId="{8D52E1CC-661A-48EF-B2CD-A782CDAC4DE0}" destId="{DA964727-939E-49FC-9F40-94919E1D45D4}" srcOrd="0" destOrd="0" presId="urn:microsoft.com/office/officeart/2005/8/layout/hierarchy1"/>
    <dgm:cxn modelId="{C9EAE1E0-58A2-4D77-83F5-9ED32646FCF2}" type="presParOf" srcId="{DA964727-939E-49FC-9F40-94919E1D45D4}" destId="{0F07BE22-C738-4504-9A32-29D0DC9624CD}" srcOrd="0" destOrd="0" presId="urn:microsoft.com/office/officeart/2005/8/layout/hierarchy1"/>
    <dgm:cxn modelId="{0AEF0133-C77E-4134-9E9C-DECCEED9A220}" type="presParOf" srcId="{DA964727-939E-49FC-9F40-94919E1D45D4}" destId="{A65E24E8-AB4A-4CDE-B7DF-74410DAEC3C8}" srcOrd="1" destOrd="0" presId="urn:microsoft.com/office/officeart/2005/8/layout/hierarchy1"/>
    <dgm:cxn modelId="{44D4C05B-B3A0-4932-A4AB-7274A89CF24F}" type="presParOf" srcId="{8D52E1CC-661A-48EF-B2CD-A782CDAC4DE0}" destId="{DC2D80F8-BC4E-4FA1-961A-1746493E93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EA518-D3D5-4426-9979-7A3AF39E6C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3CE193-E8AC-4795-9EE3-9B2F7B388AE7}">
      <dgm:prSet phldrT="[Text]"/>
      <dgm:spPr/>
      <dgm:t>
        <a:bodyPr/>
        <a:lstStyle/>
        <a:p>
          <a:pPr algn="ctr"/>
          <a:r>
            <a:rPr lang="en-US" dirty="0" smtClean="0"/>
            <a:t>Sebastiano Comparato &amp; Marianna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Born in Ciminna Italy." title="Greg's Great Grandmother"/>
        </a:ext>
      </dgm:extLst>
    </dgm:pt>
    <dgm:pt modelId="{10C177CF-4069-4D30-B9C3-D5D8731680A4}" type="parTrans" cxnId="{FC86767F-D8C3-4A64-BE2D-67488034AF8C}">
      <dgm:prSet/>
      <dgm:spPr/>
      <dgm:t>
        <a:bodyPr/>
        <a:lstStyle/>
        <a:p>
          <a:pPr algn="ctr"/>
          <a:endParaRPr lang="en-US"/>
        </a:p>
      </dgm:t>
    </dgm:pt>
    <dgm:pt modelId="{AD2D24D4-F957-41EF-9332-ACD08735E427}" type="sibTrans" cxnId="{FC86767F-D8C3-4A64-BE2D-67488034AF8C}">
      <dgm:prSet/>
      <dgm:spPr/>
      <dgm:t>
        <a:bodyPr/>
        <a:lstStyle/>
        <a:p>
          <a:pPr algn="ctr"/>
          <a:endParaRPr lang="en-US"/>
        </a:p>
      </dgm:t>
    </dgm:pt>
    <dgm:pt modelId="{2D676C34-ACBA-4881-8060-B68AF707A06E}">
      <dgm:prSet phldrT="[Text]"/>
      <dgm:spPr/>
      <dgm:t>
        <a:bodyPr/>
        <a:lstStyle/>
        <a:p>
          <a:pPr algn="ctr"/>
          <a:r>
            <a:rPr lang="en-US" dirty="0" smtClean="0"/>
            <a:t>Salvador Patrone &amp; Vita Comparato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Born in NYC, she died at 99 yrs old Nov 2006." title="Greg's Grandmother"/>
        </a:ext>
      </dgm:extLst>
    </dgm:pt>
    <dgm:pt modelId="{A33662B9-7642-47BE-8233-4F777F3DEF1E}" type="parTrans" cxnId="{A8D7FA51-1F25-470C-8E20-57DA5DE51C48}">
      <dgm:prSet/>
      <dgm:spPr/>
      <dgm:t>
        <a:bodyPr/>
        <a:lstStyle/>
        <a:p>
          <a:pPr algn="ctr"/>
          <a:endParaRPr lang="en-US"/>
        </a:p>
      </dgm:t>
    </dgm:pt>
    <dgm:pt modelId="{BB7D1988-168D-4EEC-9444-B5E285FFD3CA}" type="sibTrans" cxnId="{A8D7FA51-1F25-470C-8E20-57DA5DE51C48}">
      <dgm:prSet/>
      <dgm:spPr/>
      <dgm:t>
        <a:bodyPr/>
        <a:lstStyle/>
        <a:p>
          <a:pPr algn="ctr"/>
          <a:endParaRPr lang="en-US"/>
        </a:p>
      </dgm:t>
    </dgm:pt>
    <dgm:pt modelId="{1535DBE3-26D1-4A4A-8707-71DFE5C9D419}">
      <dgm:prSet phldrT="[Text]"/>
      <dgm:spPr/>
      <dgm:t>
        <a:bodyPr/>
        <a:lstStyle/>
        <a:p>
          <a:pPr algn="ctr"/>
          <a:r>
            <a:rPr lang="en-US" dirty="0" smtClean="0"/>
            <a:t>Francis Palmer &amp; Marion Patrone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Married for over 50 years." title="Greg's Parents"/>
        </a:ext>
      </dgm:extLst>
    </dgm:pt>
    <dgm:pt modelId="{B096F769-4E67-4EAD-A2F0-EE1F8A6F383E}" type="parTrans" cxnId="{FDA0C4C5-1C2A-43F6-ADF2-98CEBEA0EF77}">
      <dgm:prSet/>
      <dgm:spPr/>
      <dgm:t>
        <a:bodyPr/>
        <a:lstStyle/>
        <a:p>
          <a:pPr algn="ctr"/>
          <a:endParaRPr lang="en-US"/>
        </a:p>
      </dgm:t>
    </dgm:pt>
    <dgm:pt modelId="{14A27A73-5D7C-4088-8F83-EC809EF5E9CC}" type="sibTrans" cxnId="{FDA0C4C5-1C2A-43F6-ADF2-98CEBEA0EF77}">
      <dgm:prSet/>
      <dgm:spPr/>
      <dgm:t>
        <a:bodyPr/>
        <a:lstStyle/>
        <a:p>
          <a:pPr algn="ctr"/>
          <a:endParaRPr lang="en-US"/>
        </a:p>
      </dgm:t>
    </dgm:pt>
    <dgm:pt modelId="{224616B7-2B78-4B19-B939-39E384F97012}">
      <dgm:prSet/>
      <dgm:spPr/>
      <dgm:t>
        <a:bodyPr/>
        <a:lstStyle/>
        <a:p>
          <a:pPr algn="ctr"/>
          <a:r>
            <a:rPr lang="en-US" dirty="0" smtClean="0"/>
            <a:t>Robert Gerard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Born in NY, married to Julie. They have two chilren." title="Greg's Brother"/>
        </a:ext>
      </dgm:extLst>
    </dgm:pt>
    <dgm:pt modelId="{B774DC6E-4787-4AA4-AFF8-7F318B56D840}" type="parTrans" cxnId="{734BADCC-71AA-4952-949A-C2CCD9E6D2C8}">
      <dgm:prSet/>
      <dgm:spPr/>
      <dgm:t>
        <a:bodyPr/>
        <a:lstStyle/>
        <a:p>
          <a:pPr algn="ctr"/>
          <a:endParaRPr lang="en-US"/>
        </a:p>
      </dgm:t>
    </dgm:pt>
    <dgm:pt modelId="{17C724E9-BF31-48C2-A6A0-95F8B9381197}" type="sibTrans" cxnId="{734BADCC-71AA-4952-949A-C2CCD9E6D2C8}">
      <dgm:prSet/>
      <dgm:spPr/>
      <dgm:t>
        <a:bodyPr/>
        <a:lstStyle/>
        <a:p>
          <a:pPr algn="ctr"/>
          <a:endParaRPr lang="en-US"/>
        </a:p>
      </dgm:t>
    </dgm:pt>
    <dgm:pt modelId="{69D1AE97-57A7-4C16-98F2-BC154C145300}">
      <dgm:prSet/>
      <dgm:spPr/>
      <dgm:t>
        <a:bodyPr/>
        <a:lstStyle/>
        <a:p>
          <a:pPr algn="ctr"/>
          <a:r>
            <a:rPr lang="en-US" dirty="0" smtClean="0"/>
            <a:t>Marilyn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Born in April. Married to Web Anderson. They have two daughters." title="Greg's Sister"/>
        </a:ext>
      </dgm:extLst>
    </dgm:pt>
    <dgm:pt modelId="{E754E4D7-9BEC-47F3-98E1-8A58CF8F5B18}" type="parTrans" cxnId="{2A9310F7-0F7D-416A-93AE-ABE8C6713DA1}">
      <dgm:prSet/>
      <dgm:spPr/>
      <dgm:t>
        <a:bodyPr/>
        <a:lstStyle/>
        <a:p>
          <a:pPr algn="ctr"/>
          <a:endParaRPr lang="en-US"/>
        </a:p>
      </dgm:t>
    </dgm:pt>
    <dgm:pt modelId="{101FA684-E107-4C37-B4DE-3C280FD595B7}" type="sibTrans" cxnId="{2A9310F7-0F7D-416A-93AE-ABE8C6713DA1}">
      <dgm:prSet/>
      <dgm:spPr/>
      <dgm:t>
        <a:bodyPr/>
        <a:lstStyle/>
        <a:p>
          <a:pPr algn="ctr"/>
          <a:endParaRPr lang="en-US"/>
        </a:p>
      </dgm:t>
    </dgm:pt>
    <dgm:pt modelId="{B43C4D31-0AE8-4F1F-82B1-F5305D66EDE5}">
      <dgm:prSet/>
      <dgm:spPr/>
      <dgm:t>
        <a:bodyPr/>
        <a:lstStyle/>
        <a:p>
          <a:pPr algn="ctr"/>
          <a:r>
            <a:rPr lang="en-US" dirty="0" smtClean="0"/>
            <a:t>Gregory Joseph</a:t>
          </a:r>
          <a:endParaRPr lang="en-US" dirty="0"/>
        </a:p>
      </dgm:t>
    </dgm:pt>
    <dgm:pt modelId="{190FF8D1-2939-4D0A-88F8-BAD0FE0E05EC}" type="parTrans" cxnId="{FC358B75-CAD9-4696-8657-9F3537E97952}">
      <dgm:prSet/>
      <dgm:spPr/>
      <dgm:t>
        <a:bodyPr/>
        <a:lstStyle/>
        <a:p>
          <a:pPr algn="ctr"/>
          <a:endParaRPr lang="en-US"/>
        </a:p>
      </dgm:t>
    </dgm:pt>
    <dgm:pt modelId="{E14B8820-8CBB-4856-89F7-2323CCC93903}" type="sibTrans" cxnId="{FC358B75-CAD9-4696-8657-9F3537E97952}">
      <dgm:prSet/>
      <dgm:spPr/>
      <dgm:t>
        <a:bodyPr/>
        <a:lstStyle/>
        <a:p>
          <a:pPr algn="ctr"/>
          <a:endParaRPr lang="en-US"/>
        </a:p>
      </dgm:t>
    </dgm:pt>
    <dgm:pt modelId="{692482F6-2460-46CB-9D57-AD00D863D09B}">
      <dgm:prSet/>
      <dgm:spPr/>
      <dgm:t>
        <a:bodyPr/>
        <a:lstStyle/>
        <a:p>
          <a:pPr algn="ctr"/>
          <a:r>
            <a:rPr lang="en-US" dirty="0" smtClean="0"/>
            <a:t>Steven Ralph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Married to Colleen. They have two sons." title="Greg's Brother"/>
        </a:ext>
      </dgm:extLst>
    </dgm:pt>
    <dgm:pt modelId="{D626657F-5FA5-4C6F-AD72-76372BDFC996}" type="parTrans" cxnId="{C1C2D823-1222-4141-8F92-EE64D28BF527}">
      <dgm:prSet/>
      <dgm:spPr/>
      <dgm:t>
        <a:bodyPr/>
        <a:lstStyle/>
        <a:p>
          <a:pPr algn="ctr"/>
          <a:endParaRPr lang="en-US"/>
        </a:p>
      </dgm:t>
    </dgm:pt>
    <dgm:pt modelId="{A77ABCF5-F0BC-4917-8843-5D6B955E1122}" type="sibTrans" cxnId="{C1C2D823-1222-4141-8F92-EE64D28BF527}">
      <dgm:prSet/>
      <dgm:spPr/>
      <dgm:t>
        <a:bodyPr/>
        <a:lstStyle/>
        <a:p>
          <a:pPr algn="ctr"/>
          <a:endParaRPr lang="en-US"/>
        </a:p>
      </dgm:t>
    </dgm:pt>
    <dgm:pt modelId="{B6462ABC-2FAB-4967-902C-FBB672A88A7A}" type="pres">
      <dgm:prSet presAssocID="{30AEA518-D3D5-4426-9979-7A3AF39E6C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113068D-6C8E-4E90-A55C-92D4F22F4FD9}" type="pres">
      <dgm:prSet presAssocID="{753CE193-E8AC-4795-9EE3-9B2F7B388AE7}" presName="hierRoot1" presStyleCnt="0"/>
      <dgm:spPr/>
    </dgm:pt>
    <dgm:pt modelId="{0C249479-87A2-49F1-A3E0-325BF0A1C89C}" type="pres">
      <dgm:prSet presAssocID="{753CE193-E8AC-4795-9EE3-9B2F7B388AE7}" presName="composite" presStyleCnt="0"/>
      <dgm:spPr/>
    </dgm:pt>
    <dgm:pt modelId="{4B659E16-5AB1-47B9-9222-434B4AD3C46B}" type="pres">
      <dgm:prSet presAssocID="{753CE193-E8AC-4795-9EE3-9B2F7B388AE7}" presName="background" presStyleLbl="node0" presStyleIdx="0" presStyleCnt="1"/>
      <dgm:spPr/>
    </dgm:pt>
    <dgm:pt modelId="{A093E640-8D4A-4CCA-B94B-6852460D82EA}" type="pres">
      <dgm:prSet presAssocID="{753CE193-E8AC-4795-9EE3-9B2F7B388AE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F42A6B-7DAD-48F4-9D1D-9768511FD9DD}" type="pres">
      <dgm:prSet presAssocID="{753CE193-E8AC-4795-9EE3-9B2F7B388AE7}" presName="hierChild2" presStyleCnt="0"/>
      <dgm:spPr/>
    </dgm:pt>
    <dgm:pt modelId="{CB71FC57-BD22-495C-96D9-08DB595646A9}" type="pres">
      <dgm:prSet presAssocID="{A33662B9-7642-47BE-8233-4F777F3DEF1E}" presName="Name10" presStyleLbl="parChTrans1D2" presStyleIdx="0" presStyleCnt="1"/>
      <dgm:spPr/>
      <dgm:t>
        <a:bodyPr/>
        <a:lstStyle/>
        <a:p>
          <a:endParaRPr lang="en-US"/>
        </a:p>
      </dgm:t>
    </dgm:pt>
    <dgm:pt modelId="{C4319595-4B06-4C86-A9E8-12ADFAD4BB6F}" type="pres">
      <dgm:prSet presAssocID="{2D676C34-ACBA-4881-8060-B68AF707A06E}" presName="hierRoot2" presStyleCnt="0"/>
      <dgm:spPr/>
    </dgm:pt>
    <dgm:pt modelId="{46985718-A4FE-4AAA-8D75-B575A4CB4914}" type="pres">
      <dgm:prSet presAssocID="{2D676C34-ACBA-4881-8060-B68AF707A06E}" presName="composite2" presStyleCnt="0"/>
      <dgm:spPr/>
    </dgm:pt>
    <dgm:pt modelId="{2B6C2FDE-40B7-4584-8628-5E11B1FBCEDF}" type="pres">
      <dgm:prSet presAssocID="{2D676C34-ACBA-4881-8060-B68AF707A06E}" presName="background2" presStyleLbl="node2" presStyleIdx="0" presStyleCnt="1"/>
      <dgm:spPr/>
    </dgm:pt>
    <dgm:pt modelId="{50961A3C-1D3A-45DC-8A55-712A3BF0C7A9}" type="pres">
      <dgm:prSet presAssocID="{2D676C34-ACBA-4881-8060-B68AF707A06E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DD536F-BA5B-474C-8F10-B6ED54FD86FD}" type="pres">
      <dgm:prSet presAssocID="{2D676C34-ACBA-4881-8060-B68AF707A06E}" presName="hierChild3" presStyleCnt="0"/>
      <dgm:spPr/>
    </dgm:pt>
    <dgm:pt modelId="{0789A368-CB12-4D1C-ACBB-87549CC230AC}" type="pres">
      <dgm:prSet presAssocID="{B096F769-4E67-4EAD-A2F0-EE1F8A6F383E}" presName="Name17" presStyleLbl="parChTrans1D3" presStyleIdx="0" presStyleCnt="1"/>
      <dgm:spPr/>
      <dgm:t>
        <a:bodyPr/>
        <a:lstStyle/>
        <a:p>
          <a:endParaRPr lang="en-US"/>
        </a:p>
      </dgm:t>
    </dgm:pt>
    <dgm:pt modelId="{7D70B975-3DD8-4F7E-8264-360F77776C21}" type="pres">
      <dgm:prSet presAssocID="{1535DBE3-26D1-4A4A-8707-71DFE5C9D419}" presName="hierRoot3" presStyleCnt="0"/>
      <dgm:spPr/>
    </dgm:pt>
    <dgm:pt modelId="{5635BF18-AE70-4615-BCAC-E14FA22E64FA}" type="pres">
      <dgm:prSet presAssocID="{1535DBE3-26D1-4A4A-8707-71DFE5C9D419}" presName="composite3" presStyleCnt="0"/>
      <dgm:spPr/>
    </dgm:pt>
    <dgm:pt modelId="{002388ED-1CD4-4E24-A052-815A8121F39C}" type="pres">
      <dgm:prSet presAssocID="{1535DBE3-26D1-4A4A-8707-71DFE5C9D419}" presName="background3" presStyleLbl="node3" presStyleIdx="0" presStyleCnt="1"/>
      <dgm:spPr/>
    </dgm:pt>
    <dgm:pt modelId="{02BA3F2A-770C-432A-A652-3FD9C5F80DE5}" type="pres">
      <dgm:prSet presAssocID="{1535DBE3-26D1-4A4A-8707-71DFE5C9D419}" presName="text3" presStyleLbl="fgAcc3" presStyleIdx="0" presStyleCnt="1" custLinFactNeighborX="1085" custLinFactNeighborY="168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828D29-86B9-4D36-AE71-CE70DBAD60A7}" type="pres">
      <dgm:prSet presAssocID="{1535DBE3-26D1-4A4A-8707-71DFE5C9D419}" presName="hierChild4" presStyleCnt="0"/>
      <dgm:spPr/>
    </dgm:pt>
    <dgm:pt modelId="{3E96FED3-327F-41AF-A9D0-A05E91201918}" type="pres">
      <dgm:prSet presAssocID="{B774DC6E-4787-4AA4-AFF8-7F318B56D840}" presName="Name23" presStyleLbl="parChTrans1D4" presStyleIdx="0" presStyleCnt="4"/>
      <dgm:spPr/>
      <dgm:t>
        <a:bodyPr/>
        <a:lstStyle/>
        <a:p>
          <a:endParaRPr lang="en-US"/>
        </a:p>
      </dgm:t>
    </dgm:pt>
    <dgm:pt modelId="{E43BF8A9-D2DD-4726-A381-9DF66C56D6A8}" type="pres">
      <dgm:prSet presAssocID="{224616B7-2B78-4B19-B939-39E384F97012}" presName="hierRoot4" presStyleCnt="0"/>
      <dgm:spPr/>
    </dgm:pt>
    <dgm:pt modelId="{070222BB-E4B6-4055-A10F-5E8BEF990628}" type="pres">
      <dgm:prSet presAssocID="{224616B7-2B78-4B19-B939-39E384F97012}" presName="composite4" presStyleCnt="0"/>
      <dgm:spPr/>
    </dgm:pt>
    <dgm:pt modelId="{3DAD1069-59D7-46F6-8FCB-47EE36B09819}" type="pres">
      <dgm:prSet presAssocID="{224616B7-2B78-4B19-B939-39E384F97012}" presName="background4" presStyleLbl="node4" presStyleIdx="0" presStyleCnt="4"/>
      <dgm:spPr/>
    </dgm:pt>
    <dgm:pt modelId="{E0339F09-5651-4B74-99F5-1CEB3C4A58A6}" type="pres">
      <dgm:prSet presAssocID="{224616B7-2B78-4B19-B939-39E384F97012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255609-7D25-4781-92CC-07DD66B1FB97}" type="pres">
      <dgm:prSet presAssocID="{224616B7-2B78-4B19-B939-39E384F97012}" presName="hierChild5" presStyleCnt="0"/>
      <dgm:spPr/>
    </dgm:pt>
    <dgm:pt modelId="{777F3935-CA7F-4772-9D24-C511CEF29189}" type="pres">
      <dgm:prSet presAssocID="{E754E4D7-9BEC-47F3-98E1-8A58CF8F5B1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76DE215A-91F6-4B15-A7EF-F9E73A12278D}" type="pres">
      <dgm:prSet presAssocID="{69D1AE97-57A7-4C16-98F2-BC154C145300}" presName="hierRoot4" presStyleCnt="0"/>
      <dgm:spPr/>
    </dgm:pt>
    <dgm:pt modelId="{680F4EDF-DB2B-4AF9-B39C-85D9AF11124C}" type="pres">
      <dgm:prSet presAssocID="{69D1AE97-57A7-4C16-98F2-BC154C145300}" presName="composite4" presStyleCnt="0"/>
      <dgm:spPr/>
    </dgm:pt>
    <dgm:pt modelId="{FE1871BA-AC73-4BF1-91A9-775652F9E0B0}" type="pres">
      <dgm:prSet presAssocID="{69D1AE97-57A7-4C16-98F2-BC154C145300}" presName="background4" presStyleLbl="node4" presStyleIdx="1" presStyleCnt="4"/>
      <dgm:spPr/>
    </dgm:pt>
    <dgm:pt modelId="{981F13B8-ADF1-440E-AC24-855D1D3896F7}" type="pres">
      <dgm:prSet presAssocID="{69D1AE97-57A7-4C16-98F2-BC154C145300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42A5E-456E-4C29-B7E2-FF7EC91A997D}" type="pres">
      <dgm:prSet presAssocID="{69D1AE97-57A7-4C16-98F2-BC154C145300}" presName="hierChild5" presStyleCnt="0"/>
      <dgm:spPr/>
    </dgm:pt>
    <dgm:pt modelId="{1D9C0DF0-A85B-4BED-9F53-B246C47A6513}" type="pres">
      <dgm:prSet presAssocID="{190FF8D1-2939-4D0A-88F8-BAD0FE0E05E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3351E09D-9EC9-4E18-9AAC-21D0355F1B86}" type="pres">
      <dgm:prSet presAssocID="{B43C4D31-0AE8-4F1F-82B1-F5305D66EDE5}" presName="hierRoot4" presStyleCnt="0"/>
      <dgm:spPr/>
    </dgm:pt>
    <dgm:pt modelId="{30613B38-403D-4E77-9743-02CC3DCCB836}" type="pres">
      <dgm:prSet presAssocID="{B43C4D31-0AE8-4F1F-82B1-F5305D66EDE5}" presName="composite4" presStyleCnt="0"/>
      <dgm:spPr/>
    </dgm:pt>
    <dgm:pt modelId="{F3327050-F24C-4658-B8AB-03FE4DE33036}" type="pres">
      <dgm:prSet presAssocID="{B43C4D31-0AE8-4F1F-82B1-F5305D66EDE5}" presName="background4" presStyleLbl="node4" presStyleIdx="2" presStyleCnt="4"/>
      <dgm:spPr/>
    </dgm:pt>
    <dgm:pt modelId="{71A033DE-5659-44CF-9EC8-DB44DFBD148B}" type="pres">
      <dgm:prSet presAssocID="{B43C4D31-0AE8-4F1F-82B1-F5305D66EDE5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28EF57-F6E6-4386-A4EE-64123CC272FA}" type="pres">
      <dgm:prSet presAssocID="{B43C4D31-0AE8-4F1F-82B1-F5305D66EDE5}" presName="hierChild5" presStyleCnt="0"/>
      <dgm:spPr/>
    </dgm:pt>
    <dgm:pt modelId="{A25535E2-BEB9-40EC-A74B-5DD8B04A00B7}" type="pres">
      <dgm:prSet presAssocID="{D626657F-5FA5-4C6F-AD72-76372BDFC996}" presName="Name23" presStyleLbl="parChTrans1D4" presStyleIdx="3" presStyleCnt="4"/>
      <dgm:spPr/>
      <dgm:t>
        <a:bodyPr/>
        <a:lstStyle/>
        <a:p>
          <a:endParaRPr lang="en-US"/>
        </a:p>
      </dgm:t>
    </dgm:pt>
    <dgm:pt modelId="{C03A0673-CDE3-46F4-9004-0983EC7477A3}" type="pres">
      <dgm:prSet presAssocID="{692482F6-2460-46CB-9D57-AD00D863D09B}" presName="hierRoot4" presStyleCnt="0"/>
      <dgm:spPr/>
    </dgm:pt>
    <dgm:pt modelId="{6C961124-4074-45CC-A5D0-855FC1A58AA8}" type="pres">
      <dgm:prSet presAssocID="{692482F6-2460-46CB-9D57-AD00D863D09B}" presName="composite4" presStyleCnt="0"/>
      <dgm:spPr/>
    </dgm:pt>
    <dgm:pt modelId="{5F1BF3CB-345A-431E-AF36-5616B4E4217E}" type="pres">
      <dgm:prSet presAssocID="{692482F6-2460-46CB-9D57-AD00D863D09B}" presName="background4" presStyleLbl="node4" presStyleIdx="3" presStyleCnt="4"/>
      <dgm:spPr/>
    </dgm:pt>
    <dgm:pt modelId="{1E3E3B51-844F-4D0F-8B04-393E3CFC03EC}" type="pres">
      <dgm:prSet presAssocID="{692482F6-2460-46CB-9D57-AD00D863D09B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7D9AFD-2285-4435-9917-C42FFB9780A0}" type="pres">
      <dgm:prSet presAssocID="{692482F6-2460-46CB-9D57-AD00D863D09B}" presName="hierChild5" presStyleCnt="0"/>
      <dgm:spPr/>
    </dgm:pt>
  </dgm:ptLst>
  <dgm:cxnLst>
    <dgm:cxn modelId="{EC8756B1-DB84-463D-ABD0-9E11D6FFC29C}" type="presOf" srcId="{B774DC6E-4787-4AA4-AFF8-7F318B56D840}" destId="{3E96FED3-327F-41AF-A9D0-A05E91201918}" srcOrd="0" destOrd="0" presId="urn:microsoft.com/office/officeart/2005/8/layout/hierarchy1"/>
    <dgm:cxn modelId="{C1C2D823-1222-4141-8F92-EE64D28BF527}" srcId="{1535DBE3-26D1-4A4A-8707-71DFE5C9D419}" destId="{692482F6-2460-46CB-9D57-AD00D863D09B}" srcOrd="3" destOrd="0" parTransId="{D626657F-5FA5-4C6F-AD72-76372BDFC996}" sibTransId="{A77ABCF5-F0BC-4917-8843-5D6B955E1122}"/>
    <dgm:cxn modelId="{FE5242E9-3CC8-45DB-A5BC-34C1F225B21F}" type="presOf" srcId="{A33662B9-7642-47BE-8233-4F777F3DEF1E}" destId="{CB71FC57-BD22-495C-96D9-08DB595646A9}" srcOrd="0" destOrd="0" presId="urn:microsoft.com/office/officeart/2005/8/layout/hierarchy1"/>
    <dgm:cxn modelId="{22AE1DFE-C7D9-4D0D-A666-569A25CEE83C}" type="presOf" srcId="{2D676C34-ACBA-4881-8060-B68AF707A06E}" destId="{50961A3C-1D3A-45DC-8A55-712A3BF0C7A9}" srcOrd="0" destOrd="0" presId="urn:microsoft.com/office/officeart/2005/8/layout/hierarchy1"/>
    <dgm:cxn modelId="{3262AD6C-4AEF-4E31-9CE5-FB36D8912554}" type="presOf" srcId="{B43C4D31-0AE8-4F1F-82B1-F5305D66EDE5}" destId="{71A033DE-5659-44CF-9EC8-DB44DFBD148B}" srcOrd="0" destOrd="0" presId="urn:microsoft.com/office/officeart/2005/8/layout/hierarchy1"/>
    <dgm:cxn modelId="{710131A1-49F6-4D9F-83BF-3C3EE8024677}" type="presOf" srcId="{30AEA518-D3D5-4426-9979-7A3AF39E6CC1}" destId="{B6462ABC-2FAB-4967-902C-FBB672A88A7A}" srcOrd="0" destOrd="0" presId="urn:microsoft.com/office/officeart/2005/8/layout/hierarchy1"/>
    <dgm:cxn modelId="{C358D9CF-EEF1-49A9-AB6A-BF3B72E2D6E8}" type="presOf" srcId="{753CE193-E8AC-4795-9EE3-9B2F7B388AE7}" destId="{A093E640-8D4A-4CCA-B94B-6852460D82EA}" srcOrd="0" destOrd="0" presId="urn:microsoft.com/office/officeart/2005/8/layout/hierarchy1"/>
    <dgm:cxn modelId="{86691D44-4B62-463B-ABA9-8FA3D32F2F0E}" type="presOf" srcId="{E754E4D7-9BEC-47F3-98E1-8A58CF8F5B18}" destId="{777F3935-CA7F-4772-9D24-C511CEF29189}" srcOrd="0" destOrd="0" presId="urn:microsoft.com/office/officeart/2005/8/layout/hierarchy1"/>
    <dgm:cxn modelId="{0AFD44F5-86E0-4BC0-8197-CE22A117166D}" type="presOf" srcId="{D626657F-5FA5-4C6F-AD72-76372BDFC996}" destId="{A25535E2-BEB9-40EC-A74B-5DD8B04A00B7}" srcOrd="0" destOrd="0" presId="urn:microsoft.com/office/officeart/2005/8/layout/hierarchy1"/>
    <dgm:cxn modelId="{636C5D39-AFD9-4C1C-A40A-D8F11326FAAC}" type="presOf" srcId="{69D1AE97-57A7-4C16-98F2-BC154C145300}" destId="{981F13B8-ADF1-440E-AC24-855D1D3896F7}" srcOrd="0" destOrd="0" presId="urn:microsoft.com/office/officeart/2005/8/layout/hierarchy1"/>
    <dgm:cxn modelId="{A96C5406-5899-4FCF-87E7-547F117ECAF8}" type="presOf" srcId="{1535DBE3-26D1-4A4A-8707-71DFE5C9D419}" destId="{02BA3F2A-770C-432A-A652-3FD9C5F80DE5}" srcOrd="0" destOrd="0" presId="urn:microsoft.com/office/officeart/2005/8/layout/hierarchy1"/>
    <dgm:cxn modelId="{2A9310F7-0F7D-416A-93AE-ABE8C6713DA1}" srcId="{1535DBE3-26D1-4A4A-8707-71DFE5C9D419}" destId="{69D1AE97-57A7-4C16-98F2-BC154C145300}" srcOrd="1" destOrd="0" parTransId="{E754E4D7-9BEC-47F3-98E1-8A58CF8F5B18}" sibTransId="{101FA684-E107-4C37-B4DE-3C280FD595B7}"/>
    <dgm:cxn modelId="{0694A880-B3D5-4C4F-9F8B-96EA9D25A37D}" type="presOf" srcId="{B096F769-4E67-4EAD-A2F0-EE1F8A6F383E}" destId="{0789A368-CB12-4D1C-ACBB-87549CC230AC}" srcOrd="0" destOrd="0" presId="urn:microsoft.com/office/officeart/2005/8/layout/hierarchy1"/>
    <dgm:cxn modelId="{734BADCC-71AA-4952-949A-C2CCD9E6D2C8}" srcId="{1535DBE3-26D1-4A4A-8707-71DFE5C9D419}" destId="{224616B7-2B78-4B19-B939-39E384F97012}" srcOrd="0" destOrd="0" parTransId="{B774DC6E-4787-4AA4-AFF8-7F318B56D840}" sibTransId="{17C724E9-BF31-48C2-A6A0-95F8B9381197}"/>
    <dgm:cxn modelId="{85AD4FD2-AEF0-4893-A820-0FFAD7951C57}" type="presOf" srcId="{224616B7-2B78-4B19-B939-39E384F97012}" destId="{E0339F09-5651-4B74-99F5-1CEB3C4A58A6}" srcOrd="0" destOrd="0" presId="urn:microsoft.com/office/officeart/2005/8/layout/hierarchy1"/>
    <dgm:cxn modelId="{FC86767F-D8C3-4A64-BE2D-67488034AF8C}" srcId="{30AEA518-D3D5-4426-9979-7A3AF39E6CC1}" destId="{753CE193-E8AC-4795-9EE3-9B2F7B388AE7}" srcOrd="0" destOrd="0" parTransId="{10C177CF-4069-4D30-B9C3-D5D8731680A4}" sibTransId="{AD2D24D4-F957-41EF-9332-ACD08735E427}"/>
    <dgm:cxn modelId="{9198B8B1-823D-4A46-BBDE-062A1DB04D28}" type="presOf" srcId="{190FF8D1-2939-4D0A-88F8-BAD0FE0E05EC}" destId="{1D9C0DF0-A85B-4BED-9F53-B246C47A6513}" srcOrd="0" destOrd="0" presId="urn:microsoft.com/office/officeart/2005/8/layout/hierarchy1"/>
    <dgm:cxn modelId="{AE2203AD-6E4B-4CBD-AA32-37EF3A3E6469}" type="presOf" srcId="{692482F6-2460-46CB-9D57-AD00D863D09B}" destId="{1E3E3B51-844F-4D0F-8B04-393E3CFC03EC}" srcOrd="0" destOrd="0" presId="urn:microsoft.com/office/officeart/2005/8/layout/hierarchy1"/>
    <dgm:cxn modelId="{A8D7FA51-1F25-470C-8E20-57DA5DE51C48}" srcId="{753CE193-E8AC-4795-9EE3-9B2F7B388AE7}" destId="{2D676C34-ACBA-4881-8060-B68AF707A06E}" srcOrd="0" destOrd="0" parTransId="{A33662B9-7642-47BE-8233-4F777F3DEF1E}" sibTransId="{BB7D1988-168D-4EEC-9444-B5E285FFD3CA}"/>
    <dgm:cxn modelId="{FDA0C4C5-1C2A-43F6-ADF2-98CEBEA0EF77}" srcId="{2D676C34-ACBA-4881-8060-B68AF707A06E}" destId="{1535DBE3-26D1-4A4A-8707-71DFE5C9D419}" srcOrd="0" destOrd="0" parTransId="{B096F769-4E67-4EAD-A2F0-EE1F8A6F383E}" sibTransId="{14A27A73-5D7C-4088-8F83-EC809EF5E9CC}"/>
    <dgm:cxn modelId="{FC358B75-CAD9-4696-8657-9F3537E97952}" srcId="{1535DBE3-26D1-4A4A-8707-71DFE5C9D419}" destId="{B43C4D31-0AE8-4F1F-82B1-F5305D66EDE5}" srcOrd="2" destOrd="0" parTransId="{190FF8D1-2939-4D0A-88F8-BAD0FE0E05EC}" sibTransId="{E14B8820-8CBB-4856-89F7-2323CCC93903}"/>
    <dgm:cxn modelId="{5B939C8F-C7D3-4A34-8365-A4D4CEA6B4DD}" type="presParOf" srcId="{B6462ABC-2FAB-4967-902C-FBB672A88A7A}" destId="{F113068D-6C8E-4E90-A55C-92D4F22F4FD9}" srcOrd="0" destOrd="0" presId="urn:microsoft.com/office/officeart/2005/8/layout/hierarchy1"/>
    <dgm:cxn modelId="{D423469A-68F6-4433-B122-035C19A8CBC4}" type="presParOf" srcId="{F113068D-6C8E-4E90-A55C-92D4F22F4FD9}" destId="{0C249479-87A2-49F1-A3E0-325BF0A1C89C}" srcOrd="0" destOrd="0" presId="urn:microsoft.com/office/officeart/2005/8/layout/hierarchy1"/>
    <dgm:cxn modelId="{AC09916A-4905-4C41-AF5E-D488ED78EBE2}" type="presParOf" srcId="{0C249479-87A2-49F1-A3E0-325BF0A1C89C}" destId="{4B659E16-5AB1-47B9-9222-434B4AD3C46B}" srcOrd="0" destOrd="0" presId="urn:microsoft.com/office/officeart/2005/8/layout/hierarchy1"/>
    <dgm:cxn modelId="{667E6C6E-2244-4F2F-9250-6A6B20385670}" type="presParOf" srcId="{0C249479-87A2-49F1-A3E0-325BF0A1C89C}" destId="{A093E640-8D4A-4CCA-B94B-6852460D82EA}" srcOrd="1" destOrd="0" presId="urn:microsoft.com/office/officeart/2005/8/layout/hierarchy1"/>
    <dgm:cxn modelId="{3D101097-3C1C-426A-881D-22667EEEC29D}" type="presParOf" srcId="{F113068D-6C8E-4E90-A55C-92D4F22F4FD9}" destId="{2AF42A6B-7DAD-48F4-9D1D-9768511FD9DD}" srcOrd="1" destOrd="0" presId="urn:microsoft.com/office/officeart/2005/8/layout/hierarchy1"/>
    <dgm:cxn modelId="{E4B0DA5F-F660-4998-9695-0711986046F3}" type="presParOf" srcId="{2AF42A6B-7DAD-48F4-9D1D-9768511FD9DD}" destId="{CB71FC57-BD22-495C-96D9-08DB595646A9}" srcOrd="0" destOrd="0" presId="urn:microsoft.com/office/officeart/2005/8/layout/hierarchy1"/>
    <dgm:cxn modelId="{3EFE245F-FA84-4D1C-8F15-F71D95889EA4}" type="presParOf" srcId="{2AF42A6B-7DAD-48F4-9D1D-9768511FD9DD}" destId="{C4319595-4B06-4C86-A9E8-12ADFAD4BB6F}" srcOrd="1" destOrd="0" presId="urn:microsoft.com/office/officeart/2005/8/layout/hierarchy1"/>
    <dgm:cxn modelId="{19032518-D801-46E4-B3F8-7FC543FC137B}" type="presParOf" srcId="{C4319595-4B06-4C86-A9E8-12ADFAD4BB6F}" destId="{46985718-A4FE-4AAA-8D75-B575A4CB4914}" srcOrd="0" destOrd="0" presId="urn:microsoft.com/office/officeart/2005/8/layout/hierarchy1"/>
    <dgm:cxn modelId="{C47FD95E-E1C2-43EC-9F09-00C88F676F41}" type="presParOf" srcId="{46985718-A4FE-4AAA-8D75-B575A4CB4914}" destId="{2B6C2FDE-40B7-4584-8628-5E11B1FBCEDF}" srcOrd="0" destOrd="0" presId="urn:microsoft.com/office/officeart/2005/8/layout/hierarchy1"/>
    <dgm:cxn modelId="{D77FEB0A-FC70-4806-841A-9BF115807C2C}" type="presParOf" srcId="{46985718-A4FE-4AAA-8D75-B575A4CB4914}" destId="{50961A3C-1D3A-45DC-8A55-712A3BF0C7A9}" srcOrd="1" destOrd="0" presId="urn:microsoft.com/office/officeart/2005/8/layout/hierarchy1"/>
    <dgm:cxn modelId="{003D9223-83F7-4DB5-9756-334C1369D56B}" type="presParOf" srcId="{C4319595-4B06-4C86-A9E8-12ADFAD4BB6F}" destId="{C0DD536F-BA5B-474C-8F10-B6ED54FD86FD}" srcOrd="1" destOrd="0" presId="urn:microsoft.com/office/officeart/2005/8/layout/hierarchy1"/>
    <dgm:cxn modelId="{AAB8578D-D77D-493A-B65C-585FF8A37510}" type="presParOf" srcId="{C0DD536F-BA5B-474C-8F10-B6ED54FD86FD}" destId="{0789A368-CB12-4D1C-ACBB-87549CC230AC}" srcOrd="0" destOrd="0" presId="urn:microsoft.com/office/officeart/2005/8/layout/hierarchy1"/>
    <dgm:cxn modelId="{887A1EA2-DE72-4121-9A07-CA2501E787FA}" type="presParOf" srcId="{C0DD536F-BA5B-474C-8F10-B6ED54FD86FD}" destId="{7D70B975-3DD8-4F7E-8264-360F77776C21}" srcOrd="1" destOrd="0" presId="urn:microsoft.com/office/officeart/2005/8/layout/hierarchy1"/>
    <dgm:cxn modelId="{860DF718-E84E-4A2E-9D09-B86FB67E2005}" type="presParOf" srcId="{7D70B975-3DD8-4F7E-8264-360F77776C21}" destId="{5635BF18-AE70-4615-BCAC-E14FA22E64FA}" srcOrd="0" destOrd="0" presId="urn:microsoft.com/office/officeart/2005/8/layout/hierarchy1"/>
    <dgm:cxn modelId="{1F905DF4-E661-468F-9C04-84D8DB5117B0}" type="presParOf" srcId="{5635BF18-AE70-4615-BCAC-E14FA22E64FA}" destId="{002388ED-1CD4-4E24-A052-815A8121F39C}" srcOrd="0" destOrd="0" presId="urn:microsoft.com/office/officeart/2005/8/layout/hierarchy1"/>
    <dgm:cxn modelId="{CDA150B7-D320-4C3D-8D2D-E880B81B69B2}" type="presParOf" srcId="{5635BF18-AE70-4615-BCAC-E14FA22E64FA}" destId="{02BA3F2A-770C-432A-A652-3FD9C5F80DE5}" srcOrd="1" destOrd="0" presId="urn:microsoft.com/office/officeart/2005/8/layout/hierarchy1"/>
    <dgm:cxn modelId="{844F45D7-DC9D-4C6B-BD0E-D7D0AC8E7C0B}" type="presParOf" srcId="{7D70B975-3DD8-4F7E-8264-360F77776C21}" destId="{98828D29-86B9-4D36-AE71-CE70DBAD60A7}" srcOrd="1" destOrd="0" presId="urn:microsoft.com/office/officeart/2005/8/layout/hierarchy1"/>
    <dgm:cxn modelId="{8FC99FEA-8CBB-4683-8FAD-0EBB54B06123}" type="presParOf" srcId="{98828D29-86B9-4D36-AE71-CE70DBAD60A7}" destId="{3E96FED3-327F-41AF-A9D0-A05E91201918}" srcOrd="0" destOrd="0" presId="urn:microsoft.com/office/officeart/2005/8/layout/hierarchy1"/>
    <dgm:cxn modelId="{09FC71C9-59B1-40C0-84C4-B9C356CE5B64}" type="presParOf" srcId="{98828D29-86B9-4D36-AE71-CE70DBAD60A7}" destId="{E43BF8A9-D2DD-4726-A381-9DF66C56D6A8}" srcOrd="1" destOrd="0" presId="urn:microsoft.com/office/officeart/2005/8/layout/hierarchy1"/>
    <dgm:cxn modelId="{6E085594-67C8-491D-AF2C-D139E93FE734}" type="presParOf" srcId="{E43BF8A9-D2DD-4726-A381-9DF66C56D6A8}" destId="{070222BB-E4B6-4055-A10F-5E8BEF990628}" srcOrd="0" destOrd="0" presId="urn:microsoft.com/office/officeart/2005/8/layout/hierarchy1"/>
    <dgm:cxn modelId="{898D7FFA-61D9-4B12-BD9F-A0BF113824C2}" type="presParOf" srcId="{070222BB-E4B6-4055-A10F-5E8BEF990628}" destId="{3DAD1069-59D7-46F6-8FCB-47EE36B09819}" srcOrd="0" destOrd="0" presId="urn:microsoft.com/office/officeart/2005/8/layout/hierarchy1"/>
    <dgm:cxn modelId="{420BF34E-E1E4-4CD9-AD2F-3277ABABA753}" type="presParOf" srcId="{070222BB-E4B6-4055-A10F-5E8BEF990628}" destId="{E0339F09-5651-4B74-99F5-1CEB3C4A58A6}" srcOrd="1" destOrd="0" presId="urn:microsoft.com/office/officeart/2005/8/layout/hierarchy1"/>
    <dgm:cxn modelId="{23CD0A84-754D-445E-AEB2-4BBC13D6F405}" type="presParOf" srcId="{E43BF8A9-D2DD-4726-A381-9DF66C56D6A8}" destId="{AC255609-7D25-4781-92CC-07DD66B1FB97}" srcOrd="1" destOrd="0" presId="urn:microsoft.com/office/officeart/2005/8/layout/hierarchy1"/>
    <dgm:cxn modelId="{8C62769E-0458-43DE-9FF4-E764803AE4C5}" type="presParOf" srcId="{98828D29-86B9-4D36-AE71-CE70DBAD60A7}" destId="{777F3935-CA7F-4772-9D24-C511CEF29189}" srcOrd="2" destOrd="0" presId="urn:microsoft.com/office/officeart/2005/8/layout/hierarchy1"/>
    <dgm:cxn modelId="{AB4533EC-060E-4F92-8ABD-2DC142470AF6}" type="presParOf" srcId="{98828D29-86B9-4D36-AE71-CE70DBAD60A7}" destId="{76DE215A-91F6-4B15-A7EF-F9E73A12278D}" srcOrd="3" destOrd="0" presId="urn:microsoft.com/office/officeart/2005/8/layout/hierarchy1"/>
    <dgm:cxn modelId="{36D63A1F-C8D8-46AF-A5EC-4CF8FC79C212}" type="presParOf" srcId="{76DE215A-91F6-4B15-A7EF-F9E73A12278D}" destId="{680F4EDF-DB2B-4AF9-B39C-85D9AF11124C}" srcOrd="0" destOrd="0" presId="urn:microsoft.com/office/officeart/2005/8/layout/hierarchy1"/>
    <dgm:cxn modelId="{DB6F7263-8BE0-4881-8B9D-41C395A268FD}" type="presParOf" srcId="{680F4EDF-DB2B-4AF9-B39C-85D9AF11124C}" destId="{FE1871BA-AC73-4BF1-91A9-775652F9E0B0}" srcOrd="0" destOrd="0" presId="urn:microsoft.com/office/officeart/2005/8/layout/hierarchy1"/>
    <dgm:cxn modelId="{EAD3274E-B448-4386-8515-E40C50B45D7B}" type="presParOf" srcId="{680F4EDF-DB2B-4AF9-B39C-85D9AF11124C}" destId="{981F13B8-ADF1-440E-AC24-855D1D3896F7}" srcOrd="1" destOrd="0" presId="urn:microsoft.com/office/officeart/2005/8/layout/hierarchy1"/>
    <dgm:cxn modelId="{6C2CE7A0-30E6-47C1-AB47-B4F685B6FABF}" type="presParOf" srcId="{76DE215A-91F6-4B15-A7EF-F9E73A12278D}" destId="{F8942A5E-456E-4C29-B7E2-FF7EC91A997D}" srcOrd="1" destOrd="0" presId="urn:microsoft.com/office/officeart/2005/8/layout/hierarchy1"/>
    <dgm:cxn modelId="{28B8EB50-8D43-4585-9991-7257A045C9F0}" type="presParOf" srcId="{98828D29-86B9-4D36-AE71-CE70DBAD60A7}" destId="{1D9C0DF0-A85B-4BED-9F53-B246C47A6513}" srcOrd="4" destOrd="0" presId="urn:microsoft.com/office/officeart/2005/8/layout/hierarchy1"/>
    <dgm:cxn modelId="{F449EF01-E7A3-4778-A6BD-22C77A2635A4}" type="presParOf" srcId="{98828D29-86B9-4D36-AE71-CE70DBAD60A7}" destId="{3351E09D-9EC9-4E18-9AAC-21D0355F1B86}" srcOrd="5" destOrd="0" presId="urn:microsoft.com/office/officeart/2005/8/layout/hierarchy1"/>
    <dgm:cxn modelId="{0AE09FDA-43A0-40E6-A99D-A61398F37C70}" type="presParOf" srcId="{3351E09D-9EC9-4E18-9AAC-21D0355F1B86}" destId="{30613B38-403D-4E77-9743-02CC3DCCB836}" srcOrd="0" destOrd="0" presId="urn:microsoft.com/office/officeart/2005/8/layout/hierarchy1"/>
    <dgm:cxn modelId="{2B2DC3DD-EECA-4CC9-944A-078104941EA7}" type="presParOf" srcId="{30613B38-403D-4E77-9743-02CC3DCCB836}" destId="{F3327050-F24C-4658-B8AB-03FE4DE33036}" srcOrd="0" destOrd="0" presId="urn:microsoft.com/office/officeart/2005/8/layout/hierarchy1"/>
    <dgm:cxn modelId="{19B7C515-19CA-4DD6-964F-8D09AC0465AA}" type="presParOf" srcId="{30613B38-403D-4E77-9743-02CC3DCCB836}" destId="{71A033DE-5659-44CF-9EC8-DB44DFBD148B}" srcOrd="1" destOrd="0" presId="urn:microsoft.com/office/officeart/2005/8/layout/hierarchy1"/>
    <dgm:cxn modelId="{5223A513-59DB-4D3D-986B-8C3982C2761E}" type="presParOf" srcId="{3351E09D-9EC9-4E18-9AAC-21D0355F1B86}" destId="{BF28EF57-F6E6-4386-A4EE-64123CC272FA}" srcOrd="1" destOrd="0" presId="urn:microsoft.com/office/officeart/2005/8/layout/hierarchy1"/>
    <dgm:cxn modelId="{7122A866-49DE-477E-B1EA-5E61D6C3344C}" type="presParOf" srcId="{98828D29-86B9-4D36-AE71-CE70DBAD60A7}" destId="{A25535E2-BEB9-40EC-A74B-5DD8B04A00B7}" srcOrd="6" destOrd="0" presId="urn:microsoft.com/office/officeart/2005/8/layout/hierarchy1"/>
    <dgm:cxn modelId="{CE06CF87-5C21-4EAA-9A9C-9088A67B39FD}" type="presParOf" srcId="{98828D29-86B9-4D36-AE71-CE70DBAD60A7}" destId="{C03A0673-CDE3-46F4-9004-0983EC7477A3}" srcOrd="7" destOrd="0" presId="urn:microsoft.com/office/officeart/2005/8/layout/hierarchy1"/>
    <dgm:cxn modelId="{84D5535D-7851-4283-8617-DCC42A55282F}" type="presParOf" srcId="{C03A0673-CDE3-46F4-9004-0983EC7477A3}" destId="{6C961124-4074-45CC-A5D0-855FC1A58AA8}" srcOrd="0" destOrd="0" presId="urn:microsoft.com/office/officeart/2005/8/layout/hierarchy1"/>
    <dgm:cxn modelId="{D531A282-31D1-4555-9A5F-805BAA6FE7E6}" type="presParOf" srcId="{6C961124-4074-45CC-A5D0-855FC1A58AA8}" destId="{5F1BF3CB-345A-431E-AF36-5616B4E4217E}" srcOrd="0" destOrd="0" presId="urn:microsoft.com/office/officeart/2005/8/layout/hierarchy1"/>
    <dgm:cxn modelId="{5CB9B958-0EE0-4AE8-A127-FEB46C633CA0}" type="presParOf" srcId="{6C961124-4074-45CC-A5D0-855FC1A58AA8}" destId="{1E3E3B51-844F-4D0F-8B04-393E3CFC03EC}" srcOrd="1" destOrd="0" presId="urn:microsoft.com/office/officeart/2005/8/layout/hierarchy1"/>
    <dgm:cxn modelId="{7779111E-EAF2-43FD-B5A3-75CE3E0E9620}" type="presParOf" srcId="{C03A0673-CDE3-46F4-9004-0983EC7477A3}" destId="{A07D9AFD-2285-4435-9917-C42FFB9780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C94A36-219D-4071-9537-3ABB9F44970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4843B8-1BDC-4791-B9F3-8ECA65816C56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Gregory Joseph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dirty="0" smtClean="0"/>
            <a:t>&amp; Sonia Celeste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Married Nov 27, 1987. They have two children." title="Parents"/>
        </a:ext>
      </dgm:extLst>
    </dgm:pt>
    <dgm:pt modelId="{5B3F7295-E22E-49D4-A85A-D5916DABB4E2}" type="parTrans" cxnId="{55DD9132-298D-42F7-836A-6C9D4D75E67E}">
      <dgm:prSet/>
      <dgm:spPr/>
      <dgm:t>
        <a:bodyPr/>
        <a:lstStyle/>
        <a:p>
          <a:endParaRPr lang="en-US"/>
        </a:p>
      </dgm:t>
    </dgm:pt>
    <dgm:pt modelId="{DACFE629-B94C-4B65-A222-C6ACA31C0067}" type="sibTrans" cxnId="{55DD9132-298D-42F7-836A-6C9D4D75E67E}">
      <dgm:prSet/>
      <dgm:spPr/>
      <dgm:t>
        <a:bodyPr/>
        <a:lstStyle/>
        <a:p>
          <a:endParaRPr lang="en-US"/>
        </a:p>
      </dgm:t>
    </dgm:pt>
    <dgm:pt modelId="{CDA60085-BA5A-484D-A379-DB37FF309E57}">
      <dgm:prSet phldrT="[Text]" custT="1"/>
      <dgm:spPr/>
      <dgm:t>
        <a:bodyPr/>
        <a:lstStyle/>
        <a:p>
          <a:r>
            <a:rPr lang="en-US" sz="1200" dirty="0" smtClean="0"/>
            <a:t>Celesta Marie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July 20, 1989. " title="Sonia's Daughter"/>
        </a:ext>
      </dgm:extLst>
    </dgm:pt>
    <dgm:pt modelId="{AB2522A7-1C13-40F0-8DC3-EC2B2F3E359B}" type="parTrans" cxnId="{02D61E06-7DA2-4F8E-B18D-BF0BDE595E02}">
      <dgm:prSet/>
      <dgm:spPr/>
      <dgm:t>
        <a:bodyPr/>
        <a:lstStyle/>
        <a:p>
          <a:endParaRPr lang="en-US"/>
        </a:p>
      </dgm:t>
    </dgm:pt>
    <dgm:pt modelId="{94F7D385-D85C-491E-9046-382BE25FBF65}" type="sibTrans" cxnId="{02D61E06-7DA2-4F8E-B18D-BF0BDE595E02}">
      <dgm:prSet/>
      <dgm:spPr/>
      <dgm:t>
        <a:bodyPr/>
        <a:lstStyle/>
        <a:p>
          <a:endParaRPr lang="en-US"/>
        </a:p>
      </dgm:t>
    </dgm:pt>
    <dgm:pt modelId="{32D832C5-F9C6-45AA-9077-67FB15EF4AB4}">
      <dgm:prSet phldrT="[Text]" custT="1"/>
      <dgm:spPr/>
      <dgm:t>
        <a:bodyPr/>
        <a:lstStyle/>
        <a:p>
          <a:r>
            <a:rPr lang="en-US" sz="1200" dirty="0" smtClean="0"/>
            <a:t>Joseph Anthony</a:t>
          </a:r>
          <a:endParaRPr lang="en-US" sz="1200" dirty="0"/>
        </a:p>
      </dgm:t>
      <dgm:extLst>
        <a:ext uri="{E40237B7-FDA0-4F09-8148-C483321AD2D9}">
          <dgm14:cNvPr xmlns:dgm14="http://schemas.microsoft.com/office/drawing/2010/diagram" id="0" name="" descr="Born September 9, 1990" title="Sonia's Son"/>
        </a:ext>
      </dgm:extLst>
    </dgm:pt>
    <dgm:pt modelId="{0B4B22AB-EE30-4FC6-953D-F3D8785A9726}" type="parTrans" cxnId="{9E831919-4B6F-4602-8E9D-355A35A772E4}">
      <dgm:prSet/>
      <dgm:spPr/>
      <dgm:t>
        <a:bodyPr/>
        <a:lstStyle/>
        <a:p>
          <a:endParaRPr lang="en-US"/>
        </a:p>
      </dgm:t>
    </dgm:pt>
    <dgm:pt modelId="{33A7AA77-A8B2-4BDC-A74A-074654883648}" type="sibTrans" cxnId="{9E831919-4B6F-4602-8E9D-355A35A772E4}">
      <dgm:prSet/>
      <dgm:spPr/>
      <dgm:t>
        <a:bodyPr/>
        <a:lstStyle/>
        <a:p>
          <a:endParaRPr lang="en-US"/>
        </a:p>
      </dgm:t>
    </dgm:pt>
    <dgm:pt modelId="{3CD6C732-8136-4C74-BA83-3CA79D36A49F}" type="pres">
      <dgm:prSet presAssocID="{0CC94A36-219D-4071-9537-3ABB9F4497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4027B99-ABDE-4498-8257-5BC50747E179}" type="pres">
      <dgm:prSet presAssocID="{694843B8-1BDC-4791-B9F3-8ECA65816C56}" presName="hierRoot1" presStyleCnt="0"/>
      <dgm:spPr/>
    </dgm:pt>
    <dgm:pt modelId="{B11DFC97-4757-44F6-B57E-21E1D913B9F6}" type="pres">
      <dgm:prSet presAssocID="{694843B8-1BDC-4791-B9F3-8ECA65816C56}" presName="composite" presStyleCnt="0"/>
      <dgm:spPr/>
    </dgm:pt>
    <dgm:pt modelId="{EBFF2585-94A6-4496-858B-72AC7C64EA94}" type="pres">
      <dgm:prSet presAssocID="{694843B8-1BDC-4791-B9F3-8ECA65816C56}" presName="background" presStyleLbl="node0" presStyleIdx="0" presStyleCnt="1"/>
      <dgm:spPr/>
    </dgm:pt>
    <dgm:pt modelId="{FDAB1B0D-FE67-47F7-BA65-C59149E6A709}" type="pres">
      <dgm:prSet presAssocID="{694843B8-1BDC-4791-B9F3-8ECA65816C5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B67C99-6C2F-4F87-A48E-C69AE83FA9B0}" type="pres">
      <dgm:prSet presAssocID="{694843B8-1BDC-4791-B9F3-8ECA65816C56}" presName="hierChild2" presStyleCnt="0"/>
      <dgm:spPr/>
    </dgm:pt>
    <dgm:pt modelId="{FF40E085-EE48-49B1-8E02-726CC7C1FABE}" type="pres">
      <dgm:prSet presAssocID="{AB2522A7-1C13-40F0-8DC3-EC2B2F3E359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F4EDCAEA-4D4E-4F65-BC21-91F614DF5E9E}" type="pres">
      <dgm:prSet presAssocID="{CDA60085-BA5A-484D-A379-DB37FF309E57}" presName="hierRoot2" presStyleCnt="0"/>
      <dgm:spPr/>
    </dgm:pt>
    <dgm:pt modelId="{01A885A4-7D17-43C1-B0D9-149B41A16197}" type="pres">
      <dgm:prSet presAssocID="{CDA60085-BA5A-484D-A379-DB37FF309E57}" presName="composite2" presStyleCnt="0"/>
      <dgm:spPr/>
    </dgm:pt>
    <dgm:pt modelId="{29C3A0EE-5D85-46C1-85F5-17EE29B1115A}" type="pres">
      <dgm:prSet presAssocID="{CDA60085-BA5A-484D-A379-DB37FF309E57}" presName="background2" presStyleLbl="node2" presStyleIdx="0" presStyleCnt="2"/>
      <dgm:spPr/>
    </dgm:pt>
    <dgm:pt modelId="{7E452EFA-D010-4AAE-94D6-04300E6B5538}" type="pres">
      <dgm:prSet presAssocID="{CDA60085-BA5A-484D-A379-DB37FF309E5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5B1EE-D222-4CE6-986A-689ECA2D6AED}" type="pres">
      <dgm:prSet presAssocID="{CDA60085-BA5A-484D-A379-DB37FF309E57}" presName="hierChild3" presStyleCnt="0"/>
      <dgm:spPr/>
    </dgm:pt>
    <dgm:pt modelId="{3A560B33-89D9-444E-917C-5D57F2FFAFBD}" type="pres">
      <dgm:prSet presAssocID="{0B4B22AB-EE30-4FC6-953D-F3D8785A972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65B1B24-F9CE-4E79-B49E-1DAE87A96D5D}" type="pres">
      <dgm:prSet presAssocID="{32D832C5-F9C6-45AA-9077-67FB15EF4AB4}" presName="hierRoot2" presStyleCnt="0"/>
      <dgm:spPr/>
    </dgm:pt>
    <dgm:pt modelId="{E2519F73-1D0A-45D3-8ED1-54E7C05F22EE}" type="pres">
      <dgm:prSet presAssocID="{32D832C5-F9C6-45AA-9077-67FB15EF4AB4}" presName="composite2" presStyleCnt="0"/>
      <dgm:spPr/>
    </dgm:pt>
    <dgm:pt modelId="{E7CC6F96-1FF9-4F23-8973-2604A78CDBF7}" type="pres">
      <dgm:prSet presAssocID="{32D832C5-F9C6-45AA-9077-67FB15EF4AB4}" presName="background2" presStyleLbl="node2" presStyleIdx="1" presStyleCnt="2"/>
      <dgm:spPr/>
    </dgm:pt>
    <dgm:pt modelId="{DD2AB8E5-3C13-4ABF-8D8B-3507593548BF}" type="pres">
      <dgm:prSet presAssocID="{32D832C5-F9C6-45AA-9077-67FB15EF4AB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1EFEC-075F-461D-A98F-3A1168AE2536}" type="pres">
      <dgm:prSet presAssocID="{32D832C5-F9C6-45AA-9077-67FB15EF4AB4}" presName="hierChild3" presStyleCnt="0"/>
      <dgm:spPr/>
    </dgm:pt>
  </dgm:ptLst>
  <dgm:cxnLst>
    <dgm:cxn modelId="{EF4CBC60-44ED-4F17-B311-1DD57F81E946}" type="presOf" srcId="{AB2522A7-1C13-40F0-8DC3-EC2B2F3E359B}" destId="{FF40E085-EE48-49B1-8E02-726CC7C1FABE}" srcOrd="0" destOrd="0" presId="urn:microsoft.com/office/officeart/2005/8/layout/hierarchy1"/>
    <dgm:cxn modelId="{55DD9132-298D-42F7-836A-6C9D4D75E67E}" srcId="{0CC94A36-219D-4071-9537-3ABB9F449706}" destId="{694843B8-1BDC-4791-B9F3-8ECA65816C56}" srcOrd="0" destOrd="0" parTransId="{5B3F7295-E22E-49D4-A85A-D5916DABB4E2}" sibTransId="{DACFE629-B94C-4B65-A222-C6ACA31C0067}"/>
    <dgm:cxn modelId="{3EF8F023-0426-412A-A3FD-11FFD219308E}" type="presOf" srcId="{CDA60085-BA5A-484D-A379-DB37FF309E57}" destId="{7E452EFA-D010-4AAE-94D6-04300E6B5538}" srcOrd="0" destOrd="0" presId="urn:microsoft.com/office/officeart/2005/8/layout/hierarchy1"/>
    <dgm:cxn modelId="{9E831919-4B6F-4602-8E9D-355A35A772E4}" srcId="{694843B8-1BDC-4791-B9F3-8ECA65816C56}" destId="{32D832C5-F9C6-45AA-9077-67FB15EF4AB4}" srcOrd="1" destOrd="0" parTransId="{0B4B22AB-EE30-4FC6-953D-F3D8785A9726}" sibTransId="{33A7AA77-A8B2-4BDC-A74A-074654883648}"/>
    <dgm:cxn modelId="{02D61E06-7DA2-4F8E-B18D-BF0BDE595E02}" srcId="{694843B8-1BDC-4791-B9F3-8ECA65816C56}" destId="{CDA60085-BA5A-484D-A379-DB37FF309E57}" srcOrd="0" destOrd="0" parTransId="{AB2522A7-1C13-40F0-8DC3-EC2B2F3E359B}" sibTransId="{94F7D385-D85C-491E-9046-382BE25FBF65}"/>
    <dgm:cxn modelId="{E28C207D-24EF-44F8-861B-FD69DBDB1432}" type="presOf" srcId="{32D832C5-F9C6-45AA-9077-67FB15EF4AB4}" destId="{DD2AB8E5-3C13-4ABF-8D8B-3507593548BF}" srcOrd="0" destOrd="0" presId="urn:microsoft.com/office/officeart/2005/8/layout/hierarchy1"/>
    <dgm:cxn modelId="{98A5D9C0-9F54-46E4-A676-92CFAB67662D}" type="presOf" srcId="{694843B8-1BDC-4791-B9F3-8ECA65816C56}" destId="{FDAB1B0D-FE67-47F7-BA65-C59149E6A709}" srcOrd="0" destOrd="0" presId="urn:microsoft.com/office/officeart/2005/8/layout/hierarchy1"/>
    <dgm:cxn modelId="{B91D4BFB-561F-45AD-9FF6-1B2F84965BDF}" type="presOf" srcId="{0CC94A36-219D-4071-9537-3ABB9F449706}" destId="{3CD6C732-8136-4C74-BA83-3CA79D36A49F}" srcOrd="0" destOrd="0" presId="urn:microsoft.com/office/officeart/2005/8/layout/hierarchy1"/>
    <dgm:cxn modelId="{9EF09143-C712-420F-9789-F910C2B7F098}" type="presOf" srcId="{0B4B22AB-EE30-4FC6-953D-F3D8785A9726}" destId="{3A560B33-89D9-444E-917C-5D57F2FFAFBD}" srcOrd="0" destOrd="0" presId="urn:microsoft.com/office/officeart/2005/8/layout/hierarchy1"/>
    <dgm:cxn modelId="{214A23ED-55AC-46A3-BB3F-8F209F436BD4}" type="presParOf" srcId="{3CD6C732-8136-4C74-BA83-3CA79D36A49F}" destId="{24027B99-ABDE-4498-8257-5BC50747E179}" srcOrd="0" destOrd="0" presId="urn:microsoft.com/office/officeart/2005/8/layout/hierarchy1"/>
    <dgm:cxn modelId="{0B218D76-A5E4-4D83-A120-E32E7CB95B0B}" type="presParOf" srcId="{24027B99-ABDE-4498-8257-5BC50747E179}" destId="{B11DFC97-4757-44F6-B57E-21E1D913B9F6}" srcOrd="0" destOrd="0" presId="urn:microsoft.com/office/officeart/2005/8/layout/hierarchy1"/>
    <dgm:cxn modelId="{BF9C491A-8980-4D60-B5BB-49ACA6051133}" type="presParOf" srcId="{B11DFC97-4757-44F6-B57E-21E1D913B9F6}" destId="{EBFF2585-94A6-4496-858B-72AC7C64EA94}" srcOrd="0" destOrd="0" presId="urn:microsoft.com/office/officeart/2005/8/layout/hierarchy1"/>
    <dgm:cxn modelId="{BDA31948-7275-4040-B31D-7EC0877F7836}" type="presParOf" srcId="{B11DFC97-4757-44F6-B57E-21E1D913B9F6}" destId="{FDAB1B0D-FE67-47F7-BA65-C59149E6A709}" srcOrd="1" destOrd="0" presId="urn:microsoft.com/office/officeart/2005/8/layout/hierarchy1"/>
    <dgm:cxn modelId="{3C30D922-EA64-4694-ABCB-448E45412A12}" type="presParOf" srcId="{24027B99-ABDE-4498-8257-5BC50747E179}" destId="{EEB67C99-6C2F-4F87-A48E-C69AE83FA9B0}" srcOrd="1" destOrd="0" presId="urn:microsoft.com/office/officeart/2005/8/layout/hierarchy1"/>
    <dgm:cxn modelId="{D570228F-DA47-421C-92DA-4CDC0B427A88}" type="presParOf" srcId="{EEB67C99-6C2F-4F87-A48E-C69AE83FA9B0}" destId="{FF40E085-EE48-49B1-8E02-726CC7C1FABE}" srcOrd="0" destOrd="0" presId="urn:microsoft.com/office/officeart/2005/8/layout/hierarchy1"/>
    <dgm:cxn modelId="{4808A989-CCEC-4C97-BC33-D2E3CD00315B}" type="presParOf" srcId="{EEB67C99-6C2F-4F87-A48E-C69AE83FA9B0}" destId="{F4EDCAEA-4D4E-4F65-BC21-91F614DF5E9E}" srcOrd="1" destOrd="0" presId="urn:microsoft.com/office/officeart/2005/8/layout/hierarchy1"/>
    <dgm:cxn modelId="{6591F1D2-5E1B-43AB-A2B4-D602873992DD}" type="presParOf" srcId="{F4EDCAEA-4D4E-4F65-BC21-91F614DF5E9E}" destId="{01A885A4-7D17-43C1-B0D9-149B41A16197}" srcOrd="0" destOrd="0" presId="urn:microsoft.com/office/officeart/2005/8/layout/hierarchy1"/>
    <dgm:cxn modelId="{70220893-CA74-4A6D-981E-C85FAB6EC469}" type="presParOf" srcId="{01A885A4-7D17-43C1-B0D9-149B41A16197}" destId="{29C3A0EE-5D85-46C1-85F5-17EE29B1115A}" srcOrd="0" destOrd="0" presId="urn:microsoft.com/office/officeart/2005/8/layout/hierarchy1"/>
    <dgm:cxn modelId="{FB007D5F-D662-4333-AD87-9CEF68FE69E1}" type="presParOf" srcId="{01A885A4-7D17-43C1-B0D9-149B41A16197}" destId="{7E452EFA-D010-4AAE-94D6-04300E6B5538}" srcOrd="1" destOrd="0" presId="urn:microsoft.com/office/officeart/2005/8/layout/hierarchy1"/>
    <dgm:cxn modelId="{DBB5CAE3-DA43-46ED-B279-3E57201A5F70}" type="presParOf" srcId="{F4EDCAEA-4D4E-4F65-BC21-91F614DF5E9E}" destId="{46F5B1EE-D222-4CE6-986A-689ECA2D6AED}" srcOrd="1" destOrd="0" presId="urn:microsoft.com/office/officeart/2005/8/layout/hierarchy1"/>
    <dgm:cxn modelId="{C1D3F5D3-6A34-444C-93E8-192A1B339999}" type="presParOf" srcId="{EEB67C99-6C2F-4F87-A48E-C69AE83FA9B0}" destId="{3A560B33-89D9-444E-917C-5D57F2FFAFBD}" srcOrd="2" destOrd="0" presId="urn:microsoft.com/office/officeart/2005/8/layout/hierarchy1"/>
    <dgm:cxn modelId="{9F29745E-E65C-41FF-9E35-1406D3D6AC3C}" type="presParOf" srcId="{EEB67C99-6C2F-4F87-A48E-C69AE83FA9B0}" destId="{A65B1B24-F9CE-4E79-B49E-1DAE87A96D5D}" srcOrd="3" destOrd="0" presId="urn:microsoft.com/office/officeart/2005/8/layout/hierarchy1"/>
    <dgm:cxn modelId="{D69B1951-24CA-4D9D-95CE-3A54215201BD}" type="presParOf" srcId="{A65B1B24-F9CE-4E79-B49E-1DAE87A96D5D}" destId="{E2519F73-1D0A-45D3-8ED1-54E7C05F22EE}" srcOrd="0" destOrd="0" presId="urn:microsoft.com/office/officeart/2005/8/layout/hierarchy1"/>
    <dgm:cxn modelId="{75E059DB-9D3D-4ADB-A925-8CAD5A5467C1}" type="presParOf" srcId="{E2519F73-1D0A-45D3-8ED1-54E7C05F22EE}" destId="{E7CC6F96-1FF9-4F23-8973-2604A78CDBF7}" srcOrd="0" destOrd="0" presId="urn:microsoft.com/office/officeart/2005/8/layout/hierarchy1"/>
    <dgm:cxn modelId="{77B722BC-64A9-4479-AE48-C9AD05012F33}" type="presParOf" srcId="{E2519F73-1D0A-45D3-8ED1-54E7C05F22EE}" destId="{DD2AB8E5-3C13-4ABF-8D8B-3507593548BF}" srcOrd="1" destOrd="0" presId="urn:microsoft.com/office/officeart/2005/8/layout/hierarchy1"/>
    <dgm:cxn modelId="{F06C7841-270C-422B-B36D-E347FFC90480}" type="presParOf" srcId="{A65B1B24-F9CE-4E79-B49E-1DAE87A96D5D}" destId="{C871EFEC-075F-461D-A98F-3A1168AE25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BE8F5-AE03-422D-BF27-39C08FD72797}">
      <dsp:nvSpPr>
        <dsp:cNvPr id="0" name=""/>
        <dsp:cNvSpPr/>
      </dsp:nvSpPr>
      <dsp:spPr>
        <a:xfrm>
          <a:off x="4239080" y="4733777"/>
          <a:ext cx="3642056" cy="34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37"/>
              </a:lnTo>
              <a:lnTo>
                <a:pt x="3642056" y="236237"/>
              </a:lnTo>
              <a:lnTo>
                <a:pt x="3642056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25C4C-407C-4A51-BDD9-6201DFD5D8BC}">
      <dsp:nvSpPr>
        <dsp:cNvPr id="0" name=""/>
        <dsp:cNvSpPr/>
      </dsp:nvSpPr>
      <dsp:spPr>
        <a:xfrm>
          <a:off x="4239080" y="4733777"/>
          <a:ext cx="2185234" cy="34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37"/>
              </a:lnTo>
              <a:lnTo>
                <a:pt x="2185234" y="236237"/>
              </a:lnTo>
              <a:lnTo>
                <a:pt x="2185234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A681F-59E9-445F-93DC-31F92A868836}">
      <dsp:nvSpPr>
        <dsp:cNvPr id="0" name=""/>
        <dsp:cNvSpPr/>
      </dsp:nvSpPr>
      <dsp:spPr>
        <a:xfrm>
          <a:off x="4239080" y="4733777"/>
          <a:ext cx="728411" cy="34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37"/>
              </a:lnTo>
              <a:lnTo>
                <a:pt x="728411" y="236237"/>
              </a:lnTo>
              <a:lnTo>
                <a:pt x="728411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F1184-653B-4D69-976D-2C44DA8D3BAF}">
      <dsp:nvSpPr>
        <dsp:cNvPr id="0" name=""/>
        <dsp:cNvSpPr/>
      </dsp:nvSpPr>
      <dsp:spPr>
        <a:xfrm>
          <a:off x="3510669" y="4733777"/>
          <a:ext cx="728411" cy="346657"/>
        </a:xfrm>
        <a:custGeom>
          <a:avLst/>
          <a:gdLst/>
          <a:ahLst/>
          <a:cxnLst/>
          <a:rect l="0" t="0" r="0" b="0"/>
          <a:pathLst>
            <a:path>
              <a:moveTo>
                <a:pt x="728411" y="0"/>
              </a:moveTo>
              <a:lnTo>
                <a:pt x="728411" y="236237"/>
              </a:lnTo>
              <a:lnTo>
                <a:pt x="0" y="236237"/>
              </a:lnTo>
              <a:lnTo>
                <a:pt x="0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3F1E8-91C5-4A45-B740-1AA627125533}">
      <dsp:nvSpPr>
        <dsp:cNvPr id="0" name=""/>
        <dsp:cNvSpPr/>
      </dsp:nvSpPr>
      <dsp:spPr>
        <a:xfrm>
          <a:off x="2053846" y="4733777"/>
          <a:ext cx="2185234" cy="346657"/>
        </a:xfrm>
        <a:custGeom>
          <a:avLst/>
          <a:gdLst/>
          <a:ahLst/>
          <a:cxnLst/>
          <a:rect l="0" t="0" r="0" b="0"/>
          <a:pathLst>
            <a:path>
              <a:moveTo>
                <a:pt x="2185234" y="0"/>
              </a:moveTo>
              <a:lnTo>
                <a:pt x="2185234" y="236237"/>
              </a:lnTo>
              <a:lnTo>
                <a:pt x="0" y="236237"/>
              </a:lnTo>
              <a:lnTo>
                <a:pt x="0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828DE-EEBC-49FD-ABF7-34292F27B766}">
      <dsp:nvSpPr>
        <dsp:cNvPr id="0" name=""/>
        <dsp:cNvSpPr/>
      </dsp:nvSpPr>
      <dsp:spPr>
        <a:xfrm>
          <a:off x="597024" y="4733777"/>
          <a:ext cx="3642056" cy="346657"/>
        </a:xfrm>
        <a:custGeom>
          <a:avLst/>
          <a:gdLst/>
          <a:ahLst/>
          <a:cxnLst/>
          <a:rect l="0" t="0" r="0" b="0"/>
          <a:pathLst>
            <a:path>
              <a:moveTo>
                <a:pt x="3642056" y="0"/>
              </a:moveTo>
              <a:lnTo>
                <a:pt x="3642056" y="236237"/>
              </a:lnTo>
              <a:lnTo>
                <a:pt x="0" y="236237"/>
              </a:lnTo>
              <a:lnTo>
                <a:pt x="0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792DB-B48A-4C81-A159-09EFE819A968}">
      <dsp:nvSpPr>
        <dsp:cNvPr id="0" name=""/>
        <dsp:cNvSpPr/>
      </dsp:nvSpPr>
      <dsp:spPr>
        <a:xfrm>
          <a:off x="4193360" y="3630234"/>
          <a:ext cx="91440" cy="346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DBB13-7E44-42A9-9054-BA5665C68B17}">
      <dsp:nvSpPr>
        <dsp:cNvPr id="0" name=""/>
        <dsp:cNvSpPr/>
      </dsp:nvSpPr>
      <dsp:spPr>
        <a:xfrm>
          <a:off x="4193360" y="2526691"/>
          <a:ext cx="91440" cy="346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9FD3C-3DFF-4F73-A459-4B75C289F447}">
      <dsp:nvSpPr>
        <dsp:cNvPr id="0" name=""/>
        <dsp:cNvSpPr/>
      </dsp:nvSpPr>
      <dsp:spPr>
        <a:xfrm>
          <a:off x="4193360" y="1423148"/>
          <a:ext cx="91440" cy="346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4CCCD-89CD-4CC7-9626-ECA27FEAEFB2}">
      <dsp:nvSpPr>
        <dsp:cNvPr id="0" name=""/>
        <dsp:cNvSpPr/>
      </dsp:nvSpPr>
      <dsp:spPr>
        <a:xfrm>
          <a:off x="3643107" y="666262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23CE-1E5D-4D2B-8670-D328149A5934}">
      <dsp:nvSpPr>
        <dsp:cNvPr id="0" name=""/>
        <dsp:cNvSpPr/>
      </dsp:nvSpPr>
      <dsp:spPr>
        <a:xfrm>
          <a:off x="3775546" y="792079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Thomas Sessoms &amp; Betsy</a:t>
          </a:r>
          <a:endParaRPr lang="en-US" sz="1200" kern="1200" dirty="0"/>
        </a:p>
      </dsp:txBody>
      <dsp:txXfrm>
        <a:off x="3797714" y="814247"/>
        <a:ext cx="1147609" cy="712549"/>
      </dsp:txXfrm>
    </dsp:sp>
    <dsp:sp modelId="{8F40B28A-9417-4F9E-A6A4-7FDAF4DC8D7E}">
      <dsp:nvSpPr>
        <dsp:cNvPr id="0" name=""/>
        <dsp:cNvSpPr/>
      </dsp:nvSpPr>
      <dsp:spPr>
        <a:xfrm>
          <a:off x="3643107" y="176980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27D28-B0C0-49F2-80AD-2A749E6F6EDE}">
      <dsp:nvSpPr>
        <dsp:cNvPr id="0" name=""/>
        <dsp:cNvSpPr/>
      </dsp:nvSpPr>
      <dsp:spPr>
        <a:xfrm>
          <a:off x="3775546" y="1895622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Benjamin Franklin Sessoms &amp; Sarah Leach</a:t>
          </a:r>
          <a:endParaRPr lang="en-US" sz="1200" kern="1200" dirty="0"/>
        </a:p>
      </dsp:txBody>
      <dsp:txXfrm>
        <a:off x="3797714" y="1917790"/>
        <a:ext cx="1147609" cy="712549"/>
      </dsp:txXfrm>
    </dsp:sp>
    <dsp:sp modelId="{2300E09F-39A4-49E6-A1C1-54B62307B532}">
      <dsp:nvSpPr>
        <dsp:cNvPr id="0" name=""/>
        <dsp:cNvSpPr/>
      </dsp:nvSpPr>
      <dsp:spPr>
        <a:xfrm>
          <a:off x="3643107" y="2873348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9A422A-3E40-4CC9-9F44-18CDD37B3E51}">
      <dsp:nvSpPr>
        <dsp:cNvPr id="0" name=""/>
        <dsp:cNvSpPr/>
      </dsp:nvSpPr>
      <dsp:spPr>
        <a:xfrm>
          <a:off x="3775546" y="2999165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Benjamin Jeston Sessoms &amp;  Mary Alice Jones</a:t>
          </a:r>
          <a:endParaRPr lang="en-US" sz="1200" kern="1200" dirty="0"/>
        </a:p>
      </dsp:txBody>
      <dsp:txXfrm>
        <a:off x="3797714" y="3021333"/>
        <a:ext cx="1147609" cy="712549"/>
      </dsp:txXfrm>
    </dsp:sp>
    <dsp:sp modelId="{8C6DB0D2-270B-429E-A973-9FE2F6693648}">
      <dsp:nvSpPr>
        <dsp:cNvPr id="0" name=""/>
        <dsp:cNvSpPr/>
      </dsp:nvSpPr>
      <dsp:spPr>
        <a:xfrm>
          <a:off x="3643107" y="3976892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B386C-294F-44EB-B8B4-3C292F4C8A7C}">
      <dsp:nvSpPr>
        <dsp:cNvPr id="0" name=""/>
        <dsp:cNvSpPr/>
      </dsp:nvSpPr>
      <dsp:spPr>
        <a:xfrm>
          <a:off x="3775546" y="4102708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Benjamin Norphus Sessoms &amp; Esther E Oliver</a:t>
          </a:r>
          <a:endParaRPr lang="en-US" sz="1200" kern="1200" dirty="0"/>
        </a:p>
      </dsp:txBody>
      <dsp:txXfrm>
        <a:off x="3797714" y="4124876"/>
        <a:ext cx="1147609" cy="712549"/>
      </dsp:txXfrm>
    </dsp:sp>
    <dsp:sp modelId="{5240C360-E0E7-47E1-B7F7-14EC3AC98E58}">
      <dsp:nvSpPr>
        <dsp:cNvPr id="0" name=""/>
        <dsp:cNvSpPr/>
      </dsp:nvSpPr>
      <dsp:spPr>
        <a:xfrm>
          <a:off x="1051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9284D-85EE-49AE-83B6-F521A0298A1F}">
      <dsp:nvSpPr>
        <dsp:cNvPr id="0" name=""/>
        <dsp:cNvSpPr/>
      </dsp:nvSpPr>
      <dsp:spPr>
        <a:xfrm>
          <a:off x="133489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Sonia Celeste</a:t>
          </a:r>
          <a:endParaRPr lang="en-US" sz="1200" kern="1200" dirty="0"/>
        </a:p>
      </dsp:txBody>
      <dsp:txXfrm>
        <a:off x="155657" y="5228419"/>
        <a:ext cx="1147609" cy="712549"/>
      </dsp:txXfrm>
    </dsp:sp>
    <dsp:sp modelId="{7E5D46DE-5873-4BE9-9FE2-1B342B6397BD}">
      <dsp:nvSpPr>
        <dsp:cNvPr id="0" name=""/>
        <dsp:cNvSpPr/>
      </dsp:nvSpPr>
      <dsp:spPr>
        <a:xfrm>
          <a:off x="1457873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4F74E-5EBD-433E-973A-1FADDE9002F0}">
      <dsp:nvSpPr>
        <dsp:cNvPr id="0" name=""/>
        <dsp:cNvSpPr/>
      </dsp:nvSpPr>
      <dsp:spPr>
        <a:xfrm>
          <a:off x="1590312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Teresa Lyn</a:t>
          </a:r>
          <a:endParaRPr lang="en-US" sz="1200" kern="1200" dirty="0"/>
        </a:p>
      </dsp:txBody>
      <dsp:txXfrm>
        <a:off x="1612480" y="5228419"/>
        <a:ext cx="1147609" cy="712549"/>
      </dsp:txXfrm>
    </dsp:sp>
    <dsp:sp modelId="{CA15A15C-8D44-4C71-878C-CB7703E7E424}">
      <dsp:nvSpPr>
        <dsp:cNvPr id="0" name=""/>
        <dsp:cNvSpPr/>
      </dsp:nvSpPr>
      <dsp:spPr>
        <a:xfrm>
          <a:off x="2914696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CFC15-FBDD-4985-8C91-F15734D6B0D0}">
      <dsp:nvSpPr>
        <dsp:cNvPr id="0" name=""/>
        <dsp:cNvSpPr/>
      </dsp:nvSpPr>
      <dsp:spPr>
        <a:xfrm>
          <a:off x="3047134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Benjamin Norphus Jr</a:t>
          </a:r>
          <a:endParaRPr lang="en-US" sz="1200" kern="1200" dirty="0"/>
        </a:p>
      </dsp:txBody>
      <dsp:txXfrm>
        <a:off x="3069302" y="5228419"/>
        <a:ext cx="1147609" cy="712549"/>
      </dsp:txXfrm>
    </dsp:sp>
    <dsp:sp modelId="{6E61525A-8E9D-450E-A7E7-857EAADBC829}">
      <dsp:nvSpPr>
        <dsp:cNvPr id="0" name=""/>
        <dsp:cNvSpPr/>
      </dsp:nvSpPr>
      <dsp:spPr>
        <a:xfrm>
          <a:off x="4371519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752B0-2A9F-4DF1-9049-3C51B6BD0FEC}">
      <dsp:nvSpPr>
        <dsp:cNvPr id="0" name=""/>
        <dsp:cNvSpPr/>
      </dsp:nvSpPr>
      <dsp:spPr>
        <a:xfrm>
          <a:off x="4503957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Everette Scot</a:t>
          </a:r>
          <a:endParaRPr lang="en-US" sz="1200" kern="1200" dirty="0"/>
        </a:p>
      </dsp:txBody>
      <dsp:txXfrm>
        <a:off x="4526125" y="5228419"/>
        <a:ext cx="1147609" cy="712549"/>
      </dsp:txXfrm>
    </dsp:sp>
    <dsp:sp modelId="{DCDDD837-BAEA-4CE3-A5C1-890312938097}">
      <dsp:nvSpPr>
        <dsp:cNvPr id="0" name=""/>
        <dsp:cNvSpPr/>
      </dsp:nvSpPr>
      <dsp:spPr>
        <a:xfrm>
          <a:off x="5828341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11DDA-4542-4D00-B0F4-D93F1B021AE6}">
      <dsp:nvSpPr>
        <dsp:cNvPr id="0" name=""/>
        <dsp:cNvSpPr/>
      </dsp:nvSpPr>
      <dsp:spPr>
        <a:xfrm>
          <a:off x="5960780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Eric Nathan</a:t>
          </a:r>
          <a:endParaRPr lang="en-US" sz="1200" kern="1200" dirty="0"/>
        </a:p>
      </dsp:txBody>
      <dsp:txXfrm>
        <a:off x="5982948" y="5228419"/>
        <a:ext cx="1147609" cy="712549"/>
      </dsp:txXfrm>
    </dsp:sp>
    <dsp:sp modelId="{0F07BE22-C738-4504-9A32-29D0DC9624CD}">
      <dsp:nvSpPr>
        <dsp:cNvPr id="0" name=""/>
        <dsp:cNvSpPr/>
      </dsp:nvSpPr>
      <dsp:spPr>
        <a:xfrm>
          <a:off x="7285164" y="5080435"/>
          <a:ext cx="1191945" cy="756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E24E8-AB4A-4CDE-B7DF-74410DAEC3C8}">
      <dsp:nvSpPr>
        <dsp:cNvPr id="0" name=""/>
        <dsp:cNvSpPr/>
      </dsp:nvSpPr>
      <dsp:spPr>
        <a:xfrm>
          <a:off x="7417603" y="5206251"/>
          <a:ext cx="1191945" cy="756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Valerie Ann</a:t>
          </a:r>
          <a:endParaRPr lang="en-US" sz="1200" kern="1200" dirty="0"/>
        </a:p>
      </dsp:txBody>
      <dsp:txXfrm>
        <a:off x="7439771" y="5228419"/>
        <a:ext cx="1147609" cy="71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535E2-BEB9-40EC-A74B-5DD8B04A00B7}">
      <dsp:nvSpPr>
        <dsp:cNvPr id="0" name=""/>
        <dsp:cNvSpPr/>
      </dsp:nvSpPr>
      <dsp:spPr>
        <a:xfrm>
          <a:off x="2769881" y="2873571"/>
          <a:ext cx="2018693" cy="20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16"/>
              </a:lnTo>
              <a:lnTo>
                <a:pt x="2018693" y="100916"/>
              </a:lnTo>
              <a:lnTo>
                <a:pt x="2018693" y="2035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C0DF0-A85B-4BED-9F53-B246C47A6513}">
      <dsp:nvSpPr>
        <dsp:cNvPr id="0" name=""/>
        <dsp:cNvSpPr/>
      </dsp:nvSpPr>
      <dsp:spPr>
        <a:xfrm>
          <a:off x="2769881" y="2873571"/>
          <a:ext cx="664885" cy="20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16"/>
              </a:lnTo>
              <a:lnTo>
                <a:pt x="664885" y="100916"/>
              </a:lnTo>
              <a:lnTo>
                <a:pt x="664885" y="2035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F3935-CA7F-4772-9D24-C511CEF29189}">
      <dsp:nvSpPr>
        <dsp:cNvPr id="0" name=""/>
        <dsp:cNvSpPr/>
      </dsp:nvSpPr>
      <dsp:spPr>
        <a:xfrm>
          <a:off x="2080959" y="2873571"/>
          <a:ext cx="688921" cy="203529"/>
        </a:xfrm>
        <a:custGeom>
          <a:avLst/>
          <a:gdLst/>
          <a:ahLst/>
          <a:cxnLst/>
          <a:rect l="0" t="0" r="0" b="0"/>
          <a:pathLst>
            <a:path>
              <a:moveTo>
                <a:pt x="688921" y="0"/>
              </a:moveTo>
              <a:lnTo>
                <a:pt x="688921" y="100916"/>
              </a:lnTo>
              <a:lnTo>
                <a:pt x="0" y="100916"/>
              </a:lnTo>
              <a:lnTo>
                <a:pt x="0" y="2035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6FED3-327F-41AF-A9D0-A05E91201918}">
      <dsp:nvSpPr>
        <dsp:cNvPr id="0" name=""/>
        <dsp:cNvSpPr/>
      </dsp:nvSpPr>
      <dsp:spPr>
        <a:xfrm>
          <a:off x="727151" y="2873571"/>
          <a:ext cx="2042729" cy="203529"/>
        </a:xfrm>
        <a:custGeom>
          <a:avLst/>
          <a:gdLst/>
          <a:ahLst/>
          <a:cxnLst/>
          <a:rect l="0" t="0" r="0" b="0"/>
          <a:pathLst>
            <a:path>
              <a:moveTo>
                <a:pt x="2042729" y="0"/>
              </a:moveTo>
              <a:lnTo>
                <a:pt x="2042729" y="100916"/>
              </a:lnTo>
              <a:lnTo>
                <a:pt x="0" y="100916"/>
              </a:lnTo>
              <a:lnTo>
                <a:pt x="0" y="2035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9A368-CB12-4D1C-ACBB-87549CC230AC}">
      <dsp:nvSpPr>
        <dsp:cNvPr id="0" name=""/>
        <dsp:cNvSpPr/>
      </dsp:nvSpPr>
      <dsp:spPr>
        <a:xfrm>
          <a:off x="2712143" y="1729447"/>
          <a:ext cx="91440" cy="4407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147"/>
              </a:lnTo>
              <a:lnTo>
                <a:pt x="57738" y="338147"/>
              </a:lnTo>
              <a:lnTo>
                <a:pt x="57738" y="4407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1FC57-BD22-495C-96D9-08DB595646A9}">
      <dsp:nvSpPr>
        <dsp:cNvPr id="0" name=""/>
        <dsp:cNvSpPr/>
      </dsp:nvSpPr>
      <dsp:spPr>
        <a:xfrm>
          <a:off x="2712143" y="703938"/>
          <a:ext cx="91440" cy="3221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1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59E16-5AB1-47B9-9222-434B4AD3C46B}">
      <dsp:nvSpPr>
        <dsp:cNvPr id="0" name=""/>
        <dsp:cNvSpPr/>
      </dsp:nvSpPr>
      <dsp:spPr>
        <a:xfrm>
          <a:off x="2204032" y="573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3E640-8D4A-4CCA-B94B-6852460D82EA}">
      <dsp:nvSpPr>
        <dsp:cNvPr id="0" name=""/>
        <dsp:cNvSpPr/>
      </dsp:nvSpPr>
      <dsp:spPr>
        <a:xfrm>
          <a:off x="2327106" y="117493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Sebastiano Comparato &amp; Marianna</a:t>
          </a:r>
          <a:endParaRPr lang="en-US" sz="1200" kern="1200" dirty="0"/>
        </a:p>
      </dsp:txBody>
      <dsp:txXfrm>
        <a:off x="2347707" y="138094"/>
        <a:ext cx="1066458" cy="662162"/>
      </dsp:txXfrm>
    </dsp:sp>
    <dsp:sp modelId="{2B6C2FDE-40B7-4584-8628-5E11B1FBCEDF}">
      <dsp:nvSpPr>
        <dsp:cNvPr id="0" name=""/>
        <dsp:cNvSpPr/>
      </dsp:nvSpPr>
      <dsp:spPr>
        <a:xfrm>
          <a:off x="2204032" y="1026082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61A3C-1D3A-45DC-8A55-712A3BF0C7A9}">
      <dsp:nvSpPr>
        <dsp:cNvPr id="0" name=""/>
        <dsp:cNvSpPr/>
      </dsp:nvSpPr>
      <dsp:spPr>
        <a:xfrm>
          <a:off x="2327106" y="1143002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Salvador Patrone &amp; Vita Comparato</a:t>
          </a:r>
          <a:endParaRPr lang="en-US" sz="1200" kern="1200" dirty="0"/>
        </a:p>
      </dsp:txBody>
      <dsp:txXfrm>
        <a:off x="2347707" y="1163603"/>
        <a:ext cx="1066458" cy="662162"/>
      </dsp:txXfrm>
    </dsp:sp>
    <dsp:sp modelId="{002388ED-1CD4-4E24-A052-815A8121F39C}">
      <dsp:nvSpPr>
        <dsp:cNvPr id="0" name=""/>
        <dsp:cNvSpPr/>
      </dsp:nvSpPr>
      <dsp:spPr>
        <a:xfrm>
          <a:off x="2216051" y="2170207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A3F2A-770C-432A-A652-3FD9C5F80DE5}">
      <dsp:nvSpPr>
        <dsp:cNvPr id="0" name=""/>
        <dsp:cNvSpPr/>
      </dsp:nvSpPr>
      <dsp:spPr>
        <a:xfrm>
          <a:off x="2339124" y="2287127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Francis Palmer &amp; Marion Patrone</a:t>
          </a:r>
          <a:endParaRPr lang="en-US" sz="1200" kern="1200" dirty="0"/>
        </a:p>
      </dsp:txBody>
      <dsp:txXfrm>
        <a:off x="2359725" y="2307728"/>
        <a:ext cx="1066458" cy="662162"/>
      </dsp:txXfrm>
    </dsp:sp>
    <dsp:sp modelId="{3DAD1069-59D7-46F6-8FCB-47EE36B09819}">
      <dsp:nvSpPr>
        <dsp:cNvPr id="0" name=""/>
        <dsp:cNvSpPr/>
      </dsp:nvSpPr>
      <dsp:spPr>
        <a:xfrm>
          <a:off x="173321" y="3077101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39F09-5651-4B74-99F5-1CEB3C4A58A6}">
      <dsp:nvSpPr>
        <dsp:cNvPr id="0" name=""/>
        <dsp:cNvSpPr/>
      </dsp:nvSpPr>
      <dsp:spPr>
        <a:xfrm>
          <a:off x="296394" y="3194020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Robert Gerard</a:t>
          </a:r>
          <a:endParaRPr lang="en-US" sz="1200" kern="1200" dirty="0"/>
        </a:p>
      </dsp:txBody>
      <dsp:txXfrm>
        <a:off x="316995" y="3214621"/>
        <a:ext cx="1066458" cy="662162"/>
      </dsp:txXfrm>
    </dsp:sp>
    <dsp:sp modelId="{FE1871BA-AC73-4BF1-91A9-775652F9E0B0}">
      <dsp:nvSpPr>
        <dsp:cNvPr id="0" name=""/>
        <dsp:cNvSpPr/>
      </dsp:nvSpPr>
      <dsp:spPr>
        <a:xfrm>
          <a:off x="1527129" y="3077101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F13B8-ADF1-440E-AC24-855D1D3896F7}">
      <dsp:nvSpPr>
        <dsp:cNvPr id="0" name=""/>
        <dsp:cNvSpPr/>
      </dsp:nvSpPr>
      <dsp:spPr>
        <a:xfrm>
          <a:off x="1650202" y="3194020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Marilyn</a:t>
          </a:r>
          <a:endParaRPr lang="en-US" sz="1200" kern="1200" dirty="0"/>
        </a:p>
      </dsp:txBody>
      <dsp:txXfrm>
        <a:off x="1670803" y="3214621"/>
        <a:ext cx="1066458" cy="662162"/>
      </dsp:txXfrm>
    </dsp:sp>
    <dsp:sp modelId="{F3327050-F24C-4658-B8AB-03FE4DE33036}">
      <dsp:nvSpPr>
        <dsp:cNvPr id="0" name=""/>
        <dsp:cNvSpPr/>
      </dsp:nvSpPr>
      <dsp:spPr>
        <a:xfrm>
          <a:off x="2880936" y="3077101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033DE-5659-44CF-9EC8-DB44DFBD148B}">
      <dsp:nvSpPr>
        <dsp:cNvPr id="0" name=""/>
        <dsp:cNvSpPr/>
      </dsp:nvSpPr>
      <dsp:spPr>
        <a:xfrm>
          <a:off x="3004010" y="3194020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Gregory Joseph</a:t>
          </a:r>
          <a:endParaRPr lang="en-US" sz="1200" kern="1200" dirty="0"/>
        </a:p>
      </dsp:txBody>
      <dsp:txXfrm>
        <a:off x="3024611" y="3214621"/>
        <a:ext cx="1066458" cy="662162"/>
      </dsp:txXfrm>
    </dsp:sp>
    <dsp:sp modelId="{5F1BF3CB-345A-431E-AF36-5616B4E4217E}">
      <dsp:nvSpPr>
        <dsp:cNvPr id="0" name=""/>
        <dsp:cNvSpPr/>
      </dsp:nvSpPr>
      <dsp:spPr>
        <a:xfrm>
          <a:off x="4234744" y="3077101"/>
          <a:ext cx="1107660" cy="703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E3B51-844F-4D0F-8B04-393E3CFC03EC}">
      <dsp:nvSpPr>
        <dsp:cNvPr id="0" name=""/>
        <dsp:cNvSpPr/>
      </dsp:nvSpPr>
      <dsp:spPr>
        <a:xfrm>
          <a:off x="4357817" y="3194020"/>
          <a:ext cx="1107660" cy="703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Steven Ralph</a:t>
          </a:r>
          <a:endParaRPr lang="en-US" sz="1200" kern="1200" dirty="0"/>
        </a:p>
      </dsp:txBody>
      <dsp:txXfrm>
        <a:off x="4378418" y="3214621"/>
        <a:ext cx="1066458" cy="662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60B33-89D9-444E-917C-5D57F2FFAFBD}">
      <dsp:nvSpPr>
        <dsp:cNvPr id="0" name=""/>
        <dsp:cNvSpPr/>
      </dsp:nvSpPr>
      <dsp:spPr>
        <a:xfrm>
          <a:off x="1915224" y="755232"/>
          <a:ext cx="725730" cy="34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367"/>
              </a:lnTo>
              <a:lnTo>
                <a:pt x="725730" y="235367"/>
              </a:lnTo>
              <a:lnTo>
                <a:pt x="725730" y="345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0E085-EE48-49B1-8E02-726CC7C1FABE}">
      <dsp:nvSpPr>
        <dsp:cNvPr id="0" name=""/>
        <dsp:cNvSpPr/>
      </dsp:nvSpPr>
      <dsp:spPr>
        <a:xfrm>
          <a:off x="1189493" y="755232"/>
          <a:ext cx="725730" cy="345381"/>
        </a:xfrm>
        <a:custGeom>
          <a:avLst/>
          <a:gdLst/>
          <a:ahLst/>
          <a:cxnLst/>
          <a:rect l="0" t="0" r="0" b="0"/>
          <a:pathLst>
            <a:path>
              <a:moveTo>
                <a:pt x="725730" y="0"/>
              </a:moveTo>
              <a:lnTo>
                <a:pt x="725730" y="235367"/>
              </a:lnTo>
              <a:lnTo>
                <a:pt x="0" y="235367"/>
              </a:lnTo>
              <a:lnTo>
                <a:pt x="0" y="345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F2585-94A6-4496-858B-72AC7C64EA94}">
      <dsp:nvSpPr>
        <dsp:cNvPr id="0" name=""/>
        <dsp:cNvSpPr/>
      </dsp:nvSpPr>
      <dsp:spPr>
        <a:xfrm>
          <a:off x="1321444" y="1132"/>
          <a:ext cx="1187559" cy="754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B1B0D-FE67-47F7-BA65-C59149E6A709}">
      <dsp:nvSpPr>
        <dsp:cNvPr id="0" name=""/>
        <dsp:cNvSpPr/>
      </dsp:nvSpPr>
      <dsp:spPr>
        <a:xfrm>
          <a:off x="1453395" y="126485"/>
          <a:ext cx="1187559" cy="7541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Gregory Joseph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&amp; Sonia Celeste</a:t>
          </a:r>
          <a:endParaRPr lang="en-US" sz="1200" kern="1200" dirty="0"/>
        </a:p>
      </dsp:txBody>
      <dsp:txXfrm>
        <a:off x="1475482" y="148572"/>
        <a:ext cx="1143385" cy="709926"/>
      </dsp:txXfrm>
    </dsp:sp>
    <dsp:sp modelId="{29C3A0EE-5D85-46C1-85F5-17EE29B1115A}">
      <dsp:nvSpPr>
        <dsp:cNvPr id="0" name=""/>
        <dsp:cNvSpPr/>
      </dsp:nvSpPr>
      <dsp:spPr>
        <a:xfrm>
          <a:off x="595714" y="1100614"/>
          <a:ext cx="1187559" cy="754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52EFA-D010-4AAE-94D6-04300E6B5538}">
      <dsp:nvSpPr>
        <dsp:cNvPr id="0" name=""/>
        <dsp:cNvSpPr/>
      </dsp:nvSpPr>
      <dsp:spPr>
        <a:xfrm>
          <a:off x="727665" y="1225967"/>
          <a:ext cx="1187559" cy="7541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Celesta Marie</a:t>
          </a:r>
          <a:endParaRPr lang="en-US" sz="1200" kern="1200" dirty="0"/>
        </a:p>
      </dsp:txBody>
      <dsp:txXfrm>
        <a:off x="749752" y="1248054"/>
        <a:ext cx="1143385" cy="709926"/>
      </dsp:txXfrm>
    </dsp:sp>
    <dsp:sp modelId="{E7CC6F96-1FF9-4F23-8973-2604A78CDBF7}">
      <dsp:nvSpPr>
        <dsp:cNvPr id="0" name=""/>
        <dsp:cNvSpPr/>
      </dsp:nvSpPr>
      <dsp:spPr>
        <a:xfrm>
          <a:off x="2047175" y="1100614"/>
          <a:ext cx="1187559" cy="754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AB8E5-3C13-4ABF-8D8B-3507593548BF}">
      <dsp:nvSpPr>
        <dsp:cNvPr id="0" name=""/>
        <dsp:cNvSpPr/>
      </dsp:nvSpPr>
      <dsp:spPr>
        <a:xfrm>
          <a:off x="2179126" y="1225967"/>
          <a:ext cx="1187559" cy="7541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Joseph Anthony</a:t>
          </a:r>
          <a:endParaRPr lang="en-US" sz="1200" kern="1200" dirty="0"/>
        </a:p>
      </dsp:txBody>
      <dsp:txXfrm>
        <a:off x="2201213" y="1248054"/>
        <a:ext cx="1143385" cy="709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9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2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6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8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8743-9755-4A37-92F5-639824EF0BCF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C4A35-F84F-44D7-B8AA-4060F04D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4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1271793"/>
              </p:ext>
            </p:extLst>
          </p:nvPr>
        </p:nvGraphicFramePr>
        <p:xfrm>
          <a:off x="152400" y="0"/>
          <a:ext cx="86106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52400"/>
            <a:ext cx="4648200" cy="381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Sessoms Family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318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235506"/>
              </p:ext>
            </p:extLst>
          </p:nvPr>
        </p:nvGraphicFramePr>
        <p:xfrm>
          <a:off x="1752600" y="1981200"/>
          <a:ext cx="5638800" cy="3897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362200" y="685800"/>
            <a:ext cx="4648200" cy="381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Palmer Family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313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28375438"/>
              </p:ext>
            </p:extLst>
          </p:nvPr>
        </p:nvGraphicFramePr>
        <p:xfrm>
          <a:off x="2667000" y="1905000"/>
          <a:ext cx="39624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362200" y="609600"/>
            <a:ext cx="4648200" cy="381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Sessoms/Palmer Family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53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922</TotalTime>
  <Words>73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Sessoms Family</vt:lpstr>
      <vt:lpstr>PowerPoint Presentation</vt:lpstr>
      <vt:lpstr>PowerPoint Presentation</vt:lpstr>
    </vt:vector>
  </TitlesOfParts>
  <Company>SRA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Palmer, Sonia</dc:creator>
  <cp:lastModifiedBy>Palmer, Sonia</cp:lastModifiedBy>
  <cp:revision>12</cp:revision>
  <dcterms:created xsi:type="dcterms:W3CDTF">2011-12-13T19:11:21Z</dcterms:created>
  <dcterms:modified xsi:type="dcterms:W3CDTF">2011-12-14T12:37:05Z</dcterms:modified>
</cp:coreProperties>
</file>