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B1DFC-6DA1-4631-ADF9-B5DD40BACB8E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DD970-F1AD-4BBD-9331-BAA5E6F3CF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47AA0F8-70C2-4076-8072-E36C80508135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F4549E1-3050-4A0A-810A-86C297229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Pilot research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Ernest </a:t>
            </a:r>
            <a:r>
              <a:rPr lang="en-US" dirty="0" smtClean="0"/>
              <a:t>Solar</a:t>
            </a:r>
          </a:p>
          <a:p>
            <a:r>
              <a:rPr lang="en-US" dirty="0" smtClean="0"/>
              <a:t>EDRS 821 – Spring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John’s Hopkins University conducted an 8-week study to measure the effectiveness of Mindfulness-Based Stress Reduction (MBSR) on 40 middle-school students in a urban setting.</a:t>
            </a:r>
          </a:p>
          <a:p>
            <a:r>
              <a:rPr lang="en-US" dirty="0" smtClean="0"/>
              <a:t>One of the measurement tools was the Teacher Observation of Classroom Adaptation – Checklist (TOCA).</a:t>
            </a:r>
          </a:p>
          <a:p>
            <a:pPr lvl="1"/>
            <a:r>
              <a:rPr lang="en-US" dirty="0" smtClean="0"/>
              <a:t>Survey form completed by teachers who observe students in the classroom.</a:t>
            </a:r>
          </a:p>
          <a:p>
            <a:pPr lvl="2"/>
            <a:r>
              <a:rPr lang="en-US" dirty="0" smtClean="0"/>
              <a:t>Measures:</a:t>
            </a:r>
          </a:p>
          <a:p>
            <a:pPr lvl="3"/>
            <a:r>
              <a:rPr lang="en-US" dirty="0" smtClean="0"/>
              <a:t>Concentration Problems (CP)</a:t>
            </a:r>
          </a:p>
          <a:p>
            <a:pPr lvl="3"/>
            <a:r>
              <a:rPr lang="en-US" dirty="0" smtClean="0"/>
              <a:t>Disruptive Behaviors (DB)</a:t>
            </a:r>
          </a:p>
          <a:p>
            <a:pPr lvl="3"/>
            <a:r>
              <a:rPr lang="en-US" dirty="0" err="1" smtClean="0"/>
              <a:t>Prosocial</a:t>
            </a:r>
            <a:r>
              <a:rPr lang="en-US" dirty="0" smtClean="0"/>
              <a:t> Behavior (PS)</a:t>
            </a:r>
          </a:p>
          <a:p>
            <a:r>
              <a:rPr lang="en-US" dirty="0" smtClean="0"/>
              <a:t>The TOCA was administered during the pre-treatment, post-treatment, and follow-up phase of the study.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researchers seek to determine whether the treatment conditions (Control and Treatment) produced differences in the students performance on a set of behavior skills </a:t>
            </a:r>
            <a:r>
              <a:rPr lang="en-US" dirty="0" smtClean="0"/>
              <a:t>(CP, DB, PS).</a:t>
            </a:r>
          </a:p>
          <a:p>
            <a:pPr lvl="1"/>
            <a:r>
              <a:rPr lang="en-US" dirty="0" err="1" smtClean="0"/>
              <a:t>Pearsons</a:t>
            </a:r>
            <a:r>
              <a:rPr lang="en-US" dirty="0" smtClean="0"/>
              <a:t> correlations suggested that one pair of the three variables was statistically significant.</a:t>
            </a:r>
          </a:p>
          <a:p>
            <a:pPr lvl="1"/>
            <a:r>
              <a:rPr lang="en-US" dirty="0" smtClean="0"/>
              <a:t>MANOVA indicated that there is NOT a statistically significant difference between at least two groups on some linear combinations of the three variables.</a:t>
            </a:r>
          </a:p>
          <a:p>
            <a:pPr lvl="2"/>
            <a:r>
              <a:rPr lang="en-US" dirty="0" err="1" smtClean="0"/>
              <a:t>Wilk’s</a:t>
            </a:r>
            <a:r>
              <a:rPr lang="en-US" dirty="0" smtClean="0"/>
              <a:t> lambda = .88, F(3,28) = 1.26, p = .307</a:t>
            </a:r>
          </a:p>
          <a:p>
            <a:pPr lvl="1"/>
            <a:r>
              <a:rPr lang="en-US" dirty="0" smtClean="0"/>
              <a:t>Box’s M (17,1) was statistically significant indicating that the assumption of equal variance-covariance matrices was not met.</a:t>
            </a:r>
          </a:p>
          <a:p>
            <a:pPr lvl="2"/>
            <a:r>
              <a:rPr lang="en-US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(6) = 15.2, p = .018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 </a:t>
            </a:r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researchers </a:t>
            </a:r>
            <a:r>
              <a:rPr lang="en-US" dirty="0" smtClean="0"/>
              <a:t>seek to determine if there is a change in questioned behaviors (CP, DB, PS) over time due to the MBSR intervention that was implemented. </a:t>
            </a:r>
          </a:p>
          <a:p>
            <a:r>
              <a:rPr lang="en-US" dirty="0" smtClean="0"/>
              <a:t>ANOVA Repeated Measures indicate:</a:t>
            </a:r>
          </a:p>
          <a:p>
            <a:pPr lvl="1"/>
            <a:r>
              <a:rPr lang="en-US" dirty="0" smtClean="0"/>
              <a:t>A slight decrease in Concentration Problems from the post-treatment vs. pre-treatment and follow-up treatment vs. pre-treatment.</a:t>
            </a:r>
          </a:p>
          <a:p>
            <a:pPr lvl="1"/>
            <a:r>
              <a:rPr lang="en-US" dirty="0" smtClean="0"/>
              <a:t>There was no difference in Disruptive Behaviors from the </a:t>
            </a:r>
            <a:r>
              <a:rPr lang="en-US" dirty="0" smtClean="0"/>
              <a:t>post-treatment vs. pre-treatment and follow-up treatment vs. pre-treatment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was an increase in </a:t>
            </a:r>
            <a:r>
              <a:rPr lang="en-US" dirty="0" err="1" smtClean="0"/>
              <a:t>Prosocial</a:t>
            </a:r>
            <a:r>
              <a:rPr lang="en-US" dirty="0" smtClean="0"/>
              <a:t> Behavior </a:t>
            </a:r>
            <a:r>
              <a:rPr lang="en-US" dirty="0" smtClean="0"/>
              <a:t>from the post-treatment vs. pre-treatment and follow-up treatment vs. pre-treatment.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researchers seek to determine the number of factors that underlie the relationships within the TOCA-C survey.</a:t>
            </a:r>
          </a:p>
          <a:p>
            <a:pPr lvl="1"/>
            <a:r>
              <a:rPr lang="en-US" dirty="0" smtClean="0"/>
              <a:t>An Exploratory Factor Analysis was conducted to determine the number of factors affected the relationships within the TOCA-C</a:t>
            </a:r>
          </a:p>
          <a:p>
            <a:pPr lvl="2"/>
            <a:r>
              <a:rPr lang="en-US" dirty="0" smtClean="0"/>
              <a:t>The results indicate three factors using the principal component analysis with </a:t>
            </a:r>
            <a:r>
              <a:rPr lang="en-US" dirty="0" err="1" smtClean="0"/>
              <a:t>varimax</a:t>
            </a:r>
            <a:r>
              <a:rPr lang="en-US" dirty="0" smtClean="0"/>
              <a:t> rotation.</a:t>
            </a:r>
          </a:p>
          <a:p>
            <a:pPr lvl="3"/>
            <a:r>
              <a:rPr lang="en-US" dirty="0" smtClean="0"/>
              <a:t>The following factors account for the total variance:</a:t>
            </a:r>
          </a:p>
          <a:p>
            <a:pPr lvl="4"/>
            <a:r>
              <a:rPr lang="en-US" dirty="0" smtClean="0"/>
              <a:t>First factor = 42% (Concentration Problems)</a:t>
            </a:r>
          </a:p>
          <a:p>
            <a:pPr lvl="4"/>
            <a:r>
              <a:rPr lang="en-US" dirty="0" smtClean="0"/>
              <a:t>Second Factor = 19% (</a:t>
            </a:r>
            <a:r>
              <a:rPr lang="en-US" dirty="0" err="1" smtClean="0"/>
              <a:t>Prosocial</a:t>
            </a:r>
            <a:r>
              <a:rPr lang="en-US" dirty="0" smtClean="0"/>
              <a:t> Behavior)</a:t>
            </a:r>
          </a:p>
          <a:p>
            <a:pPr lvl="4"/>
            <a:r>
              <a:rPr lang="en-US" dirty="0" smtClean="0"/>
              <a:t>Third Factor = 9% (Disruptive Behavior)</a:t>
            </a:r>
          </a:p>
          <a:p>
            <a:pPr lvl="3"/>
            <a:r>
              <a:rPr lang="en-US" dirty="0" smtClean="0"/>
              <a:t>These factors account for 70% of the total variance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 #</a:t>
            </a:r>
            <a:r>
              <a:rPr lang="en-US" dirty="0" smtClean="0"/>
              <a:t>3 - Continued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Root ≥ 1 Criteria</a:t>
            </a:r>
          </a:p>
          <a:p>
            <a:pPr lvl="1"/>
            <a:r>
              <a:rPr lang="en-US" dirty="0" smtClean="0"/>
              <a:t>Factor 1 = 8.8</a:t>
            </a:r>
          </a:p>
          <a:p>
            <a:pPr lvl="1"/>
            <a:r>
              <a:rPr lang="en-US" dirty="0" smtClean="0"/>
              <a:t>Factor 2 = 4.0</a:t>
            </a:r>
          </a:p>
          <a:p>
            <a:pPr lvl="1"/>
            <a:r>
              <a:rPr lang="en-US" dirty="0" smtClean="0"/>
              <a:t>Factor 3 = 1.9</a:t>
            </a:r>
            <a:endParaRPr lang="en-US" dirty="0"/>
          </a:p>
        </p:txBody>
      </p:sp>
      <p:pic>
        <p:nvPicPr>
          <p:cNvPr id="1031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600200"/>
            <a:ext cx="3657600" cy="451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????? Questions and comments ?????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279</TotalTime>
  <Words>449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Pilot research study</vt:lpstr>
      <vt:lpstr>Brief overview</vt:lpstr>
      <vt:lpstr>Research Question #1</vt:lpstr>
      <vt:lpstr>Research Question #2</vt:lpstr>
      <vt:lpstr>Research Question #3</vt:lpstr>
      <vt:lpstr>Research Question #3 - Continued</vt:lpstr>
      <vt:lpstr>????? Questions and comments ?????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Specialized instruction: Reading comprehension</dc:title>
  <dc:creator>GMU</dc:creator>
  <cp:lastModifiedBy>GMU</cp:lastModifiedBy>
  <cp:revision>29</cp:revision>
  <dcterms:created xsi:type="dcterms:W3CDTF">2011-04-17T20:13:22Z</dcterms:created>
  <dcterms:modified xsi:type="dcterms:W3CDTF">2011-05-01T19:32:57Z</dcterms:modified>
</cp:coreProperties>
</file>