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0066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8EB67-887F-4B3C-9F5D-C0C880670B17}" type="datetimeFigureOut">
              <a:rPr lang="en-US" smtClean="0"/>
              <a:pPr/>
              <a:t>9/3/2009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88E54-A6C3-4E2C-BB7D-8390DB7F96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ason.gmu.edu/~esolar/portfolio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askerville Old Face" pitchFamily="18" charset="0"/>
              </a:rPr>
              <a:t>1</a:t>
            </a:r>
            <a:r>
              <a:rPr lang="en-US" baseline="30000" dirty="0" smtClean="0">
                <a:latin typeface="Baskerville Old Face" pitchFamily="18" charset="0"/>
              </a:rPr>
              <a:t>st</a:t>
            </a:r>
            <a:r>
              <a:rPr lang="en-US" dirty="0" smtClean="0">
                <a:latin typeface="Baskerville Old Face" pitchFamily="18" charset="0"/>
              </a:rPr>
              <a:t> Portfolio Presentation</a:t>
            </a:r>
            <a:br>
              <a:rPr lang="en-US" dirty="0" smtClean="0">
                <a:latin typeface="Baskerville Old Face" pitchFamily="18" charset="0"/>
              </a:rPr>
            </a:br>
            <a:r>
              <a:rPr lang="en-US" dirty="0" smtClean="0">
                <a:latin typeface="Baskerville Old Face" pitchFamily="18" charset="0"/>
              </a:rPr>
              <a:t>for the </a:t>
            </a:r>
            <a:br>
              <a:rPr lang="en-US" dirty="0" smtClean="0">
                <a:latin typeface="Baskerville Old Face" pitchFamily="18" charset="0"/>
              </a:rPr>
            </a:br>
            <a:r>
              <a:rPr lang="en-US" dirty="0" smtClean="0">
                <a:latin typeface="Baskerville Old Face" pitchFamily="18" charset="0"/>
              </a:rPr>
              <a:t>GMU Ph.D. in Education Program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660066"/>
                </a:solidFill>
                <a:latin typeface="Baskerville Old Face" pitchFamily="18" charset="0"/>
              </a:rPr>
              <a:t>By</a:t>
            </a:r>
          </a:p>
          <a:p>
            <a:r>
              <a:rPr lang="en-US" dirty="0" smtClean="0">
                <a:solidFill>
                  <a:srgbClr val="660066"/>
                </a:solidFill>
                <a:latin typeface="Baskerville Old Face" pitchFamily="18" charset="0"/>
              </a:rPr>
              <a:t>Ernest Solar, M.Ed.</a:t>
            </a:r>
            <a:endParaRPr lang="en-US" dirty="0">
              <a:solidFill>
                <a:srgbClr val="660066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Method to My Madness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8229600" cy="3687763"/>
          </a:xfrm>
        </p:spPr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sz="4000" dirty="0" smtClean="0">
                <a:latin typeface="Baskerville Old Face" pitchFamily="18" charset="0"/>
              </a:rPr>
              <a:t>Everything I do has meaning.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The Color Purple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Soothing and Relaxing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Intuition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Royalty</a:t>
            </a:r>
          </a:p>
          <a:p>
            <a:pPr lvl="1">
              <a:buNone/>
            </a:pPr>
            <a:endParaRPr lang="en-US" dirty="0" smtClean="0">
              <a:latin typeface="Baskerville Old Face" pitchFamily="18" charset="0"/>
            </a:endParaRPr>
          </a:p>
          <a:p>
            <a:pPr lvl="1" algn="ctr">
              <a:buNone/>
            </a:pPr>
            <a:r>
              <a:rPr lang="en-US" u="sng" dirty="0" smtClean="0">
                <a:latin typeface="Baskerville Old Face" pitchFamily="18" charset="0"/>
              </a:rPr>
              <a:t>Third Eye Chakra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left &amp; right cerebral hemispheres,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mind function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insight and knowledge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learning difficulties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dyslexia 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524000" y="274638"/>
            <a:ext cx="6096000" cy="1143000"/>
          </a:xfrm>
        </p:spPr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Solar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Comes from the Latin word, ‘solaris’, meaning the sun.</a:t>
            </a:r>
          </a:p>
          <a:p>
            <a:pPr lvl="1" algn="ctr">
              <a:buNone/>
            </a:pPr>
            <a:endParaRPr lang="en-US" dirty="0" smtClean="0">
              <a:latin typeface="Baskerville Old Face" pitchFamily="18" charset="0"/>
            </a:endParaRP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The sun represents power.</a:t>
            </a:r>
            <a:endParaRPr lang="en-US" dirty="0" smtClean="0">
              <a:latin typeface="Baskerville Old Face" pitchFamily="18" charset="0"/>
            </a:endParaRP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The Egyptian sun god was chief of all the gods. </a:t>
            </a: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Father Sun for the American Indians.</a:t>
            </a:r>
          </a:p>
          <a:p>
            <a:pPr lvl="1" algn="ctr">
              <a:buNone/>
            </a:pPr>
            <a:endParaRPr lang="en-US" dirty="0" smtClean="0">
              <a:latin typeface="Baskerville Old Face" pitchFamily="18" charset="0"/>
            </a:endParaRPr>
          </a:p>
          <a:p>
            <a:pPr lvl="1" algn="ctr">
              <a:buNone/>
            </a:pPr>
            <a:r>
              <a:rPr lang="en-US" dirty="0" smtClean="0">
                <a:latin typeface="Baskerville Old Face" pitchFamily="18" charset="0"/>
              </a:rPr>
              <a:t>Yoga – Sun Salutation – Form of relaxation to begin meditation</a:t>
            </a:r>
          </a:p>
          <a:p>
            <a:pPr lvl="1"/>
            <a:endParaRPr lang="en-US" dirty="0" smtClean="0"/>
          </a:p>
        </p:txBody>
      </p:sp>
      <p:pic>
        <p:nvPicPr>
          <p:cNvPr id="5" name="Picture 4" descr="sun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7761" y="0"/>
            <a:ext cx="1486239" cy="1524347"/>
          </a:xfrm>
          <a:prstGeom prst="rect">
            <a:avLst/>
          </a:prstGeom>
        </p:spPr>
      </p:pic>
      <p:pic>
        <p:nvPicPr>
          <p:cNvPr id="6" name="Picture 5" descr="sun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3653"/>
            <a:ext cx="1486239" cy="1524347"/>
          </a:xfrm>
          <a:prstGeom prst="rect">
            <a:avLst/>
          </a:prstGeom>
        </p:spPr>
      </p:pic>
      <p:pic>
        <p:nvPicPr>
          <p:cNvPr id="7" name="Picture 6" descr="sun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7761" y="5333653"/>
            <a:ext cx="1486239" cy="1524347"/>
          </a:xfrm>
          <a:prstGeom prst="rect">
            <a:avLst/>
          </a:prstGeom>
        </p:spPr>
      </p:pic>
      <p:pic>
        <p:nvPicPr>
          <p:cNvPr id="8" name="Picture 7" descr="sun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86239" cy="1524347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A Light in the Attic</a:t>
            </a:r>
          </a:p>
          <a:p>
            <a:pPr algn="ctr">
              <a:buNone/>
            </a:pPr>
            <a:endParaRPr lang="en-US" b="1" dirty="0" smtClean="0">
              <a:latin typeface="Papyrus" pitchFamily="66" charset="0"/>
            </a:endParaRP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There’s a light on in the attic.</a:t>
            </a: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Though the house is dark and shuttered,</a:t>
            </a: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I can see a flickerin’ flutter,</a:t>
            </a: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And I know what it’s about.</a:t>
            </a: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There’s a light on in the attic.</a:t>
            </a: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I can see it from the outside,</a:t>
            </a:r>
          </a:p>
          <a:p>
            <a:pPr algn="ctr">
              <a:buNone/>
            </a:pPr>
            <a:r>
              <a:rPr lang="en-US" b="1" dirty="0" smtClean="0">
                <a:latin typeface="Papyrus" pitchFamily="66" charset="0"/>
              </a:rPr>
              <a:t>And I know you’re on the inside . . . Lookin’ out.</a:t>
            </a:r>
          </a:p>
          <a:p>
            <a:pPr algn="ctr">
              <a:buNone/>
            </a:pPr>
            <a:endParaRPr lang="en-US" b="1" dirty="0" smtClean="0">
              <a:latin typeface="Papyrus" pitchFamily="66" charset="0"/>
            </a:endParaRPr>
          </a:p>
          <a:p>
            <a:pPr algn="r">
              <a:buNone/>
            </a:pPr>
            <a:r>
              <a:rPr lang="en-US" b="1" dirty="0" smtClean="0">
                <a:latin typeface="Papyrus" pitchFamily="66" charset="0"/>
              </a:rPr>
              <a:t>	- Shel Silverstein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Ernest Did What?</a:t>
            </a:r>
            <a:endParaRPr lang="en-US" dirty="0">
              <a:latin typeface="Baskerville Old Face" pitchFamily="18" charset="0"/>
            </a:endParaRPr>
          </a:p>
        </p:txBody>
      </p:sp>
      <p:pic>
        <p:nvPicPr>
          <p:cNvPr id="4" name="Picture 3" descr="banner2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14625"/>
            <a:ext cx="9144000" cy="142875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162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1st Portfolio Presentation for the  GMU Ph.D. in Education Program</vt:lpstr>
      <vt:lpstr>Method to My Madness</vt:lpstr>
      <vt:lpstr>The Color Purple</vt:lpstr>
      <vt:lpstr>Solar</vt:lpstr>
      <vt:lpstr>Slide 5</vt:lpstr>
      <vt:lpstr>Ernest Did What?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Portfolio Presentation for the  GMU Ph.D. in Education Program</dc:title>
  <dc:creator>GMU</dc:creator>
  <cp:lastModifiedBy>GMU</cp:lastModifiedBy>
  <cp:revision>20</cp:revision>
  <dcterms:created xsi:type="dcterms:W3CDTF">2009-09-02T02:44:06Z</dcterms:created>
  <dcterms:modified xsi:type="dcterms:W3CDTF">2009-09-03T18:24:09Z</dcterms:modified>
</cp:coreProperties>
</file>