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A8E2-1512-4192-B7AD-79D1D42CD6CA}" type="datetimeFigureOut">
              <a:rPr lang="en-US" smtClean="0"/>
              <a:pPr/>
              <a:t>12/12/2011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20C3-3A50-41A7-9DED-42CAD04327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A8E2-1512-4192-B7AD-79D1D42CD6CA}" type="datetimeFigureOut">
              <a:rPr lang="en-US" smtClean="0"/>
              <a:pPr/>
              <a:t>12/12/2011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20C3-3A50-41A7-9DED-42CAD04327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A8E2-1512-4192-B7AD-79D1D42CD6CA}" type="datetimeFigureOut">
              <a:rPr lang="en-US" smtClean="0"/>
              <a:pPr/>
              <a:t>12/12/2011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20C3-3A50-41A7-9DED-42CAD04327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A8E2-1512-4192-B7AD-79D1D42CD6CA}" type="datetimeFigureOut">
              <a:rPr lang="en-US" smtClean="0"/>
              <a:pPr/>
              <a:t>12/12/2011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20C3-3A50-41A7-9DED-42CAD04327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A8E2-1512-4192-B7AD-79D1D42CD6CA}" type="datetimeFigureOut">
              <a:rPr lang="en-US" smtClean="0"/>
              <a:pPr/>
              <a:t>12/12/2011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20C3-3A50-41A7-9DED-42CAD04327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A8E2-1512-4192-B7AD-79D1D42CD6CA}" type="datetimeFigureOut">
              <a:rPr lang="en-US" smtClean="0"/>
              <a:pPr/>
              <a:t>12/12/2011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20C3-3A50-41A7-9DED-42CAD04327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A8E2-1512-4192-B7AD-79D1D42CD6CA}" type="datetimeFigureOut">
              <a:rPr lang="en-US" smtClean="0"/>
              <a:pPr/>
              <a:t>12/12/2011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20C3-3A50-41A7-9DED-42CAD04327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A8E2-1512-4192-B7AD-79D1D42CD6CA}" type="datetimeFigureOut">
              <a:rPr lang="en-US" smtClean="0"/>
              <a:pPr/>
              <a:t>12/12/2011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20C3-3A50-41A7-9DED-42CAD04327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A8E2-1512-4192-B7AD-79D1D42CD6CA}" type="datetimeFigureOut">
              <a:rPr lang="en-US" smtClean="0"/>
              <a:pPr/>
              <a:t>12/12/2011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20C3-3A50-41A7-9DED-42CAD04327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BA8E2-1512-4192-B7AD-79D1D42CD6CA}" type="datetimeFigureOut">
              <a:rPr lang="en-US" smtClean="0"/>
              <a:pPr/>
              <a:t>12/12/2011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20C3-3A50-41A7-9DED-42CAD04327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F9BA8E2-1512-4192-B7AD-79D1D42CD6CA}" type="datetimeFigureOut">
              <a:rPr lang="en-US" smtClean="0"/>
              <a:pPr/>
              <a:t>12/12/2011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62020C3-3A50-41A7-9DED-42CAD04327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F9BA8E2-1512-4192-B7AD-79D1D42CD6CA}" type="datetimeFigureOut">
              <a:rPr lang="en-US" smtClean="0"/>
              <a:pPr/>
              <a:t>12/12/2011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62020C3-3A50-41A7-9DED-42CAD04327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Parental Participation in Special Education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History and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IDEA Passage &amp; Multiple Streams</a:t>
            </a:r>
          </a:p>
          <a:p>
            <a:endParaRPr lang="en-US" dirty="0" smtClean="0"/>
          </a:p>
          <a:p>
            <a:r>
              <a:rPr lang="en-US" dirty="0" smtClean="0"/>
              <a:t>IDEA Implementation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Parental Participation</a:t>
            </a:r>
          </a:p>
          <a:p>
            <a:endParaRPr lang="en-US" dirty="0" smtClean="0"/>
          </a:p>
          <a:p>
            <a:r>
              <a:rPr lang="en-US" dirty="0" smtClean="0"/>
              <a:t>IDEA Reauthorization and Co-Construction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Research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Policy Problem</a:t>
            </a:r>
          </a:p>
          <a:p>
            <a:r>
              <a:rPr lang="en-US" dirty="0" smtClean="0"/>
              <a:t>Too much due process</a:t>
            </a:r>
          </a:p>
          <a:p>
            <a:r>
              <a:rPr lang="en-US" dirty="0" smtClean="0"/>
              <a:t>Parental perception of not actively participating</a:t>
            </a:r>
          </a:p>
          <a:p>
            <a:r>
              <a:rPr lang="en-US" dirty="0" smtClean="0"/>
              <a:t>Due Process as Conflict Resolution costly/creates tension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Policy Solution</a:t>
            </a:r>
          </a:p>
          <a:p>
            <a:r>
              <a:rPr lang="en-US" dirty="0" smtClean="0"/>
              <a:t>Parent Centers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If the solution is effective, parents will report improved perception of participation and due process will decrease.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Literature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Family Perceptions</a:t>
            </a:r>
          </a:p>
          <a:p>
            <a:r>
              <a:rPr lang="en-US" dirty="0" smtClean="0"/>
              <a:t>CLD</a:t>
            </a:r>
          </a:p>
          <a:p>
            <a:r>
              <a:rPr lang="en-US" dirty="0" smtClean="0"/>
              <a:t>Non-CLD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Due Process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Parent Centers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Research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3222" indent="-514350">
              <a:buAutoNum type="arabicPeriod"/>
            </a:pPr>
            <a:r>
              <a:rPr lang="en-US" dirty="0" smtClean="0"/>
              <a:t>Study the Implementation of IDEA in a Local Context</a:t>
            </a:r>
          </a:p>
          <a:p>
            <a:pPr marL="633222" indent="-514350">
              <a:buAutoNum type="arabicPeriod"/>
            </a:pPr>
            <a:endParaRPr lang="en-US" dirty="0" smtClean="0"/>
          </a:p>
          <a:p>
            <a:pPr marL="633222" indent="-514350">
              <a:buAutoNum type="arabicPeriod"/>
            </a:pPr>
            <a:r>
              <a:rPr lang="en-US" dirty="0" smtClean="0"/>
              <a:t>Explore Perceptions of Effectiveness of Parent Centers</a:t>
            </a:r>
          </a:p>
          <a:p>
            <a:pPr marL="633222" indent="-514350">
              <a:buAutoNum type="arabicPeriod"/>
            </a:pPr>
            <a:endParaRPr lang="en-US" dirty="0" smtClean="0"/>
          </a:p>
          <a:p>
            <a:pPr marL="633222" indent="-514350">
              <a:buAutoNum type="arabicPeriod"/>
            </a:pPr>
            <a:endParaRPr lang="en-US" dirty="0" smtClean="0"/>
          </a:p>
          <a:p>
            <a:pPr marL="633222" indent="-514350"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 smtClean="0"/>
              <a:t> What are school personnel perceptions of parental participation in IEP meetings as IDEA is implemented through local policy?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What are parental perceptions of parental participation in IEP meetings as IDEA is implemented through local policy?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Do parents who have used the resources of parent centers funded under Part D of IDEA report different perceptions of special education processes than those who have not used them at all?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Do parents who have used the resources of parent centers funded under Part D of IDEA multiple times report different perceptions of special education processes than parents who have only used them one time?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Is there a difference in parent center involvement based on demographics?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Case Study- 2 Fairfax County Public Schools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Participants-Parents and School Personnel</a:t>
            </a:r>
          </a:p>
          <a:p>
            <a:endParaRPr lang="en-US" dirty="0" smtClean="0"/>
          </a:p>
          <a:p>
            <a:r>
              <a:rPr lang="en-US" dirty="0" smtClean="0"/>
              <a:t>Interviews and Document Analysis</a:t>
            </a:r>
          </a:p>
          <a:p>
            <a:endParaRPr lang="en-US" dirty="0" smtClean="0"/>
          </a:p>
          <a:p>
            <a:r>
              <a:rPr lang="en-US" dirty="0" smtClean="0"/>
              <a:t>Thematic Analysis/Triangulation</a:t>
            </a:r>
          </a:p>
          <a:p>
            <a:endParaRPr lang="en-US" dirty="0" smtClean="0"/>
          </a:p>
          <a:p>
            <a:r>
              <a:rPr lang="en-US" smtClean="0"/>
              <a:t>Validity-Triangulation/Member Checking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115</TotalTime>
  <Words>233</Words>
  <Application>Microsoft Office PowerPoint</Application>
  <PresentationFormat>On-screen Show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Module</vt:lpstr>
      <vt:lpstr>Parental Participation in Special Education</vt:lpstr>
      <vt:lpstr>History and Theory</vt:lpstr>
      <vt:lpstr>Research Problem</vt:lpstr>
      <vt:lpstr>Literature Review</vt:lpstr>
      <vt:lpstr>Research Goals</vt:lpstr>
      <vt:lpstr>Research Questions</vt:lpstr>
      <vt:lpstr>Method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Parental Participation in Special Education</dc:title>
  <dc:creator>X</dc:creator>
  <cp:lastModifiedBy>X</cp:lastModifiedBy>
  <cp:revision>9</cp:revision>
  <dcterms:created xsi:type="dcterms:W3CDTF">2011-12-12T01:23:37Z</dcterms:created>
  <dcterms:modified xsi:type="dcterms:W3CDTF">2011-12-13T01:47:00Z</dcterms:modified>
</cp:coreProperties>
</file>