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4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7AF4C-3D33-40D7-957D-7641AB202EE0}" type="datetimeFigureOut">
              <a:rPr lang="en-US" smtClean="0"/>
              <a:t>12/12/2011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6B271-0710-4356-9D25-DDB5800ADAF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7AF4C-3D33-40D7-957D-7641AB202EE0}" type="datetimeFigureOut">
              <a:rPr lang="en-US" smtClean="0"/>
              <a:t>12/12/2011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6B271-0710-4356-9D25-DDB5800ADA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7AF4C-3D33-40D7-957D-7641AB202EE0}" type="datetimeFigureOut">
              <a:rPr lang="en-US" smtClean="0"/>
              <a:t>12/12/2011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6B271-0710-4356-9D25-DDB5800ADA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7AF4C-3D33-40D7-957D-7641AB202EE0}" type="datetimeFigureOut">
              <a:rPr lang="en-US" smtClean="0"/>
              <a:t>12/12/2011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6B271-0710-4356-9D25-DDB5800ADA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7AF4C-3D33-40D7-957D-7641AB202EE0}" type="datetimeFigureOut">
              <a:rPr lang="en-US" smtClean="0"/>
              <a:t>12/12/2011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6B271-0710-4356-9D25-DDB5800ADAF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7AF4C-3D33-40D7-957D-7641AB202EE0}" type="datetimeFigureOut">
              <a:rPr lang="en-US" smtClean="0"/>
              <a:t>12/12/2011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6B271-0710-4356-9D25-DDB5800ADA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7AF4C-3D33-40D7-957D-7641AB202EE0}" type="datetimeFigureOut">
              <a:rPr lang="en-US" smtClean="0"/>
              <a:t>12/12/2011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6B271-0710-4356-9D25-DDB5800ADA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7AF4C-3D33-40D7-957D-7641AB202EE0}" type="datetimeFigureOut">
              <a:rPr lang="en-US" smtClean="0"/>
              <a:t>12/12/2011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6B271-0710-4356-9D25-DDB5800ADA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7AF4C-3D33-40D7-957D-7641AB202EE0}" type="datetimeFigureOut">
              <a:rPr lang="en-US" smtClean="0"/>
              <a:t>12/12/2011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6B271-0710-4356-9D25-DDB5800ADA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7AF4C-3D33-40D7-957D-7641AB202EE0}" type="datetimeFigureOut">
              <a:rPr lang="en-US" smtClean="0"/>
              <a:t>12/12/2011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6B271-0710-4356-9D25-DDB5800ADAF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CA7AF4C-3D33-40D7-957D-7641AB202EE0}" type="datetimeFigureOut">
              <a:rPr lang="en-US" smtClean="0"/>
              <a:t>12/12/2011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3ED6B271-0710-4356-9D25-DDB5800ADAF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CA7AF4C-3D33-40D7-957D-7641AB202EE0}" type="datetimeFigureOut">
              <a:rPr lang="en-US" smtClean="0"/>
              <a:t>12/12/2011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ED6B271-0710-4356-9D25-DDB5800ADAF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Analytical &amp; Integrative Thinking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Conductor</a:t>
            </a:r>
            <a:endParaRPr lang="en-US" dirty="0"/>
          </a:p>
        </p:txBody>
      </p:sp>
      <p:pic>
        <p:nvPicPr>
          <p:cNvPr id="4" name="Content Placeholder 3" descr="Conductor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052172" y="1774825"/>
            <a:ext cx="3039655" cy="46259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Sheet Music</a:t>
            </a:r>
            <a:endParaRPr lang="en-US" dirty="0"/>
          </a:p>
        </p:txBody>
      </p:sp>
      <p:pic>
        <p:nvPicPr>
          <p:cNvPr id="4" name="Content Placeholder 3" descr="sheet music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937459" y="1774825"/>
            <a:ext cx="3269082" cy="46259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Synthesis</a:t>
            </a:r>
            <a:endParaRPr lang="en-US" dirty="0"/>
          </a:p>
        </p:txBody>
      </p:sp>
      <p:pic>
        <p:nvPicPr>
          <p:cNvPr id="4" name="Content Placeholder 3" descr="Conceptual Framework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14400" y="1676400"/>
            <a:ext cx="7162800" cy="518160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Audience</a:t>
            </a:r>
            <a:endParaRPr lang="en-US" dirty="0"/>
          </a:p>
        </p:txBody>
      </p:sp>
      <p:pic>
        <p:nvPicPr>
          <p:cNvPr id="4" name="Content Placeholder 3" descr="audienc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05000" y="1676400"/>
            <a:ext cx="5078411" cy="507841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Sections (Strings &amp; Percussion)</a:t>
            </a:r>
            <a:endParaRPr lang="en-US" dirty="0"/>
          </a:p>
        </p:txBody>
      </p:sp>
      <p:pic>
        <p:nvPicPr>
          <p:cNvPr id="8" name="Content Placeholder 7" descr="strings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761999" y="1676400"/>
            <a:ext cx="2898867" cy="5181600"/>
          </a:xfrm>
        </p:spPr>
      </p:pic>
      <p:pic>
        <p:nvPicPr>
          <p:cNvPr id="9" name="Content Placeholder 8" descr="percussion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563783" y="1752600"/>
            <a:ext cx="3775966" cy="4800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</a:t>
            </a:r>
            <a:endParaRPr lang="en-US" dirty="0"/>
          </a:p>
        </p:txBody>
      </p:sp>
      <p:pic>
        <p:nvPicPr>
          <p:cNvPr id="4" name="Content Placeholder 3" descr="critic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66800" y="1757784"/>
            <a:ext cx="6957864" cy="494781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Newspaper</a:t>
            </a:r>
            <a:endParaRPr lang="en-US" dirty="0"/>
          </a:p>
        </p:txBody>
      </p:sp>
      <p:pic>
        <p:nvPicPr>
          <p:cNvPr id="4" name="Content Placeholder 3" descr="newspape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90600" y="1645058"/>
            <a:ext cx="6934200" cy="505206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Composer</a:t>
            </a:r>
            <a:endParaRPr lang="en-US" dirty="0"/>
          </a:p>
        </p:txBody>
      </p:sp>
      <p:pic>
        <p:nvPicPr>
          <p:cNvPr id="4" name="Content Placeholder 3" descr="compose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38400" y="1518623"/>
            <a:ext cx="4190999" cy="523353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112</TotalTime>
  <Words>18</Words>
  <Application>Microsoft Office PowerPoint</Application>
  <PresentationFormat>On-screen Show (4:3)</PresentationFormat>
  <Paragraphs>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Module</vt:lpstr>
      <vt:lpstr>Analytical &amp; Integrative Thinking</vt:lpstr>
      <vt:lpstr>Conductor</vt:lpstr>
      <vt:lpstr>Sheet Music</vt:lpstr>
      <vt:lpstr>Synthesis</vt:lpstr>
      <vt:lpstr>Audience</vt:lpstr>
      <vt:lpstr>Sections (Strings &amp; Percussion)</vt:lpstr>
      <vt:lpstr>Critic</vt:lpstr>
      <vt:lpstr>Newspaper</vt:lpstr>
      <vt:lpstr>Composer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Analytical &amp; Integrative Thinking</dc:title>
  <dc:creator>X</dc:creator>
  <cp:lastModifiedBy>X</cp:lastModifiedBy>
  <cp:revision>11</cp:revision>
  <dcterms:created xsi:type="dcterms:W3CDTF">2011-12-13T01:59:56Z</dcterms:created>
  <dcterms:modified xsi:type="dcterms:W3CDTF">2011-12-13T03:52:32Z</dcterms:modified>
</cp:coreProperties>
</file>