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6" r:id="rId4"/>
    <p:sldId id="267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A9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ED4C9-94B3-4414-828E-090B8D088602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4656A-217C-46C4-9FA2-455AAA5F1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447800" y="0"/>
            <a:ext cx="6553200" cy="6881048"/>
            <a:chOff x="1447800" y="-23048"/>
            <a:chExt cx="5438775" cy="6009511"/>
          </a:xfrm>
        </p:grpSpPr>
        <p:pic>
          <p:nvPicPr>
            <p:cNvPr id="614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7800" y="-23048"/>
              <a:ext cx="5438775" cy="6009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Rounded Rectangle 2">
              <a:hlinkClick r:id="rId3" action="ppaction://hlinksldjump"/>
            </p:cNvPr>
            <p:cNvSpPr/>
            <p:nvPr/>
          </p:nvSpPr>
          <p:spPr>
            <a:xfrm rot="19301975">
              <a:off x="5371054" y="3104296"/>
              <a:ext cx="533400" cy="3048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ed Rectangle 3">
              <a:hlinkClick r:id="rId4" action="ppaction://hlinksldjump"/>
            </p:cNvPr>
            <p:cNvSpPr/>
            <p:nvPr/>
          </p:nvSpPr>
          <p:spPr>
            <a:xfrm>
              <a:off x="3810000" y="3429000"/>
              <a:ext cx="533400" cy="45720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>
              <a:hlinkClick r:id="rId5" action="ppaction://hlinksldjump"/>
            </p:cNvPr>
            <p:cNvSpPr/>
            <p:nvPr/>
          </p:nvSpPr>
          <p:spPr>
            <a:xfrm rot="918062">
              <a:off x="2773964" y="3646377"/>
              <a:ext cx="533400" cy="3048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ACA9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86200" y="1524000"/>
              <a:ext cx="6096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ounded Rectangle 6">
              <a:hlinkClick r:id="rId6" action="ppaction://hlinksldjump"/>
            </p:cNvPr>
            <p:cNvSpPr/>
            <p:nvPr/>
          </p:nvSpPr>
          <p:spPr>
            <a:xfrm>
              <a:off x="2590800" y="2667000"/>
              <a:ext cx="304800" cy="457200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447800" y="3437484"/>
              <a:ext cx="1238915" cy="25288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447800" y="4038600"/>
            <a:ext cx="1447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See if you can guess the right First American family. Then click on a color to find out more about the people who lived there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543800" y="5562600"/>
            <a:ext cx="1371600" cy="1295400"/>
            <a:chOff x="7543800" y="5562600"/>
            <a:chExt cx="1371600" cy="1295400"/>
          </a:xfrm>
        </p:grpSpPr>
        <p:pic>
          <p:nvPicPr>
            <p:cNvPr id="11266" name="Picture 2" descr="C:\Users\Cindy Donehoo\AppData\Local\Microsoft\Windows\Temporary Internet Files\Content.IE5\4I1DH40U\MC900432527[1].png">
              <a:hlinkClick r:id="" action="ppaction://hlinkshowjump?jump=firstslide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990457" cy="990457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7543800" y="6477000"/>
              <a:ext cx="1371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 to map</a:t>
              </a:r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81000" y="5334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Pueblo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9812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the region and describe: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181600" y="5486400"/>
            <a:ext cx="1524000" cy="1371600"/>
            <a:chOff x="5181600" y="5486400"/>
            <a:chExt cx="1524000" cy="1371600"/>
          </a:xfrm>
        </p:grpSpPr>
        <p:pic>
          <p:nvPicPr>
            <p:cNvPr id="1026" name="Picture 2" descr="C:\Users\Cindy Donehoo\AppData\Local\Microsoft\Windows\Temporary Internet Files\Content.IE5\P7GUIJR8\MC900441443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34000" y="5486400"/>
              <a:ext cx="990371" cy="990371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5181600" y="6488668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Type of house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667000" y="5486400"/>
            <a:ext cx="2209800" cy="1359932"/>
            <a:chOff x="2667000" y="5486400"/>
            <a:chExt cx="2209800" cy="1359932"/>
          </a:xfrm>
        </p:grpSpPr>
        <p:pic>
          <p:nvPicPr>
            <p:cNvPr id="1028" name="Picture 4" descr="C:\Users\Cindy Donehoo\AppData\Local\Microsoft\Windows\Temporary Internet Files\Content.IE5\P7GUIJR8\MC900442129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00400" y="5486400"/>
              <a:ext cx="1028700" cy="1021749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2667000" y="6477000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Resource information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7543800" y="5562600"/>
            <a:ext cx="1371600" cy="1295400"/>
            <a:chOff x="7543800" y="5562600"/>
            <a:chExt cx="1371600" cy="1295400"/>
          </a:xfrm>
        </p:grpSpPr>
        <p:pic>
          <p:nvPicPr>
            <p:cNvPr id="11266" name="Picture 2" descr="C:\Users\Cindy Donehoo\AppData\Local\Microsoft\Windows\Temporary Internet Files\Content.IE5\4I1DH40U\MC900432527[1].png">
              <a:hlinkClick r:id="" action="ppaction://hlinkshowjump?jump=firstslide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990457" cy="990457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7543800" y="6477000"/>
              <a:ext cx="1371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 to map</a:t>
              </a:r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81000" y="5334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Pueblo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5240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 an example of a:</a:t>
            </a:r>
          </a:p>
          <a:p>
            <a:r>
              <a:rPr lang="en-US" dirty="0" smtClean="0"/>
              <a:t>Natural Resource</a:t>
            </a:r>
          </a:p>
          <a:p>
            <a:r>
              <a:rPr lang="en-US" dirty="0" smtClean="0"/>
              <a:t>Human Resource</a:t>
            </a:r>
          </a:p>
          <a:p>
            <a:r>
              <a:rPr lang="en-US" dirty="0" smtClean="0"/>
              <a:t>Capital Resource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7543800" y="5562600"/>
            <a:ext cx="1371600" cy="1295400"/>
            <a:chOff x="7543800" y="5562600"/>
            <a:chExt cx="1371600" cy="1295400"/>
          </a:xfrm>
        </p:grpSpPr>
        <p:pic>
          <p:nvPicPr>
            <p:cNvPr id="11266" name="Picture 2" descr="C:\Users\Cindy Donehoo\AppData\Local\Microsoft\Windows\Temporary Internet Files\Content.IE5\4I1DH40U\MC900432527[1].png">
              <a:hlinkClick r:id="" action="ppaction://hlinkshowjump?jump=firstslide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990457" cy="990457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7543800" y="6477000"/>
              <a:ext cx="1371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 to map</a:t>
              </a:r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81000" y="5334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Pueblo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9812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the type of house this family built and describe it: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6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43800" y="5562600"/>
            <a:ext cx="1371600" cy="1295400"/>
            <a:chOff x="7543800" y="5562600"/>
            <a:chExt cx="1371600" cy="1295400"/>
          </a:xfrm>
        </p:grpSpPr>
        <p:pic>
          <p:nvPicPr>
            <p:cNvPr id="3" name="Picture 2" descr="C:\Users\Cindy Donehoo\AppData\Local\Microsoft\Windows\Temporary Internet Files\Content.IE5\4I1DH40U\MC900432527[1].png">
              <a:hlinkClick r:id="" action="ppaction://hlinkshowjump?jump=firstslide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990457" cy="990457"/>
            </a:xfrm>
            <a:prstGeom prst="rect">
              <a:avLst/>
            </a:prstGeom>
            <a:noFill/>
          </p:spPr>
        </p:pic>
        <p:sp>
          <p:nvSpPr>
            <p:cNvPr id="4" name="TextBox 3"/>
            <p:cNvSpPr txBox="1"/>
            <p:nvPr/>
          </p:nvSpPr>
          <p:spPr>
            <a:xfrm>
              <a:off x="7543800" y="6477000"/>
              <a:ext cx="1371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 to map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43800" y="5562600"/>
            <a:ext cx="1371600" cy="1295400"/>
            <a:chOff x="7543800" y="5562600"/>
            <a:chExt cx="1371600" cy="1295400"/>
          </a:xfrm>
        </p:grpSpPr>
        <p:pic>
          <p:nvPicPr>
            <p:cNvPr id="3" name="Picture 2" descr="C:\Users\Cindy Donehoo\AppData\Local\Microsoft\Windows\Temporary Internet Files\Content.IE5\4I1DH40U\MC900432527[1].png">
              <a:hlinkClick r:id="" action="ppaction://hlinkshowjump?jump=firstslide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990457" cy="990457"/>
            </a:xfrm>
            <a:prstGeom prst="rect">
              <a:avLst/>
            </a:prstGeom>
            <a:noFill/>
          </p:spPr>
        </p:pic>
        <p:sp>
          <p:nvSpPr>
            <p:cNvPr id="4" name="TextBox 3"/>
            <p:cNvSpPr txBox="1"/>
            <p:nvPr/>
          </p:nvSpPr>
          <p:spPr>
            <a:xfrm>
              <a:off x="7543800" y="6477000"/>
              <a:ext cx="1371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 to map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43800" y="5562600"/>
            <a:ext cx="1371600" cy="1295400"/>
            <a:chOff x="7543800" y="5562600"/>
            <a:chExt cx="1371600" cy="1295400"/>
          </a:xfrm>
        </p:grpSpPr>
        <p:pic>
          <p:nvPicPr>
            <p:cNvPr id="3" name="Picture 2" descr="C:\Users\Cindy Donehoo\AppData\Local\Microsoft\Windows\Temporary Internet Files\Content.IE5\4I1DH40U\MC900432527[1].png">
              <a:hlinkClick r:id="" action="ppaction://hlinkshowjump?jump=firstslide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990457" cy="990457"/>
            </a:xfrm>
            <a:prstGeom prst="rect">
              <a:avLst/>
            </a:prstGeom>
            <a:noFill/>
          </p:spPr>
        </p:pic>
        <p:sp>
          <p:nvSpPr>
            <p:cNvPr id="4" name="TextBox 3"/>
            <p:cNvSpPr txBox="1"/>
            <p:nvPr/>
          </p:nvSpPr>
          <p:spPr>
            <a:xfrm>
              <a:off x="7543800" y="6477000"/>
              <a:ext cx="1371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 to map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43800" y="5562600"/>
            <a:ext cx="1371600" cy="1295400"/>
            <a:chOff x="7543800" y="5562600"/>
            <a:chExt cx="1371600" cy="1295400"/>
          </a:xfrm>
        </p:grpSpPr>
        <p:pic>
          <p:nvPicPr>
            <p:cNvPr id="3" name="Picture 2" descr="C:\Users\Cindy Donehoo\AppData\Local\Microsoft\Windows\Temporary Internet Files\Content.IE5\4I1DH40U\MC900432527[1].png">
              <a:hlinkClick r:id="" action="ppaction://hlinkshowjump?jump=firstslide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96200" y="5562600"/>
              <a:ext cx="990457" cy="990457"/>
            </a:xfrm>
            <a:prstGeom prst="rect">
              <a:avLst/>
            </a:prstGeom>
            <a:noFill/>
          </p:spPr>
        </p:pic>
        <p:sp>
          <p:nvSpPr>
            <p:cNvPr id="4" name="TextBox 3"/>
            <p:cNvSpPr txBox="1"/>
            <p:nvPr/>
          </p:nvSpPr>
          <p:spPr>
            <a:xfrm>
              <a:off x="7543800" y="6477000"/>
              <a:ext cx="1371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 to map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85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Cindy Donehoo</dc:creator>
  <cp:lastModifiedBy>Cindy Donehoo</cp:lastModifiedBy>
  <cp:revision>12</cp:revision>
  <dcterms:created xsi:type="dcterms:W3CDTF">2010-10-08T23:36:47Z</dcterms:created>
  <dcterms:modified xsi:type="dcterms:W3CDTF">2011-01-01T21:24:46Z</dcterms:modified>
</cp:coreProperties>
</file>