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8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02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8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62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9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0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88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80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67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7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8B9BC-08BB-4303-8D80-5EB606203431}" type="datetimeFigureOut">
              <a:rPr lang="en-US" smtClean="0"/>
              <a:t>2/26/2015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6E748-D888-460D-8DEB-892453DC9B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3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1648" y="1048512"/>
            <a:ext cx="825398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200" dirty="0"/>
              <a:t>http://www.cs.gmu.edu</a:t>
            </a:r>
            <a:r>
              <a:rPr lang="en-US" sz="5200" dirty="0" smtClean="0"/>
              <a:t>/</a:t>
            </a:r>
          </a:p>
          <a:p>
            <a:r>
              <a:rPr lang="en-US" sz="5200" dirty="0" smtClean="0"/>
              <a:t>~</a:t>
            </a:r>
            <a:r>
              <a:rPr lang="en-US" sz="5200" dirty="0" err="1"/>
              <a:t>kauffman</a:t>
            </a:r>
            <a:r>
              <a:rPr lang="en-US" sz="5200" dirty="0"/>
              <a:t>/cs211</a:t>
            </a:r>
            <a:r>
              <a:rPr lang="en-US" sz="5200" dirty="0" smtClean="0"/>
              <a:t>/</a:t>
            </a:r>
          </a:p>
          <a:p>
            <a:r>
              <a:rPr lang="en-US" sz="5200" dirty="0" smtClean="0"/>
              <a:t>distrib-lab06-m86.zip</a:t>
            </a:r>
            <a:endParaRPr lang="en-US" sz="5200" dirty="0"/>
          </a:p>
        </p:txBody>
      </p:sp>
    </p:spTree>
    <p:extLst>
      <p:ext uri="{BB962C8B-B14F-4D97-AF65-F5344CB8AC3E}">
        <p14:creationId xmlns:p14="http://schemas.microsoft.com/office/powerpoint/2010/main" val="2647428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993" y="524256"/>
            <a:ext cx="846886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http://docs.oracle.com/javase/7/docs/api/java/util/Scanner.html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Put your task </a:t>
            </a:r>
            <a:r>
              <a:rPr lang="en-US" sz="4000" dirty="0"/>
              <a:t>files in a single folder, zip up the folder, and </a:t>
            </a:r>
            <a:r>
              <a:rPr lang="en-US" sz="4000" dirty="0">
                <a:solidFill>
                  <a:srgbClr val="FF0000"/>
                </a:solidFill>
              </a:rPr>
              <a:t>submit the zip </a:t>
            </a:r>
            <a:r>
              <a:rPr lang="en-US" sz="4000" dirty="0"/>
              <a:t>to B</a:t>
            </a:r>
            <a:r>
              <a:rPr lang="en-US" sz="4000" dirty="0" smtClean="0"/>
              <a:t>lackboard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40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Before you leave, </a:t>
            </a:r>
            <a:r>
              <a:rPr lang="en-US" sz="4000" dirty="0" smtClean="0">
                <a:solidFill>
                  <a:srgbClr val="FF0000"/>
                </a:solidFill>
              </a:rPr>
              <a:t>r</a:t>
            </a:r>
            <a:r>
              <a:rPr lang="en-US" sz="4000" dirty="0" smtClean="0">
                <a:solidFill>
                  <a:srgbClr val="FF0000"/>
                </a:solidFill>
              </a:rPr>
              <a:t>emove</a:t>
            </a:r>
            <a:r>
              <a:rPr lang="en-US" sz="4000" dirty="0" smtClean="0"/>
              <a:t> your task files from lab computers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438174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42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R. Li</dc:creator>
  <cp:lastModifiedBy>R. Li</cp:lastModifiedBy>
  <cp:revision>1</cp:revision>
  <dcterms:created xsi:type="dcterms:W3CDTF">2015-02-26T16:17:28Z</dcterms:created>
  <dcterms:modified xsi:type="dcterms:W3CDTF">2015-02-26T16:23:06Z</dcterms:modified>
</cp:coreProperties>
</file>