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49A0-4170-473A-B84F-B9A14025DF5C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AEBA-EDED-42FE-8B30-CFD4B2C30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ular Callout 34"/>
          <p:cNvSpPr/>
          <p:nvPr/>
        </p:nvSpPr>
        <p:spPr>
          <a:xfrm>
            <a:off x="3124200" y="3886200"/>
            <a:ext cx="1295400" cy="381000"/>
          </a:xfrm>
          <a:prstGeom prst="wedgeRoundRectCallout">
            <a:avLst>
              <a:gd name="adj1" fmla="val -27182"/>
              <a:gd name="adj2" fmla="val 4350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Grace Shin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rehrlich\Desktop\folders\PHYS 331\photos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0"/>
            <a:ext cx="9296400" cy="7062381"/>
          </a:xfrm>
          <a:prstGeom prst="rect">
            <a:avLst/>
          </a:prstGeom>
          <a:noFill/>
        </p:spPr>
      </p:pic>
      <p:pic>
        <p:nvPicPr>
          <p:cNvPr id="1028" name="Picture 4" descr="C:\Users\rehrlich\Desktop\folders\PHYS 331\photos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4343400"/>
            <a:ext cx="7848600" cy="5887115"/>
          </a:xfrm>
          <a:prstGeom prst="rect">
            <a:avLst/>
          </a:prstGeom>
          <a:noFill/>
        </p:spPr>
      </p:pic>
      <p:sp>
        <p:nvSpPr>
          <p:cNvPr id="21" name="Rounded Rectangular Callout 20"/>
          <p:cNvSpPr/>
          <p:nvPr/>
        </p:nvSpPr>
        <p:spPr>
          <a:xfrm>
            <a:off x="0" y="0"/>
            <a:ext cx="1295400" cy="685800"/>
          </a:xfrm>
          <a:prstGeom prst="wedgeRoundRectCallout">
            <a:avLst>
              <a:gd name="adj1" fmla="val 17343"/>
              <a:gd name="adj2" fmla="val 1876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Veronica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Sharma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295400" y="533400"/>
            <a:ext cx="1295400" cy="685800"/>
          </a:xfrm>
          <a:prstGeom prst="wedgeRoundRectCallout">
            <a:avLst>
              <a:gd name="adj1" fmla="val 116167"/>
              <a:gd name="adj2" fmla="val 912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Dylan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Kilpatrick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0" y="4114800"/>
            <a:ext cx="1371600" cy="609600"/>
          </a:xfrm>
          <a:prstGeom prst="wedgeRoundRectCallout">
            <a:avLst>
              <a:gd name="adj1" fmla="val 4098"/>
              <a:gd name="adj2" fmla="val 2984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Ben Johnson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514600" y="228600"/>
            <a:ext cx="1295400" cy="685800"/>
          </a:xfrm>
          <a:prstGeom prst="wedgeRoundRectCallout">
            <a:avLst>
              <a:gd name="adj1" fmla="val 60782"/>
              <a:gd name="adj2" fmla="val 1363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Curtis Mason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971800" y="-152400"/>
            <a:ext cx="1828800" cy="495300"/>
          </a:xfrm>
          <a:prstGeom prst="wedgeRoundRectCallout">
            <a:avLst>
              <a:gd name="adj1" fmla="val 26393"/>
              <a:gd name="adj2" fmla="val 2450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Abhijot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733800" y="304800"/>
            <a:ext cx="1295400" cy="685800"/>
          </a:xfrm>
          <a:prstGeom prst="wedgeRoundRectCallout">
            <a:avLst>
              <a:gd name="adj1" fmla="val 39063"/>
              <a:gd name="adj2" fmla="val 1158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Drew </a:t>
            </a:r>
            <a:r>
              <a:rPr lang="en-US" dirty="0" err="1" smtClean="0">
                <a:solidFill>
                  <a:schemeClr val="tx1"/>
                </a:solidFill>
              </a:rPr>
              <a:t>Merkle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572000" y="0"/>
            <a:ext cx="1295400" cy="685800"/>
          </a:xfrm>
          <a:prstGeom prst="wedgeRoundRectCallout">
            <a:avLst>
              <a:gd name="adj1" fmla="val 13000"/>
              <a:gd name="adj2" fmla="val 1342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Kevin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Adams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5562600" y="228600"/>
            <a:ext cx="1295400" cy="685800"/>
          </a:xfrm>
          <a:prstGeom prst="wedgeRoundRectCallout">
            <a:avLst>
              <a:gd name="adj1" fmla="val -31525"/>
              <a:gd name="adj2" fmla="val 953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Steiner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1524000" y="4038600"/>
            <a:ext cx="1295400" cy="685800"/>
          </a:xfrm>
          <a:prstGeom prst="wedgeRoundRectCallout">
            <a:avLst>
              <a:gd name="adj1" fmla="val 41234"/>
              <a:gd name="adj2" fmla="val 2491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Jonathan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Dooley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971800" y="4648200"/>
            <a:ext cx="1295400" cy="685800"/>
          </a:xfrm>
          <a:prstGeom prst="wedgeRoundRectCallout">
            <a:avLst>
              <a:gd name="adj1" fmla="val -39128"/>
              <a:gd name="adj2" fmla="val 2081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Tom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Roltsch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4419600" y="4267200"/>
            <a:ext cx="1295400" cy="685800"/>
          </a:xfrm>
          <a:prstGeom prst="wedgeRoundRectCallout">
            <a:avLst>
              <a:gd name="adj1" fmla="val 7569"/>
              <a:gd name="adj2" fmla="val 2471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Patrick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Kenny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5562600" y="4495800"/>
            <a:ext cx="1295400" cy="685800"/>
          </a:xfrm>
          <a:prstGeom prst="wedgeRoundRectCallout">
            <a:avLst>
              <a:gd name="adj1" fmla="val 4311"/>
              <a:gd name="adj2" fmla="val 1814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Steven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Brown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-457200" y="4876800"/>
            <a:ext cx="2133600" cy="381000"/>
          </a:xfrm>
          <a:prstGeom prst="wedgeRoundRectCallout">
            <a:avLst>
              <a:gd name="adj1" fmla="val 23277"/>
              <a:gd name="adj2" fmla="val 3427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Katelyn </a:t>
            </a:r>
            <a:r>
              <a:rPr lang="en-US" dirty="0" err="1" smtClean="0">
                <a:solidFill>
                  <a:schemeClr val="tx1"/>
                </a:solidFill>
              </a:rPr>
              <a:t>Fariss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1447800" y="4800600"/>
            <a:ext cx="1295400" cy="685800"/>
          </a:xfrm>
          <a:prstGeom prst="wedgeRoundRectCallout">
            <a:avLst>
              <a:gd name="adj1" fmla="val 32547"/>
              <a:gd name="adj2" fmla="val 1794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Oliver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990600" y="5562600"/>
            <a:ext cx="1295400" cy="533400"/>
          </a:xfrm>
          <a:prstGeom prst="wedgeRoundRectCallout">
            <a:avLst>
              <a:gd name="adj1" fmla="val 23859"/>
              <a:gd name="adj2" fmla="val 1070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Michael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Dadok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3962400" y="5334000"/>
            <a:ext cx="1066800" cy="609600"/>
          </a:xfrm>
          <a:prstGeom prst="wedgeRoundRectCallout">
            <a:avLst>
              <a:gd name="adj1" fmla="val -75624"/>
              <a:gd name="adj2" fmla="val 1054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Grace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Shin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52400" y="3048000"/>
            <a:ext cx="1981200" cy="457200"/>
          </a:xfrm>
          <a:prstGeom prst="wedgeRoundRectCallout">
            <a:avLst>
              <a:gd name="adj1" fmla="val 76404"/>
              <a:gd name="adj2" fmla="val -1733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Preston </a:t>
            </a:r>
            <a:r>
              <a:rPr lang="en-US" dirty="0" smtClean="0">
                <a:solidFill>
                  <a:schemeClr val="tx1"/>
                </a:solidFill>
              </a:rPr>
              <a:t>Thomas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36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2013-01-23T21:57:50Z</dcterms:created>
  <dcterms:modified xsi:type="dcterms:W3CDTF">2013-01-30T17:39:12Z</dcterms:modified>
</cp:coreProperties>
</file>