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19F36C7-43FC-4CF0-BFAD-821FA6EB7F0F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9F4B68A-90EE-425F-AD05-15A90851E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36C7-43FC-4CF0-BFAD-821FA6EB7F0F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4B68A-90EE-425F-AD05-15A90851E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36C7-43FC-4CF0-BFAD-821FA6EB7F0F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4B68A-90EE-425F-AD05-15A90851E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9F36C7-43FC-4CF0-BFAD-821FA6EB7F0F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F4B68A-90EE-425F-AD05-15A90851E1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19F36C7-43FC-4CF0-BFAD-821FA6EB7F0F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9F4B68A-90EE-425F-AD05-15A90851E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36C7-43FC-4CF0-BFAD-821FA6EB7F0F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4B68A-90EE-425F-AD05-15A90851E1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36C7-43FC-4CF0-BFAD-821FA6EB7F0F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4B68A-90EE-425F-AD05-15A90851E1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F36C7-43FC-4CF0-BFAD-821FA6EB7F0F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F4B68A-90EE-425F-AD05-15A90851E1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36C7-43FC-4CF0-BFAD-821FA6EB7F0F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4B68A-90EE-425F-AD05-15A90851E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9F36C7-43FC-4CF0-BFAD-821FA6EB7F0F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F4B68A-90EE-425F-AD05-15A90851E1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F36C7-43FC-4CF0-BFAD-821FA6EB7F0F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F4B68A-90EE-425F-AD05-15A90851E1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9F36C7-43FC-4CF0-BFAD-821FA6EB7F0F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F4B68A-90EE-425F-AD05-15A90851E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Career Corner Project!!!!!:P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3048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Grace Votroubek</a:t>
            </a:r>
          </a:p>
          <a:p>
            <a:endParaRPr lang="en-US" dirty="0" smtClean="0"/>
          </a:p>
        </p:txBody>
      </p:sp>
      <p:pic>
        <p:nvPicPr>
          <p:cNvPr id="23554" name="Picture 2" descr="http://images5.cpcache.com/product_zoom/443209585v1_480x480_Front_Color-White_padToSquare-tr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219200"/>
            <a:ext cx="3048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</a:t>
            </a:r>
            <a:r>
              <a:rPr lang="en-US" sz="6600" b="1" dirty="0" smtClean="0">
                <a:solidFill>
                  <a:srgbClr val="FFC000"/>
                </a:solidFill>
              </a:rPr>
              <a:t>My Skills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Work’s Hard</a:t>
            </a:r>
          </a:p>
          <a:p>
            <a:endParaRPr lang="en-US" dirty="0" smtClean="0"/>
          </a:p>
          <a:p>
            <a:r>
              <a:rPr lang="en-US" dirty="0" smtClean="0"/>
              <a:t>Love’s Animals</a:t>
            </a:r>
          </a:p>
          <a:p>
            <a:endParaRPr lang="en-US" dirty="0" smtClean="0"/>
          </a:p>
          <a:p>
            <a:r>
              <a:rPr lang="en-US" dirty="0" smtClean="0"/>
              <a:t>Well Organized</a:t>
            </a:r>
          </a:p>
          <a:p>
            <a:endParaRPr lang="en-US" dirty="0" smtClean="0"/>
          </a:p>
          <a:p>
            <a:r>
              <a:rPr lang="en-US" dirty="0" smtClean="0"/>
              <a:t>People Person</a:t>
            </a:r>
            <a:endParaRPr lang="en-US" dirty="0"/>
          </a:p>
        </p:txBody>
      </p:sp>
      <p:pic>
        <p:nvPicPr>
          <p:cNvPr id="4" name="Picture 3" descr="little cute bun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1371600"/>
            <a:ext cx="3886200" cy="5181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</a:t>
            </a:r>
            <a:r>
              <a:rPr lang="en-US" u="sng" dirty="0" smtClean="0">
                <a:solidFill>
                  <a:schemeClr val="accent1"/>
                </a:solidFill>
              </a:rPr>
              <a:t>Skills You Will Need</a:t>
            </a:r>
            <a:endParaRPr lang="en-US" u="sng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Organized </a:t>
            </a:r>
          </a:p>
          <a:p>
            <a:r>
              <a:rPr lang="en-US" dirty="0" smtClean="0"/>
              <a:t>People Person</a:t>
            </a:r>
          </a:p>
          <a:p>
            <a:r>
              <a:rPr lang="en-US" dirty="0" smtClean="0"/>
              <a:t>Focused </a:t>
            </a:r>
          </a:p>
          <a:p>
            <a:r>
              <a:rPr lang="en-US" dirty="0" smtClean="0"/>
              <a:t>Hard Worker</a:t>
            </a:r>
          </a:p>
          <a:p>
            <a:r>
              <a:rPr lang="en-US" dirty="0" smtClean="0"/>
              <a:t>Good Imagination </a:t>
            </a:r>
          </a:p>
          <a:p>
            <a:r>
              <a:rPr lang="en-US" dirty="0" smtClean="0"/>
              <a:t>Good Listener</a:t>
            </a:r>
          </a:p>
          <a:p>
            <a:r>
              <a:rPr lang="en-US" dirty="0" smtClean="0"/>
              <a:t>Respectful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</a:t>
            </a:r>
            <a:r>
              <a:rPr lang="en-US" dirty="0" smtClean="0">
                <a:solidFill>
                  <a:schemeClr val="accent1"/>
                </a:solidFill>
              </a:rPr>
              <a:t>Possible carriers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228600" y="2362200"/>
            <a:ext cx="3886200" cy="4267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/>
              <a:t>            </a:t>
            </a:r>
            <a:r>
              <a:rPr lang="en-US" sz="12800" b="1" dirty="0" smtClean="0"/>
              <a:t> </a:t>
            </a:r>
            <a:r>
              <a:rPr lang="en-US" sz="12800" b="1" u="sng" dirty="0" smtClean="0"/>
              <a:t>Positives</a:t>
            </a:r>
          </a:p>
          <a:p>
            <a:r>
              <a:rPr lang="en-US" sz="7200" dirty="0" smtClean="0"/>
              <a:t>Always with animals </a:t>
            </a:r>
          </a:p>
          <a:p>
            <a:r>
              <a:rPr lang="en-US" sz="7200" dirty="0" smtClean="0"/>
              <a:t>Taking care of them every second of the day and being paid for it!</a:t>
            </a:r>
          </a:p>
          <a:p>
            <a:r>
              <a:rPr lang="en-US" sz="7200" dirty="0" smtClean="0"/>
              <a:t>To do something I love</a:t>
            </a:r>
          </a:p>
          <a:p>
            <a:pPr>
              <a:buNone/>
            </a:pPr>
            <a:r>
              <a:rPr lang="en-US" sz="7200" dirty="0" smtClean="0"/>
              <a:t>          </a:t>
            </a:r>
            <a:r>
              <a:rPr lang="en-US" sz="7200" i="1" dirty="0" smtClean="0"/>
              <a:t>Annual salary: $29.900- $44.500 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sz="11200" b="1" u="sng" dirty="0" smtClean="0"/>
              <a:t>Negatives</a:t>
            </a:r>
          </a:p>
          <a:p>
            <a:r>
              <a:rPr lang="en-US" sz="6200" dirty="0" smtClean="0"/>
              <a:t>Sometimes having to put a loved animal down</a:t>
            </a:r>
            <a:r>
              <a:rPr lang="en-US" sz="6200" dirty="0" smtClean="0">
                <a:sym typeface="Wingdings" pitchFamily="2" charset="2"/>
              </a:rPr>
              <a:t></a:t>
            </a:r>
          </a:p>
          <a:p>
            <a:r>
              <a:rPr lang="en-US" sz="6200" dirty="0" smtClean="0">
                <a:sym typeface="Wingdings" pitchFamily="2" charset="2"/>
              </a:rPr>
              <a:t>Having a case were you can’t do anything about it  (or no cure)</a:t>
            </a:r>
          </a:p>
          <a:p>
            <a:r>
              <a:rPr lang="en-US" sz="6200" dirty="0" smtClean="0">
                <a:sym typeface="Wingdings" pitchFamily="2" charset="2"/>
              </a:rPr>
              <a:t>Not a ton of vet schools</a:t>
            </a:r>
          </a:p>
          <a:p>
            <a:endParaRPr lang="en-US" sz="1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                    Vet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               Zookeeper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107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Career Corner Project!!!!!:P </vt:lpstr>
      <vt:lpstr>              My Skills</vt:lpstr>
      <vt:lpstr>                Skills You Will Need</vt:lpstr>
      <vt:lpstr>                   Possible carriers </vt:lpstr>
      <vt:lpstr>Slide 5</vt:lpstr>
    </vt:vector>
  </TitlesOfParts>
  <Company>LCPS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Corner Project!!!!!:P </dc:title>
  <dc:creator>LCPS</dc:creator>
  <cp:lastModifiedBy>LCPS</cp:lastModifiedBy>
  <cp:revision>8</cp:revision>
  <dcterms:created xsi:type="dcterms:W3CDTF">2011-12-16T14:14:16Z</dcterms:created>
  <dcterms:modified xsi:type="dcterms:W3CDTF">2012-11-13T14:00:06Z</dcterms:modified>
</cp:coreProperties>
</file>