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25EDE9-024A-4641-B46A-52FC59482544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4E5074-7ED2-4614-A19F-4F51C6C863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Career Corner </a:t>
            </a:r>
            <a:br>
              <a:rPr lang="en-US" dirty="0" smtClean="0"/>
            </a:br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1026" name="Picture 2" descr="C:\Documents and Settings\750843\Local Settings\Temporary Internet Files\Content.IE5\AA0ZH4FO\MP9004423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228088" cy="2810435"/>
          </a:xfrm>
          <a:prstGeom prst="rect">
            <a:avLst/>
          </a:prstGeom>
          <a:noFill/>
        </p:spPr>
      </p:pic>
      <p:pic>
        <p:nvPicPr>
          <p:cNvPr id="1030" name="Picture 6" descr="C:\Documents and Settings\750843\Local Settings\Temporary Internet Files\Content.IE5\QP0K1W9U\MC9004231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1143000" cy="1143000"/>
          </a:xfrm>
          <a:prstGeom prst="rect">
            <a:avLst/>
          </a:prstGeom>
          <a:noFill/>
        </p:spPr>
      </p:pic>
      <p:pic>
        <p:nvPicPr>
          <p:cNvPr id="1032" name="Picture 8" descr="C:\Documents and Settings\750843\Local Settings\Temporary Internet Files\Content.IE5\4WSCALRV\MP9004000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676400"/>
            <a:ext cx="2032000" cy="1524000"/>
          </a:xfrm>
          <a:prstGeom prst="rect">
            <a:avLst/>
          </a:prstGeom>
          <a:noFill/>
        </p:spPr>
      </p:pic>
      <p:pic>
        <p:nvPicPr>
          <p:cNvPr id="1034" name="Picture 10" descr="C:\Documents and Settings\750843\Local Settings\Temporary Internet Files\Content.IE5\AH015LZE\MP9003995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1881044" cy="1504835"/>
          </a:xfrm>
          <a:prstGeom prst="rect">
            <a:avLst/>
          </a:prstGeom>
          <a:noFill/>
        </p:spPr>
      </p:pic>
      <p:pic>
        <p:nvPicPr>
          <p:cNvPr id="1038" name="Picture 14" descr="C:\Documents and Settings\750843\Local Settings\Temporary Internet Files\Content.IE5\AH015LZE\MC90042316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96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tx1"/>
              </a:buClr>
              <a:buNone/>
            </a:pPr>
            <a:endParaRPr lang="en-US" dirty="0" smtClean="0"/>
          </a:p>
          <a:p>
            <a:pPr algn="ctr">
              <a:buClr>
                <a:schemeClr val="tx1"/>
              </a:buClr>
            </a:pPr>
            <a:r>
              <a:rPr lang="en-US" dirty="0" smtClean="0"/>
              <a:t>Listens</a:t>
            </a:r>
          </a:p>
          <a:p>
            <a:pPr algn="ctr">
              <a:buClr>
                <a:schemeClr val="tx1"/>
              </a:buClr>
            </a:pPr>
            <a:endParaRPr lang="en-US" dirty="0" smtClean="0"/>
          </a:p>
          <a:p>
            <a:pPr algn="ctr">
              <a:buClr>
                <a:schemeClr val="tx1"/>
              </a:buClr>
            </a:pPr>
            <a:r>
              <a:rPr lang="en-US" dirty="0" smtClean="0"/>
              <a:t>Works hard</a:t>
            </a:r>
          </a:p>
          <a:p>
            <a:pPr algn="ctr">
              <a:buClr>
                <a:schemeClr val="tx1"/>
              </a:buClr>
            </a:pPr>
            <a:endParaRPr lang="en-US" dirty="0" smtClean="0"/>
          </a:p>
          <a:p>
            <a:pPr algn="ctr">
              <a:buClr>
                <a:schemeClr val="tx1"/>
              </a:buClr>
            </a:pPr>
            <a:r>
              <a:rPr lang="en-US" dirty="0" smtClean="0"/>
              <a:t>Well organized</a:t>
            </a:r>
          </a:p>
          <a:p>
            <a:pPr algn="ctr">
              <a:buClr>
                <a:schemeClr val="tx1"/>
              </a:buClr>
            </a:pPr>
            <a:endParaRPr lang="en-US" dirty="0" smtClean="0"/>
          </a:p>
          <a:p>
            <a:pPr algn="ctr">
              <a:buClr>
                <a:schemeClr val="tx1"/>
              </a:buClr>
            </a:pPr>
            <a:r>
              <a:rPr lang="en-US" dirty="0" smtClean="0"/>
              <a:t>Focused</a:t>
            </a:r>
          </a:p>
          <a:p>
            <a:pPr algn="ctr">
              <a:buClr>
                <a:schemeClr val="tx1"/>
              </a:buCl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My Skills</a:t>
            </a:r>
            <a:endParaRPr lang="en-US" sz="5400" dirty="0"/>
          </a:p>
        </p:txBody>
      </p:sp>
      <p:pic>
        <p:nvPicPr>
          <p:cNvPr id="2050" name="Picture 2" descr="C:\Documents and Settings\750843\Local Settings\Temporary Internet Files\Content.IE5\AH015LZE\MP9004312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1423094" cy="2133600"/>
          </a:xfrm>
          <a:prstGeom prst="rect">
            <a:avLst/>
          </a:prstGeom>
          <a:noFill/>
        </p:spPr>
      </p:pic>
      <p:pic>
        <p:nvPicPr>
          <p:cNvPr id="2051" name="Picture 3" descr="C:\Documents and Settings\750843\Local Settings\Temporary Internet Files\Content.IE5\4WSCALRV\MP9004395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9600"/>
            <a:ext cx="1905000" cy="1271814"/>
          </a:xfrm>
          <a:prstGeom prst="rect">
            <a:avLst/>
          </a:prstGeom>
          <a:noFill/>
        </p:spPr>
      </p:pic>
      <p:pic>
        <p:nvPicPr>
          <p:cNvPr id="1026" name="Picture 2" descr="C:\Documents and Settings\750843.SEC\Local Settings\Temporary Internet Files\Content.IE5\K6V6UWVF\MP90039988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2590800" cy="1726525"/>
          </a:xfrm>
          <a:prstGeom prst="rect">
            <a:avLst/>
          </a:prstGeom>
          <a:noFill/>
        </p:spPr>
      </p:pic>
      <p:pic>
        <p:nvPicPr>
          <p:cNvPr id="1028" name="Picture 4" descr="C:\Documents and Settings\750843.SEC\Local Settings\Temporary Internet Files\Content.IE5\NJDNOZP3\MC9000787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267200"/>
            <a:ext cx="1752600" cy="186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tx1"/>
              </a:buClr>
            </a:pPr>
            <a:r>
              <a:rPr lang="en-US" dirty="0" smtClean="0"/>
              <a:t>Good at working with people and animals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Good at working under pressure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Honest and trustworthy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Problem solver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Multitasking 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Hard worker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Responsible</a:t>
            </a:r>
          </a:p>
          <a:p>
            <a:pPr algn="ctr">
              <a:buClr>
                <a:schemeClr val="tx1"/>
              </a:buClr>
              <a:buNone/>
            </a:pPr>
            <a:endParaRPr lang="en-US" dirty="0" smtClean="0"/>
          </a:p>
          <a:p>
            <a:pPr algn="ctr">
              <a:buClr>
                <a:schemeClr val="tx1"/>
              </a:buClr>
            </a:pPr>
            <a:endParaRPr lang="en-US" dirty="0" smtClean="0"/>
          </a:p>
          <a:p>
            <a:pPr algn="ctr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Successful Traits</a:t>
            </a:r>
            <a:endParaRPr lang="en-US" dirty="0"/>
          </a:p>
        </p:txBody>
      </p:sp>
      <p:pic>
        <p:nvPicPr>
          <p:cNvPr id="2050" name="Picture 2" descr="C:\Documents and Settings\750843.SEC\Local Settings\Temporary Internet Files\Content.IE5\13JKC7L0\MP9004050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1066800" cy="1866900"/>
          </a:xfrm>
          <a:prstGeom prst="rect">
            <a:avLst/>
          </a:prstGeom>
          <a:noFill/>
        </p:spPr>
      </p:pic>
      <p:pic>
        <p:nvPicPr>
          <p:cNvPr id="2051" name="Picture 3" descr="C:\Documents and Settings\750843.SEC\Local Settings\Temporary Internet Files\Content.IE5\QEQ85UM2\MC9002169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820570" cy="1815998"/>
          </a:xfrm>
          <a:prstGeom prst="rect">
            <a:avLst/>
          </a:prstGeom>
          <a:noFill/>
        </p:spPr>
      </p:pic>
      <p:pic>
        <p:nvPicPr>
          <p:cNvPr id="2053" name="Picture 5" descr="http://us.123rf.com/400wm/400/400/rangizzz/rangizzz1109/rangizzz110900039/10621274-working-under-pressure-conce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133600" cy="1423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48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Pressure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 descr="C:\Documents and Settings\750843.SEC\Local Settings\Temporary Internet Files\Content.IE5\13JKC7L0\MP90043951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95800"/>
            <a:ext cx="1835322" cy="122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usinesslawyerjacksonville.com/images/lawyer_j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81000"/>
            <a:ext cx="1028700" cy="10287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Veterinarians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4038600" cy="4275104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chemeClr val="tx1"/>
              </a:buClr>
              <a:buNone/>
            </a:pPr>
            <a:r>
              <a:rPr lang="en-US" sz="2400" u="sng" dirty="0" smtClean="0"/>
              <a:t>Positive</a:t>
            </a:r>
            <a:r>
              <a:rPr lang="en-US" sz="2000" dirty="0" smtClean="0"/>
              <a:t> 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Helping animals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The most annual salary is more than $142,910 a year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Learning about new things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The satisfactory of helping or saving an animal</a:t>
            </a:r>
          </a:p>
          <a:p>
            <a:pPr algn="ctr">
              <a:buClr>
                <a:schemeClr val="tx1"/>
              </a:buClr>
              <a:buNone/>
            </a:pPr>
            <a:r>
              <a:rPr lang="en-US" sz="2400" u="sng" dirty="0" smtClean="0"/>
              <a:t>Negatives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The least amount of the annual salary is less than $47,670 a year.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 Not being able to save every animal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Hard to make it into a vet school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Have to stay another 4 years in school</a:t>
            </a:r>
          </a:p>
          <a:p>
            <a:pPr algn="ctr">
              <a:buClr>
                <a:schemeClr val="tx1"/>
              </a:buClr>
              <a:buNone/>
            </a:pPr>
            <a:endParaRPr lang="en-US" sz="2400" u="sng" dirty="0" smtClean="0"/>
          </a:p>
          <a:p>
            <a:pPr algn="ctr">
              <a:buClr>
                <a:schemeClr val="tx1"/>
              </a:buClr>
              <a:buNone/>
            </a:pPr>
            <a:endParaRPr lang="en-US" sz="2000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343400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tx1"/>
              </a:buClr>
              <a:buNone/>
            </a:pPr>
            <a:r>
              <a:rPr lang="en-US" sz="2400" u="sng" dirty="0" smtClean="0"/>
              <a:t>Positive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Fighting for what you think is right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Learning new things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The most annual salary is about $171,552 a year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Putting bad people in jail</a:t>
            </a:r>
          </a:p>
          <a:p>
            <a:pPr algn="ctr">
              <a:buClr>
                <a:schemeClr val="tx1"/>
              </a:buClr>
              <a:buNone/>
            </a:pPr>
            <a:r>
              <a:rPr lang="en-US" sz="2400" u="sng" dirty="0" smtClean="0"/>
              <a:t>Negatives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Hard to make it into law school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Sometimes not being able to fight who you think is right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Have to stay in school longer</a:t>
            </a:r>
          </a:p>
          <a:p>
            <a:pPr algn="ctr">
              <a:buClr>
                <a:schemeClr val="tx1"/>
              </a:buClr>
            </a:pPr>
            <a:r>
              <a:rPr lang="en-US" sz="1800" dirty="0" smtClean="0"/>
              <a:t>The least amount of the annual salary is about $44,311 a year.</a:t>
            </a:r>
          </a:p>
          <a:p>
            <a:pPr algn="ctr">
              <a:buClr>
                <a:schemeClr val="tx1"/>
              </a:buClr>
            </a:pPr>
            <a:endParaRPr lang="en-US" sz="1800" dirty="0" smtClean="0"/>
          </a:p>
          <a:p>
            <a:pPr algn="ctr"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Career Choices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4648200" y="12954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Lawyer</a:t>
            </a:r>
            <a:endParaRPr lang="en-US" dirty="0"/>
          </a:p>
        </p:txBody>
      </p:sp>
      <p:pic>
        <p:nvPicPr>
          <p:cNvPr id="16386" name="Picture 2" descr="http://vetsomaha.com/wp-content/uploads/2011/02/veterinari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19200" cy="137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files.myopera.com/Whitejasmine/albums/800167/cute-cat-sl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495800"/>
            <a:ext cx="927100" cy="695576"/>
          </a:xfrm>
          <a:prstGeom prst="rect">
            <a:avLst/>
          </a:prstGeom>
          <a:noFill/>
        </p:spPr>
      </p:pic>
      <p:pic>
        <p:nvPicPr>
          <p:cNvPr id="1040" name="Picture 16" descr="http://3.bp.blogspot.com/_LsXEETmMJQg/Skq-pumwiqI/AAAAAAAABCU/ReUOl05Pc6U/s400/vet+nee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1371600" cy="1028700"/>
          </a:xfrm>
          <a:prstGeom prst="rect">
            <a:avLst/>
          </a:prstGeom>
          <a:noFill/>
        </p:spPr>
      </p:pic>
      <p:pic>
        <p:nvPicPr>
          <p:cNvPr id="1038" name="Picture 14" descr="http://www.enasco.com/prod/images/products/D6/VC126836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57200"/>
            <a:ext cx="1079500" cy="1152366"/>
          </a:xfrm>
          <a:prstGeom prst="rect">
            <a:avLst/>
          </a:prstGeom>
          <a:noFill/>
        </p:spPr>
      </p:pic>
      <p:pic>
        <p:nvPicPr>
          <p:cNvPr id="1036" name="Picture 12" descr="http://www.rabbit.org/adoption/bun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91000"/>
            <a:ext cx="1519951" cy="1239605"/>
          </a:xfrm>
          <a:prstGeom prst="rect">
            <a:avLst/>
          </a:prstGeom>
          <a:noFill/>
        </p:spPr>
      </p:pic>
      <p:pic>
        <p:nvPicPr>
          <p:cNvPr id="1034" name="Picture 10" descr="http://static.flickr.com/2166/1803567236_eaa6aa6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255566"/>
            <a:ext cx="1600200" cy="1065733"/>
          </a:xfrm>
          <a:prstGeom prst="rect">
            <a:avLst/>
          </a:prstGeom>
          <a:noFill/>
        </p:spPr>
      </p:pic>
      <p:pic>
        <p:nvPicPr>
          <p:cNvPr id="1032" name="Picture 8" descr="http://my-funspace.com/wp-content/uploads/2009/05/jumbo-red-ear-slider-turtles-for-sale-picture-1-640-4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486400"/>
            <a:ext cx="1308100" cy="927933"/>
          </a:xfrm>
          <a:prstGeom prst="rect">
            <a:avLst/>
          </a:prstGeom>
          <a:noFill/>
        </p:spPr>
      </p:pic>
      <p:pic>
        <p:nvPicPr>
          <p:cNvPr id="1030" name="Picture 6" descr="http://imagecache2.allposters.com/images/NPLPOD/90498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962400"/>
            <a:ext cx="1228161" cy="1635125"/>
          </a:xfrm>
          <a:prstGeom prst="rect">
            <a:avLst/>
          </a:prstGeom>
          <a:noFill/>
        </p:spPr>
      </p:pic>
      <p:pic>
        <p:nvPicPr>
          <p:cNvPr id="1028" name="Picture 4" descr="http://www.scooterthecocker.com/labordaycody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038600"/>
            <a:ext cx="1612900" cy="179999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tx1"/>
              </a:buClr>
            </a:pPr>
            <a:endParaRPr lang="en-US" dirty="0" smtClean="0"/>
          </a:p>
          <a:p>
            <a:pPr algn="ctr">
              <a:buClr>
                <a:schemeClr val="tx1"/>
              </a:buClr>
            </a:pPr>
            <a:r>
              <a:rPr lang="en-US" dirty="0" smtClean="0"/>
              <a:t>I get to take care of animals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I get to see and study different types of animals.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I get a lot of money.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I learned that I’m not that much afraid of blood than I thought.</a:t>
            </a:r>
          </a:p>
          <a:p>
            <a:pPr algn="ctr">
              <a:buClr>
                <a:schemeClr val="tx1"/>
              </a:buClr>
            </a:pPr>
            <a:endParaRPr lang="en-US" dirty="0" smtClean="0"/>
          </a:p>
          <a:p>
            <a:pPr algn="ctr">
              <a:buClr>
                <a:schemeClr val="tx1"/>
              </a:buClr>
            </a:pPr>
            <a:endParaRPr lang="en-US" dirty="0" smtClean="0"/>
          </a:p>
          <a:p>
            <a:pPr algn="ctr">
              <a:buClr>
                <a:schemeClr val="tx1"/>
              </a:buCl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Veterinarian </a:t>
            </a:r>
            <a:endParaRPr lang="en-US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209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Paper</vt:lpstr>
      <vt:lpstr>Career Corner  Project</vt:lpstr>
      <vt:lpstr>My Skills</vt:lpstr>
      <vt:lpstr>Successful Traits</vt:lpstr>
      <vt:lpstr>Career Choices</vt:lpstr>
      <vt:lpstr>Veterinarian </vt:lpstr>
    </vt:vector>
  </TitlesOfParts>
  <Company>LCPS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LCPS</dc:creator>
  <cp:lastModifiedBy>LCPS</cp:lastModifiedBy>
  <cp:revision>17</cp:revision>
  <dcterms:created xsi:type="dcterms:W3CDTF">2011-12-16T14:10:48Z</dcterms:created>
  <dcterms:modified xsi:type="dcterms:W3CDTF">2012-11-13T14:50:09Z</dcterms:modified>
</cp:coreProperties>
</file>