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BB08C8-3088-4A48-8B39-27CF5A1FE55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F7C552-F6F3-426B-92CE-B5D778480F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rlv.zcache.com/kawaii_star_rainbow_happy_face_lucky_postcard-p239981678855354121z85wg_400.jpg&amp;imgrefurl=http://www.zazzle.com/kawaii_star_rainbow_happy_face_lucky_postcard-239981678855354121&amp;usg=__nTiozJcNoxbD4o2Osp61SssHOoE=&amp;h=400&amp;w=400&amp;sz=25&amp;hl=en&amp;start=4&amp;zoom=1&amp;tbnid=D_JX7kSn21TG7M:&amp;tbnh=124&amp;tbnw=124&amp;ei=YkEQT-vbFojd0QH155WkAw&amp;prev=/search?q=star+with+happy+face&amp;um=1&amp;hl=en&amp;safe=active&amp;sa=N&amp;rls=com.microsoft:*&amp;tbm=isch&amp;um=1&amp;itbs=1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066800"/>
          </a:xfr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latin typeface="Algerian" pitchFamily="82" charset="0"/>
              </a:rPr>
              <a:t>steven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Thalblum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527304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Career </a:t>
            </a:r>
            <a:r>
              <a:rPr 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Corner </a:t>
            </a:r>
            <a:r>
              <a:rPr 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Presentation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flipH="1" flipV="1">
            <a:off x="9143999" y="6812280"/>
            <a:ext cx="45719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1026" name="Picture 2" descr="C:\Documents and Settings\762322.SEC\Local Settings\Temporary Internet Files\Content.IE5\BXJG0600\MC9004382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" y="4724400"/>
            <a:ext cx="1922987" cy="1555750"/>
          </a:xfrm>
          <a:prstGeom prst="rect">
            <a:avLst/>
          </a:prstGeom>
          <a:noFill/>
        </p:spPr>
      </p:pic>
      <p:pic>
        <p:nvPicPr>
          <p:cNvPr id="1027" name="Picture 3" descr="C:\Documents and Settings\762322.SEC\Local Settings\Temporary Internet Files\Content.IE5\BXJG0600\MC9004382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0800" y="1981200"/>
            <a:ext cx="1828800" cy="1479550"/>
          </a:xfrm>
          <a:prstGeom prst="rect">
            <a:avLst/>
          </a:prstGeom>
          <a:noFill/>
        </p:spPr>
      </p:pic>
      <p:pic>
        <p:nvPicPr>
          <p:cNvPr id="1028" name="Picture 4" descr="C:\Documents and Settings\762322.SEC\Local Settings\Temporary Internet Files\Content.IE5\BXJG0600\MC9004382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47800" y="7010400"/>
            <a:ext cx="762000" cy="170815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TB5oAP8QKhfGQQOErUehTuTmqB3BUAsmdFkeLagYa1ID8WBq95oFvxmE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7239000"/>
            <a:ext cx="1981200" cy="18288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7.77778E-6 C 0.06684 -0.20069 0.13386 -0.40115 0.325 -0.47939 C 0.51615 -0.55763 0.83125 -0.51365 1.14653 -0.46967 " pathEditMode="relative" ptsTypes="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C -0.01997 -0.0368 -0.03993 -0.07338 -0.07188 -0.10718 C -0.10382 -0.14097 -0.13073 -0.16736 -0.1915 -0.20324 C -0.25226 -0.23912 -0.33872 -0.3118 -0.43663 -0.32176 C -0.53455 -0.33171 -0.67778 -0.30278 -0.77917 -0.26319 C -0.88056 -0.22361 -0.98056 -0.14167 -1.04514 -0.08449 C -1.10972 -0.02731 -1.10295 -0.00023 -1.16702 0.07986 C -1.23108 0.15995 -1.38559 0.33472 -1.42917 0.39676 C -1.47275 0.4588 -1.45035 0.45532 -1.42795 0.45208 " pathEditMode="relative" ptsTypes="aaaaaaaaA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C 0.00018 -0.02014 -0.00694 -0.08889 0.00608 -0.12361 C 0.00764 -0.14444 0.01355 -0.16296 0.01962 -0.18217 C 0.02205 -0.18981 0.02344 -0.19791 0.02691 -0.20486 C 0.0283 -0.21597 0.02952 -0.22963 0.03421 -0.23912 C 0.03542 -0.25162 0.03855 -0.26273 0.0415 -0.27477 C 0.04375 -0.29583 0.0448 -0.30671 0.04636 -0.33171 C 0.04723 -0.34745 0.04584 -0.34259 0.05 -0.35139 C 0.05122 -0.36273 0.05434 -0.36782 0.05608 -0.37893 C 0.05868 -0.39537 0.06129 -0.4118 0.06841 -0.42615 C 0.06962 -0.43634 0.07136 -0.44143 0.07691 -0.44884 C 0.079 -0.45972 0.08299 -0.46805 0.08664 -0.47801 C 0.0908 -0.48935 0.09219 -0.50162 0.09757 -0.51227 C 0.10052 -0.53657 0.10573 -0.56481 0.11598 -0.58541 C 0.11771 -0.59861 0.12205 -0.61111 0.12448 -0.62453 C 0.12657 -0.63611 0.125 -0.63125 0.12691 -0.6456 C 0.1283 -0.65602 0.13351 -0.66921 0.13785 -0.67801 C 0.13993 -0.68634 0.14271 -0.69514 0.14636 -0.70254 C 0.14809 -0.71944 0.15434 -0.72986 0.1599 -0.74467 C 0.16285 -0.75231 0.16459 -0.75903 0.16841 -0.76597 C 0.17118 -0.77731 0.17136 -0.78865 0.17691 -0.79838 C 0.17865 -0.80532 0.18004 -0.8125 0.18177 -0.81967 C 0.18212 -0.82129 0.18299 -0.82453 0.18299 -0.82453 C 0.18421 -0.83981 0.18351 -0.84097 0.19028 -0.85208 C 0.19723 -0.88009 0.21007 -0.90416 0.21841 -0.93171 C 0.22778 -0.96296 0.23716 -0.99398 0.24757 -1.02453 C 0.2507 -1.03356 0.25504 -1.04051 0.25868 -1.04884 C 0.26146 -1.05532 0.26181 -1.06342 0.26476 -1.0699 C 0.27344 -1.08912 0.2665 -1.06944 0.27205 -1.0831 C 0.27952 -1.10115 0.28577 -1.1199 0.29514 -1.13657 C 0.29688 -1.14375 0.30018 -1.1493 0.30243 -1.15602 C 0.30521 -1.16458 0.30764 -1.17361 0.3099 -1.18217 C 0.31216 -1.19074 0.31146 -1.19653 0.31719 -1.20162 C 0.31841 -1.20486 0.32171 -1.21412 0.32327 -1.21643 C 0.32466 -1.21852 0.32674 -1.21921 0.32813 -1.22129 C 0.33125 -1.22592 0.33282 -1.2324 0.33664 -1.23588 C 0.3441 -1.24259 0.35018 -1.25 0.35868 -1.2537 C 0.36268 -1.25903 0.36059 -1.25856 0.36355 -1.25856 " pathEditMode="relative" ptsTypes="fffffffffffffffffffffffffffffffffffffA">
                                      <p:cBhvr>
                                        <p:cTn id="12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C -0.00451 -0.08194 -1.11111E-6 -0.16435 -0.0085 -0.2456 C -0.00989 -0.2787 -0.01145 -0.30741 -0.01215 -0.34143 C -0.01232 -0.35463 -0.01458 -0.42801 -0.01458 -0.46667 " pathEditMode="relative" ptsTypes="fffA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DDEBCF"/>
            </a:gs>
            <a:gs pos="0">
              <a:srgbClr val="DDEBCF"/>
            </a:gs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Skill Assessment Result</a:t>
            </a: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>I am good at math.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>I am good at reading.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>I am good at managing money.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>I am good at negotiating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>I am sometimes care about people</a:t>
            </a: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pyrus" pitchFamily="66" charset="0"/>
            </a:endParaRPr>
          </a:p>
        </p:txBody>
      </p:sp>
      <p:pic>
        <p:nvPicPr>
          <p:cNvPr id="1026" name="Picture 2" descr="C:\Documents and Settings\762322\Local Settings\Temporary Internet Files\Content.IE5\JVVD952H\MC900440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5800"/>
            <a:ext cx="2362200" cy="2362200"/>
          </a:xfrm>
          <a:prstGeom prst="rect">
            <a:avLst/>
          </a:prstGeom>
          <a:noFill/>
        </p:spPr>
      </p:pic>
      <p:pic>
        <p:nvPicPr>
          <p:cNvPr id="1027" name="Picture 3" descr="C:\Documents and Settings\762322.SEC\Local Settings\Temporary Internet Files\Content.IE5\L7314YV4\MC9004127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876800"/>
            <a:ext cx="4267200" cy="14919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0">
              <a:schemeClr val="tx1">
                <a:lumMod val="95000"/>
                <a:lumOff val="5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Successful Traits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0292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work very hard to do good in what I want to do.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am very eager to learn when there is something interesting.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am very creative.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work to improve myself and I never quit.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am very self-reliant and responsible.</a:t>
            </a:r>
          </a:p>
          <a:p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When opportunities come, I use them.</a:t>
            </a:r>
          </a:p>
          <a:p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My Possible Careers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I could be a purchasing manager and get $48.52 per hour.        I won’t make a whole lot of money and the percent growth is only .3%, which is below average.  I have to work full time in order to get full pay.        The positives are that if I work full time, I get life and health insurance, I get a sick leave, a retirement plan, and a sometimes a paid vacation.</a:t>
            </a:r>
          </a:p>
          <a:p>
            <a:pPr>
              <a:buNone/>
            </a:pP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I could also be an advertising manager and earn 49.79 per hour.        I won’t make a whole lot of money and the percent growth is - .5 so it is shrinking.  My wage will depend on how long  I work, so if I want to work short, than I won’t get a lot of money.  When I first join, I won’t get a lot of money because it depends on how much experience I have.       I will get a sick leave, a vacation, and health insurance.</a:t>
            </a:r>
          </a:p>
          <a:p>
            <a:pPr>
              <a:buNone/>
            </a:pPr>
            <a:endParaRPr lang="en-US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762322.SEC\Local Settings\Temporary Internet Files\Content.IE5\DKXXCGTW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81000" y="2362200"/>
            <a:ext cx="384369" cy="380999"/>
          </a:xfrm>
          <a:prstGeom prst="rect">
            <a:avLst/>
          </a:prstGeom>
          <a:noFill/>
        </p:spPr>
      </p:pic>
      <p:pic>
        <p:nvPicPr>
          <p:cNvPr id="2051" name="Picture 3" descr="C:\Documents and Settings\762322.SEC\Local Settings\Temporary Internet Files\Content.IE5\DKXXCGTW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304800" cy="304800"/>
          </a:xfrm>
          <a:prstGeom prst="rect">
            <a:avLst/>
          </a:prstGeom>
          <a:noFill/>
        </p:spPr>
      </p:pic>
      <p:pic>
        <p:nvPicPr>
          <p:cNvPr id="2052" name="Picture 4" descr="C:\Documents and Settings\762322.SEC\Local Settings\Temporary Internet Files\Content.IE5\DKXXCGTW\MC9004413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524000" y="4267200"/>
            <a:ext cx="304800" cy="304800"/>
          </a:xfrm>
          <a:prstGeom prst="rect">
            <a:avLst/>
          </a:prstGeom>
          <a:noFill/>
        </p:spPr>
      </p:pic>
      <p:pic>
        <p:nvPicPr>
          <p:cNvPr id="2053" name="Picture 5" descr="C:\Documents and Settings\762322.SEC\Local Settings\Temporary Internet Files\Content.IE5\DKXXCGTW\MC9004413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486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My Career Choice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34400" cy="4389120"/>
          </a:xfrm>
        </p:spPr>
        <p:txBody>
          <a:bodyPr>
            <a:prstTxWarp prst="textCan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My choice of a career would be an advertising manager because you make more money.  You get to advertise which takes place on the computer.  I would make more money being a advertising manager then being a purchasing manager.  I never knew that I was good enough with money to become a purchasing manager.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103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steven Thalblum</vt:lpstr>
      <vt:lpstr>Skill Assessment Result</vt:lpstr>
      <vt:lpstr>Successful Traits</vt:lpstr>
      <vt:lpstr>My Possible Careers</vt:lpstr>
      <vt:lpstr>My Career Choice</vt:lpstr>
    </vt:vector>
  </TitlesOfParts>
  <Company>LCPS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Thalblum</dc:title>
  <dc:creator>LCPS</dc:creator>
  <cp:lastModifiedBy>LCPS</cp:lastModifiedBy>
  <cp:revision>32</cp:revision>
  <dcterms:created xsi:type="dcterms:W3CDTF">2011-12-20T13:34:44Z</dcterms:created>
  <dcterms:modified xsi:type="dcterms:W3CDTF">2012-11-13T13:56:44Z</dcterms:modified>
</cp:coreProperties>
</file>