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76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9BCFD-F717-46D8-BF52-40C90A9F2743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4345-95DB-42DF-93B2-ACEC7318D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hion4ever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FFFF"/>
            </a:gs>
            <a:gs pos="100000">
              <a:srgbClr val="7F7F7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polyvore.com/cgi/img-set/BQcDAAAAAwoDanBnAAAABC5vdXQKFkJrVGpUNFNwM3hHZ2ExN0tBaXRlelEAAAACaWQKAXgAAAAEc2l6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152400"/>
            <a:ext cx="9372600" cy="7848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6019800"/>
            <a:ext cx="457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Selling shoes and other wonderful products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628155">
            <a:off x="6109192" y="1195224"/>
            <a:ext cx="23622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If you buy 10 or more items you get a free twenty dollar gift certificate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707367">
            <a:off x="639371" y="1339041"/>
            <a:ext cx="2870979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www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 at: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.Fashion4Ever.com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703-444-555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2177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ameron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wiggle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Place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7031" y="2967335"/>
            <a:ext cx="4489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FASHION4EVER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Fashion4Ever</dc:title>
  <dc:creator>LCPS</dc:creator>
  <cp:lastModifiedBy>LCPS</cp:lastModifiedBy>
  <cp:revision>5</cp:revision>
  <dcterms:created xsi:type="dcterms:W3CDTF">2012-11-28T15:54:24Z</dcterms:created>
  <dcterms:modified xsi:type="dcterms:W3CDTF">2012-11-30T15:49:13Z</dcterms:modified>
</cp:coreProperties>
</file>