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2"/>
  </p:notesMasterIdLst>
  <p:sldIdLst>
    <p:sldId id="256" r:id="rId2"/>
    <p:sldId id="257" r:id="rId3"/>
    <p:sldId id="259" r:id="rId4"/>
    <p:sldId id="261" r:id="rId5"/>
    <p:sldId id="262" r:id="rId6"/>
    <p:sldId id="263" r:id="rId7"/>
    <p:sldId id="264" r:id="rId8"/>
    <p:sldId id="289" r:id="rId9"/>
    <p:sldId id="260" r:id="rId10"/>
    <p:sldId id="265" r:id="rId11"/>
    <p:sldId id="290" r:id="rId12"/>
    <p:sldId id="291" r:id="rId13"/>
    <p:sldId id="292" r:id="rId14"/>
    <p:sldId id="293" r:id="rId15"/>
    <p:sldId id="309" r:id="rId16"/>
    <p:sldId id="297" r:id="rId17"/>
    <p:sldId id="267" r:id="rId18"/>
    <p:sldId id="298" r:id="rId19"/>
    <p:sldId id="268" r:id="rId20"/>
    <p:sldId id="273" r:id="rId21"/>
    <p:sldId id="269" r:id="rId22"/>
    <p:sldId id="275" r:id="rId23"/>
    <p:sldId id="274" r:id="rId24"/>
    <p:sldId id="279" r:id="rId25"/>
    <p:sldId id="299" r:id="rId26"/>
    <p:sldId id="278" r:id="rId27"/>
    <p:sldId id="300" r:id="rId28"/>
    <p:sldId id="301" r:id="rId29"/>
    <p:sldId id="302" r:id="rId30"/>
    <p:sldId id="303" r:id="rId31"/>
    <p:sldId id="304" r:id="rId32"/>
    <p:sldId id="305" r:id="rId33"/>
    <p:sldId id="306" r:id="rId34"/>
    <p:sldId id="307" r:id="rId35"/>
    <p:sldId id="308" r:id="rId36"/>
    <p:sldId id="270" r:id="rId37"/>
    <p:sldId id="280" r:id="rId38"/>
    <p:sldId id="271" r:id="rId39"/>
    <p:sldId id="281" r:id="rId40"/>
    <p:sldId id="28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922DA-CE51-4BC1-A50B-B2CCD7318F56}" v="402" dt="2019-12-07T23:18:47.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9083" autoAdjust="0"/>
  </p:normalViewPr>
  <p:slideViewPr>
    <p:cSldViewPr snapToGrid="0">
      <p:cViewPr varScale="1">
        <p:scale>
          <a:sx n="130" d="100"/>
          <a:sy n="130" d="100"/>
        </p:scale>
        <p:origin x="13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Golden" userId="4a0535c2004c3dca" providerId="LiveId" clId="{800922DA-CE51-4BC1-A50B-B2CCD7318F56}"/>
    <pc:docChg chg="undo custSel mod addSld delSld modSld sldOrd">
      <pc:chgData name="Victoria Golden" userId="4a0535c2004c3dca" providerId="LiveId" clId="{800922DA-CE51-4BC1-A50B-B2CCD7318F56}" dt="2019-12-07T23:26:52.011" v="3534" actId="12"/>
      <pc:docMkLst>
        <pc:docMk/>
      </pc:docMkLst>
      <pc:sldChg chg="modSp">
        <pc:chgData name="Victoria Golden" userId="4a0535c2004c3dca" providerId="LiveId" clId="{800922DA-CE51-4BC1-A50B-B2CCD7318F56}" dt="2019-12-07T23:09:45.355" v="3411" actId="20577"/>
        <pc:sldMkLst>
          <pc:docMk/>
          <pc:sldMk cId="1011703473" sldId="256"/>
        </pc:sldMkLst>
        <pc:spChg chg="mod">
          <ac:chgData name="Victoria Golden" userId="4a0535c2004c3dca" providerId="LiveId" clId="{800922DA-CE51-4BC1-A50B-B2CCD7318F56}" dt="2019-12-07T23:09:45.355" v="3411" actId="20577"/>
          <ac:spMkLst>
            <pc:docMk/>
            <pc:sldMk cId="1011703473" sldId="256"/>
            <ac:spMk id="3" creationId="{ED4BA52B-FAC9-44C0-9C2F-7940F7B01742}"/>
          </ac:spMkLst>
        </pc:spChg>
      </pc:sldChg>
      <pc:sldChg chg="modSp">
        <pc:chgData name="Victoria Golden" userId="4a0535c2004c3dca" providerId="LiveId" clId="{800922DA-CE51-4BC1-A50B-B2CCD7318F56}" dt="2019-12-07T23:10:00.264" v="3412" actId="33524"/>
        <pc:sldMkLst>
          <pc:docMk/>
          <pc:sldMk cId="2993783417" sldId="257"/>
        </pc:sldMkLst>
        <pc:graphicFrameChg chg="mod">
          <ac:chgData name="Victoria Golden" userId="4a0535c2004c3dca" providerId="LiveId" clId="{800922DA-CE51-4BC1-A50B-B2CCD7318F56}" dt="2019-12-07T23:10:00.264" v="3412" actId="33524"/>
          <ac:graphicFrameMkLst>
            <pc:docMk/>
            <pc:sldMk cId="2993783417" sldId="257"/>
            <ac:graphicFrameMk id="24" creationId="{3F0E393C-43C0-4AB7-93D3-17464BE1D2CD}"/>
          </ac:graphicFrameMkLst>
        </pc:graphicFrameChg>
      </pc:sldChg>
      <pc:sldChg chg="del ord">
        <pc:chgData name="Victoria Golden" userId="4a0535c2004c3dca" providerId="LiveId" clId="{800922DA-CE51-4BC1-A50B-B2CCD7318F56}" dt="2019-12-07T23:00:48.500" v="3299" actId="47"/>
        <pc:sldMkLst>
          <pc:docMk/>
          <pc:sldMk cId="963954276" sldId="258"/>
        </pc:sldMkLst>
      </pc:sldChg>
      <pc:sldChg chg="modNotesTx">
        <pc:chgData name="Victoria Golden" userId="4a0535c2004c3dca" providerId="LiveId" clId="{800922DA-CE51-4BC1-A50B-B2CCD7318F56}" dt="2019-12-07T20:22:29.131" v="616" actId="20577"/>
        <pc:sldMkLst>
          <pc:docMk/>
          <pc:sldMk cId="2281224202" sldId="259"/>
        </pc:sldMkLst>
      </pc:sldChg>
      <pc:sldChg chg="addSp delSp modSp mod setBg">
        <pc:chgData name="Victoria Golden" userId="4a0535c2004c3dca" providerId="LiveId" clId="{800922DA-CE51-4BC1-A50B-B2CCD7318F56}" dt="2019-12-07T22:59:07.174" v="3294" actId="26606"/>
        <pc:sldMkLst>
          <pc:docMk/>
          <pc:sldMk cId="383410943" sldId="260"/>
        </pc:sldMkLst>
        <pc:spChg chg="mod">
          <ac:chgData name="Victoria Golden" userId="4a0535c2004c3dca" providerId="LiveId" clId="{800922DA-CE51-4BC1-A50B-B2CCD7318F56}" dt="2019-12-07T22:59:07.174" v="3294" actId="26606"/>
          <ac:spMkLst>
            <pc:docMk/>
            <pc:sldMk cId="383410943" sldId="260"/>
            <ac:spMk id="2" creationId="{E79A9714-A734-4071-95C8-7DE87612F679}"/>
          </ac:spMkLst>
        </pc:spChg>
        <pc:spChg chg="mod">
          <ac:chgData name="Victoria Golden" userId="4a0535c2004c3dca" providerId="LiveId" clId="{800922DA-CE51-4BC1-A50B-B2CCD7318F56}" dt="2019-12-07T22:59:07.174" v="3294" actId="26606"/>
          <ac:spMkLst>
            <pc:docMk/>
            <pc:sldMk cId="383410943" sldId="260"/>
            <ac:spMk id="3" creationId="{98477406-A1B5-4B0D-AF77-FD0217BC1AA2}"/>
          </ac:spMkLst>
        </pc:spChg>
        <pc:spChg chg="add del">
          <ac:chgData name="Victoria Golden" userId="4a0535c2004c3dca" providerId="LiveId" clId="{800922DA-CE51-4BC1-A50B-B2CCD7318F56}" dt="2019-12-07T22:58:38.086" v="3290" actId="26606"/>
          <ac:spMkLst>
            <pc:docMk/>
            <pc:sldMk cId="383410943" sldId="260"/>
            <ac:spMk id="8" creationId="{C162DF2A-64D1-4AA9-BA42-8A4063EADE09}"/>
          </ac:spMkLst>
        </pc:spChg>
        <pc:spChg chg="add del">
          <ac:chgData name="Victoria Golden" userId="4a0535c2004c3dca" providerId="LiveId" clId="{800922DA-CE51-4BC1-A50B-B2CCD7318F56}" dt="2019-12-07T22:58:52.653" v="3292" actId="26606"/>
          <ac:spMkLst>
            <pc:docMk/>
            <pc:sldMk cId="383410943" sldId="260"/>
            <ac:spMk id="9" creationId="{051E3431-CE8A-4FA3-92ED-72D1E007B338}"/>
          </ac:spMkLst>
        </pc:spChg>
        <pc:spChg chg="add del">
          <ac:chgData name="Victoria Golden" userId="4a0535c2004c3dca" providerId="LiveId" clId="{800922DA-CE51-4BC1-A50B-B2CCD7318F56}" dt="2019-12-07T22:58:38.086" v="3290" actId="26606"/>
          <ac:spMkLst>
            <pc:docMk/>
            <pc:sldMk cId="383410943" sldId="260"/>
            <ac:spMk id="10" creationId="{5D7C1373-63AF-4A75-909E-990E05356670}"/>
          </ac:spMkLst>
        </pc:spChg>
        <pc:spChg chg="add del">
          <ac:chgData name="Victoria Golden" userId="4a0535c2004c3dca" providerId="LiveId" clId="{800922DA-CE51-4BC1-A50B-B2CCD7318F56}" dt="2019-12-07T22:58:52.653" v="3292" actId="26606"/>
          <ac:spMkLst>
            <pc:docMk/>
            <pc:sldMk cId="383410943" sldId="260"/>
            <ac:spMk id="11" creationId="{287ACA9C-6281-4732-9DE5-95D5F9BEA7AD}"/>
          </ac:spMkLst>
        </pc:spChg>
        <pc:spChg chg="add del">
          <ac:chgData name="Victoria Golden" userId="4a0535c2004c3dca" providerId="LiveId" clId="{800922DA-CE51-4BC1-A50B-B2CCD7318F56}" dt="2019-12-07T22:58:38.086" v="3290" actId="26606"/>
          <ac:spMkLst>
            <pc:docMk/>
            <pc:sldMk cId="383410943" sldId="260"/>
            <ac:spMk id="12" creationId="{90EB472E-7CA6-4C2D-81E9-CD39A44F0B83}"/>
          </ac:spMkLst>
        </pc:spChg>
        <pc:spChg chg="add del">
          <ac:chgData name="Victoria Golden" userId="4a0535c2004c3dca" providerId="LiveId" clId="{800922DA-CE51-4BC1-A50B-B2CCD7318F56}" dt="2019-12-07T22:58:52.653" v="3292" actId="26606"/>
          <ac:spMkLst>
            <pc:docMk/>
            <pc:sldMk cId="383410943" sldId="260"/>
            <ac:spMk id="13" creationId="{E1B8BA35-4DAB-41BF-AF79-7CE0CD83019B}"/>
          </ac:spMkLst>
        </pc:spChg>
        <pc:spChg chg="add del">
          <ac:chgData name="Victoria Golden" userId="4a0535c2004c3dca" providerId="LiveId" clId="{800922DA-CE51-4BC1-A50B-B2CCD7318F56}" dt="2019-12-07T22:58:38.086" v="3290" actId="26606"/>
          <ac:spMkLst>
            <pc:docMk/>
            <pc:sldMk cId="383410943" sldId="260"/>
            <ac:spMk id="14" creationId="{AE0A0486-F672-4FEF-A0A9-E6C3B7E3A545}"/>
          </ac:spMkLst>
        </pc:spChg>
        <pc:spChg chg="add del">
          <ac:chgData name="Victoria Golden" userId="4a0535c2004c3dca" providerId="LiveId" clId="{800922DA-CE51-4BC1-A50B-B2CCD7318F56}" dt="2019-12-07T22:58:52.653" v="3292" actId="26606"/>
          <ac:spMkLst>
            <pc:docMk/>
            <pc:sldMk cId="383410943" sldId="260"/>
            <ac:spMk id="15" creationId="{03DD4425-EA4E-452C-8C9D-C194AF041311}"/>
          </ac:spMkLst>
        </pc:spChg>
        <pc:spChg chg="add del">
          <ac:chgData name="Victoria Golden" userId="4a0535c2004c3dca" providerId="LiveId" clId="{800922DA-CE51-4BC1-A50B-B2CCD7318F56}" dt="2019-12-07T22:58:38.086" v="3290" actId="26606"/>
          <ac:spMkLst>
            <pc:docMk/>
            <pc:sldMk cId="383410943" sldId="260"/>
            <ac:spMk id="16" creationId="{4689BC21-5566-4B70-91EA-44B4299CB337}"/>
          </ac:spMkLst>
        </pc:spChg>
        <pc:spChg chg="add del">
          <ac:chgData name="Victoria Golden" userId="4a0535c2004c3dca" providerId="LiveId" clId="{800922DA-CE51-4BC1-A50B-B2CCD7318F56}" dt="2019-12-07T22:58:52.653" v="3292" actId="26606"/>
          <ac:spMkLst>
            <pc:docMk/>
            <pc:sldMk cId="383410943" sldId="260"/>
            <ac:spMk id="17" creationId="{C37E424A-6848-4304-8277-3584A33A6CA6}"/>
          </ac:spMkLst>
        </pc:spChg>
        <pc:spChg chg="add del">
          <ac:chgData name="Victoria Golden" userId="4a0535c2004c3dca" providerId="LiveId" clId="{800922DA-CE51-4BC1-A50B-B2CCD7318F56}" dt="2019-12-07T22:58:38.086" v="3290" actId="26606"/>
          <ac:spMkLst>
            <pc:docMk/>
            <pc:sldMk cId="383410943" sldId="260"/>
            <ac:spMk id="18" creationId="{7F1FCE6A-97BC-41EB-809A-50936E0F940B}"/>
          </ac:spMkLst>
        </pc:spChg>
        <pc:spChg chg="add del">
          <ac:chgData name="Victoria Golden" userId="4a0535c2004c3dca" providerId="LiveId" clId="{800922DA-CE51-4BC1-A50B-B2CCD7318F56}" dt="2019-12-07T22:59:07.174" v="3294" actId="26606"/>
          <ac:spMkLst>
            <pc:docMk/>
            <pc:sldMk cId="383410943" sldId="260"/>
            <ac:spMk id="19" creationId="{C162DF2A-64D1-4AA9-BA42-8A4063EADE09}"/>
          </ac:spMkLst>
        </pc:spChg>
        <pc:spChg chg="add del">
          <ac:chgData name="Victoria Golden" userId="4a0535c2004c3dca" providerId="LiveId" clId="{800922DA-CE51-4BC1-A50B-B2CCD7318F56}" dt="2019-12-07T22:59:07.174" v="3294" actId="26606"/>
          <ac:spMkLst>
            <pc:docMk/>
            <pc:sldMk cId="383410943" sldId="260"/>
            <ac:spMk id="20" creationId="{5D7C1373-63AF-4A75-909E-990E05356670}"/>
          </ac:spMkLst>
        </pc:spChg>
        <pc:spChg chg="add del">
          <ac:chgData name="Victoria Golden" userId="4a0535c2004c3dca" providerId="LiveId" clId="{800922DA-CE51-4BC1-A50B-B2CCD7318F56}" dt="2019-12-07T22:59:07.174" v="3294" actId="26606"/>
          <ac:spMkLst>
            <pc:docMk/>
            <pc:sldMk cId="383410943" sldId="260"/>
            <ac:spMk id="21" creationId="{18CADB29-8DC2-4A50-8BEC-5C30E8868F09}"/>
          </ac:spMkLst>
        </pc:spChg>
        <pc:spChg chg="add del">
          <ac:chgData name="Victoria Golden" userId="4a0535c2004c3dca" providerId="LiveId" clId="{800922DA-CE51-4BC1-A50B-B2CCD7318F56}" dt="2019-12-07T22:59:07.174" v="3294" actId="26606"/>
          <ac:spMkLst>
            <pc:docMk/>
            <pc:sldMk cId="383410943" sldId="260"/>
            <ac:spMk id="22" creationId="{5DF1B43F-EA23-4B99-96C3-C17484DE3E66}"/>
          </ac:spMkLst>
        </pc:spChg>
        <pc:spChg chg="add del">
          <ac:chgData name="Victoria Golden" userId="4a0535c2004c3dca" providerId="LiveId" clId="{800922DA-CE51-4BC1-A50B-B2CCD7318F56}" dt="2019-12-07T22:59:07.174" v="3294" actId="26606"/>
          <ac:spMkLst>
            <pc:docMk/>
            <pc:sldMk cId="383410943" sldId="260"/>
            <ac:spMk id="23" creationId="{D5FD08BB-EB5C-48F5-95FD-3F539DDD4A87}"/>
          </ac:spMkLst>
        </pc:spChg>
        <pc:picChg chg="add del">
          <ac:chgData name="Victoria Golden" userId="4a0535c2004c3dca" providerId="LiveId" clId="{800922DA-CE51-4BC1-A50B-B2CCD7318F56}" dt="2019-12-07T22:58:52.653" v="3292" actId="26606"/>
          <ac:picMkLst>
            <pc:docMk/>
            <pc:sldMk cId="383410943" sldId="260"/>
            <ac:picMk id="5" creationId="{A186257C-C8E3-49CD-8C78-DDE851CCD845}"/>
          </ac:picMkLst>
        </pc:picChg>
      </pc:sldChg>
      <pc:sldChg chg="modNotesTx">
        <pc:chgData name="Victoria Golden" userId="4a0535c2004c3dca" providerId="LiveId" clId="{800922DA-CE51-4BC1-A50B-B2CCD7318F56}" dt="2019-12-07T20:22:49.950" v="661" actId="20577"/>
        <pc:sldMkLst>
          <pc:docMk/>
          <pc:sldMk cId="721825543" sldId="261"/>
        </pc:sldMkLst>
      </pc:sldChg>
      <pc:sldChg chg="modSp">
        <pc:chgData name="Victoria Golden" userId="4a0535c2004c3dca" providerId="LiveId" clId="{800922DA-CE51-4BC1-A50B-B2CCD7318F56}" dt="2019-12-07T22:55:17.322" v="3234" actId="20577"/>
        <pc:sldMkLst>
          <pc:docMk/>
          <pc:sldMk cId="2268112125" sldId="263"/>
        </pc:sldMkLst>
        <pc:graphicFrameChg chg="mod">
          <ac:chgData name="Victoria Golden" userId="4a0535c2004c3dca" providerId="LiveId" clId="{800922DA-CE51-4BC1-A50B-B2CCD7318F56}" dt="2019-12-07T22:55:17.322" v="3234" actId="20577"/>
          <ac:graphicFrameMkLst>
            <pc:docMk/>
            <pc:sldMk cId="2268112125" sldId="263"/>
            <ac:graphicFrameMk id="5" creationId="{D12EBED2-30DF-4E08-B524-3BDFF87151BD}"/>
          </ac:graphicFrameMkLst>
        </pc:graphicFrameChg>
      </pc:sldChg>
      <pc:sldChg chg="modSp modNotesTx">
        <pc:chgData name="Victoria Golden" userId="4a0535c2004c3dca" providerId="LiveId" clId="{800922DA-CE51-4BC1-A50B-B2CCD7318F56}" dt="2019-12-07T23:25:47.887" v="3531" actId="12"/>
        <pc:sldMkLst>
          <pc:docMk/>
          <pc:sldMk cId="4111865879" sldId="264"/>
        </pc:sldMkLst>
        <pc:spChg chg="mod">
          <ac:chgData name="Victoria Golden" userId="4a0535c2004c3dca" providerId="LiveId" clId="{800922DA-CE51-4BC1-A50B-B2CCD7318F56}" dt="2019-12-07T23:25:47.887" v="3531" actId="12"/>
          <ac:spMkLst>
            <pc:docMk/>
            <pc:sldMk cId="4111865879" sldId="264"/>
            <ac:spMk id="3" creationId="{04750C67-9979-4C16-B649-4813FEEB9ABB}"/>
          </ac:spMkLst>
        </pc:spChg>
      </pc:sldChg>
      <pc:sldChg chg="addSp delSp modSp add mod setBg">
        <pc:chgData name="Victoria Golden" userId="4a0535c2004c3dca" providerId="LiveId" clId="{800922DA-CE51-4BC1-A50B-B2CCD7318F56}" dt="2019-12-07T22:59:50.925" v="3297" actId="26606"/>
        <pc:sldMkLst>
          <pc:docMk/>
          <pc:sldMk cId="714993388" sldId="265"/>
        </pc:sldMkLst>
        <pc:spChg chg="mod">
          <ac:chgData name="Victoria Golden" userId="4a0535c2004c3dca" providerId="LiveId" clId="{800922DA-CE51-4BC1-A50B-B2CCD7318F56}" dt="2019-12-07T22:59:50.925" v="3297" actId="26606"/>
          <ac:spMkLst>
            <pc:docMk/>
            <pc:sldMk cId="714993388" sldId="265"/>
            <ac:spMk id="2" creationId="{6540CC00-B752-4B7C-8341-AEBC081972FD}"/>
          </ac:spMkLst>
        </pc:spChg>
        <pc:spChg chg="mod">
          <ac:chgData name="Victoria Golden" userId="4a0535c2004c3dca" providerId="LiveId" clId="{800922DA-CE51-4BC1-A50B-B2CCD7318F56}" dt="2019-12-07T22:59:50.925" v="3297" actId="26606"/>
          <ac:spMkLst>
            <pc:docMk/>
            <pc:sldMk cId="714993388" sldId="265"/>
            <ac:spMk id="3" creationId="{EB6231BA-0DB9-48E7-92CA-4A722B875A1A}"/>
          </ac:spMkLst>
        </pc:spChg>
        <pc:spChg chg="add del">
          <ac:chgData name="Victoria Golden" userId="4a0535c2004c3dca" providerId="LiveId" clId="{800922DA-CE51-4BC1-A50B-B2CCD7318F56}" dt="2019-12-07T22:59:50.908" v="3296" actId="26606"/>
          <ac:spMkLst>
            <pc:docMk/>
            <pc:sldMk cId="714993388" sldId="265"/>
            <ac:spMk id="5" creationId="{4102E8E4-3982-4884-AA0F-68EC37047387}"/>
          </ac:spMkLst>
        </pc:spChg>
        <pc:spChg chg="add del">
          <ac:chgData name="Victoria Golden" userId="4a0535c2004c3dca" providerId="LiveId" clId="{800922DA-CE51-4BC1-A50B-B2CCD7318F56}" dt="2019-12-07T22:59:50.908" v="3296" actId="26606"/>
          <ac:spMkLst>
            <pc:docMk/>
            <pc:sldMk cId="714993388" sldId="265"/>
            <ac:spMk id="6" creationId="{51EB3F61-F91A-45E6-81DA-F22A4CBAC4CD}"/>
          </ac:spMkLst>
        </pc:spChg>
        <pc:spChg chg="add del">
          <ac:chgData name="Victoria Golden" userId="4a0535c2004c3dca" providerId="LiveId" clId="{800922DA-CE51-4BC1-A50B-B2CCD7318F56}" dt="2019-12-07T20:27:38.354" v="1072" actId="26606"/>
          <ac:spMkLst>
            <pc:docMk/>
            <pc:sldMk cId="714993388" sldId="265"/>
            <ac:spMk id="8" creationId="{80516254-1D9F-4F3A-9870-3A3280BE2BFE}"/>
          </ac:spMkLst>
        </pc:spChg>
        <pc:spChg chg="add del">
          <ac:chgData name="Victoria Golden" userId="4a0535c2004c3dca" providerId="LiveId" clId="{800922DA-CE51-4BC1-A50B-B2CCD7318F56}" dt="2019-12-07T20:27:38.354" v="1072" actId="26606"/>
          <ac:spMkLst>
            <pc:docMk/>
            <pc:sldMk cId="714993388" sldId="265"/>
            <ac:spMk id="10" creationId="{FC14672B-27A5-4CDA-ABAF-5E4CF4B41C23}"/>
          </ac:spMkLst>
        </pc:spChg>
        <pc:spChg chg="add del">
          <ac:chgData name="Victoria Golden" userId="4a0535c2004c3dca" providerId="LiveId" clId="{800922DA-CE51-4BC1-A50B-B2CCD7318F56}" dt="2019-12-07T22:59:50.908" v="3296" actId="26606"/>
          <ac:spMkLst>
            <pc:docMk/>
            <pc:sldMk cId="714993388" sldId="265"/>
            <ac:spMk id="11" creationId="{C0D1CB9A-4C6B-4843-B8E9-CD0071D37B0D}"/>
          </ac:spMkLst>
        </pc:spChg>
        <pc:spChg chg="add">
          <ac:chgData name="Victoria Golden" userId="4a0535c2004c3dca" providerId="LiveId" clId="{800922DA-CE51-4BC1-A50B-B2CCD7318F56}" dt="2019-12-07T22:59:50.925" v="3297" actId="26606"/>
          <ac:spMkLst>
            <pc:docMk/>
            <pc:sldMk cId="714993388" sldId="265"/>
            <ac:spMk id="13" creationId="{7EDBA180-F7F5-43E0-B455-5FC16E257372}"/>
          </ac:spMkLst>
        </pc:spChg>
        <pc:spChg chg="add del">
          <ac:chgData name="Victoria Golden" userId="4a0535c2004c3dca" providerId="LiveId" clId="{800922DA-CE51-4BC1-A50B-B2CCD7318F56}" dt="2019-12-07T20:27:38.354" v="1072" actId="26606"/>
          <ac:spMkLst>
            <pc:docMk/>
            <pc:sldMk cId="714993388" sldId="265"/>
            <ac:spMk id="14" creationId="{9A206779-5C74-4555-94BC-5845C92EC3A8}"/>
          </ac:spMkLst>
        </pc:spChg>
        <pc:spChg chg="add">
          <ac:chgData name="Victoria Golden" userId="4a0535c2004c3dca" providerId="LiveId" clId="{800922DA-CE51-4BC1-A50B-B2CCD7318F56}" dt="2019-12-07T22:59:50.925" v="3297" actId="26606"/>
          <ac:spMkLst>
            <pc:docMk/>
            <pc:sldMk cId="714993388" sldId="265"/>
            <ac:spMk id="15" creationId="{FCA42AC7-0102-4C6B-A360-D98DDCD5D0D1}"/>
          </ac:spMkLst>
        </pc:spChg>
        <pc:spChg chg="add">
          <ac:chgData name="Victoria Golden" userId="4a0535c2004c3dca" providerId="LiveId" clId="{800922DA-CE51-4BC1-A50B-B2CCD7318F56}" dt="2019-12-07T22:59:50.925" v="3297" actId="26606"/>
          <ac:spMkLst>
            <pc:docMk/>
            <pc:sldMk cId="714993388" sldId="265"/>
            <ac:spMk id="16" creationId="{D1EAD543-1503-4630-AAE6-E315D68A50AF}"/>
          </ac:spMkLst>
        </pc:spChg>
        <pc:picChg chg="add del">
          <ac:chgData name="Victoria Golden" userId="4a0535c2004c3dca" providerId="LiveId" clId="{800922DA-CE51-4BC1-A50B-B2CCD7318F56}" dt="2019-12-07T20:27:13.973" v="1068" actId="26606"/>
          <ac:picMkLst>
            <pc:docMk/>
            <pc:sldMk cId="714993388" sldId="265"/>
            <ac:picMk id="7" creationId="{B4A7688F-DFDF-4626-A0D7-3124604FE9B0}"/>
          </ac:picMkLst>
        </pc:picChg>
        <pc:picChg chg="add del">
          <ac:chgData name="Victoria Golden" userId="4a0535c2004c3dca" providerId="LiveId" clId="{800922DA-CE51-4BC1-A50B-B2CCD7318F56}" dt="2019-12-07T20:27:15.975" v="1070" actId="26606"/>
          <ac:picMkLst>
            <pc:docMk/>
            <pc:sldMk cId="714993388" sldId="265"/>
            <ac:picMk id="9" creationId="{B61E4C93-D9B5-4F07-B0F5-8704643BC055}"/>
          </ac:picMkLst>
        </pc:picChg>
        <pc:cxnChg chg="add del">
          <ac:chgData name="Victoria Golden" userId="4a0535c2004c3dca" providerId="LiveId" clId="{800922DA-CE51-4BC1-A50B-B2CCD7318F56}" dt="2019-12-07T20:27:38.354" v="1072" actId="26606"/>
          <ac:cxnSpMkLst>
            <pc:docMk/>
            <pc:sldMk cId="714993388" sldId="265"/>
            <ac:cxnSpMk id="12" creationId="{8D89589C-2C90-4407-A995-05EC3DD7AB14}"/>
          </ac:cxnSpMkLst>
        </pc:cxnChg>
      </pc:sldChg>
      <pc:sldChg chg="modSp add del">
        <pc:chgData name="Victoria Golden" userId="4a0535c2004c3dca" providerId="LiveId" clId="{800922DA-CE51-4BC1-A50B-B2CCD7318F56}" dt="2019-12-07T23:03:45.218" v="3321" actId="47"/>
        <pc:sldMkLst>
          <pc:docMk/>
          <pc:sldMk cId="4200697247" sldId="266"/>
        </pc:sldMkLst>
        <pc:spChg chg="mod">
          <ac:chgData name="Victoria Golden" userId="4a0535c2004c3dca" providerId="LiveId" clId="{800922DA-CE51-4BC1-A50B-B2CCD7318F56}" dt="2019-12-07T20:20:44.296" v="523" actId="20577"/>
          <ac:spMkLst>
            <pc:docMk/>
            <pc:sldMk cId="4200697247" sldId="266"/>
            <ac:spMk id="2" creationId="{7A3C6419-2A76-404E-8F91-1956C0D80BD0}"/>
          </ac:spMkLst>
        </pc:spChg>
        <pc:spChg chg="mod">
          <ac:chgData name="Victoria Golden" userId="4a0535c2004c3dca" providerId="LiveId" clId="{800922DA-CE51-4BC1-A50B-B2CCD7318F56}" dt="2019-12-07T20:22:03.829" v="584" actId="20577"/>
          <ac:spMkLst>
            <pc:docMk/>
            <pc:sldMk cId="4200697247" sldId="266"/>
            <ac:spMk id="3" creationId="{74A356E5-0364-44DA-B92D-D146C1DAAC92}"/>
          </ac:spMkLst>
        </pc:spChg>
      </pc:sldChg>
      <pc:sldChg chg="addSp delSp modSp add mod setBg modNotesTx">
        <pc:chgData name="Victoria Golden" userId="4a0535c2004c3dca" providerId="LiveId" clId="{800922DA-CE51-4BC1-A50B-B2CCD7318F56}" dt="2019-12-07T23:10:50.660" v="3441" actId="20577"/>
        <pc:sldMkLst>
          <pc:docMk/>
          <pc:sldMk cId="3777371636" sldId="267"/>
        </pc:sldMkLst>
        <pc:spChg chg="mod">
          <ac:chgData name="Victoria Golden" userId="4a0535c2004c3dca" providerId="LiveId" clId="{800922DA-CE51-4BC1-A50B-B2CCD7318F56}" dt="2019-12-07T20:31:11.375" v="1200" actId="26606"/>
          <ac:spMkLst>
            <pc:docMk/>
            <pc:sldMk cId="3777371636" sldId="267"/>
            <ac:spMk id="2" creationId="{EDF83345-535B-40C7-A6BC-E63BBFA6CC4F}"/>
          </ac:spMkLst>
        </pc:spChg>
        <pc:spChg chg="del mod">
          <ac:chgData name="Victoria Golden" userId="4a0535c2004c3dca" providerId="LiveId" clId="{800922DA-CE51-4BC1-A50B-B2CCD7318F56}" dt="2019-12-07T20:31:11.375" v="1200" actId="26606"/>
          <ac:spMkLst>
            <pc:docMk/>
            <pc:sldMk cId="3777371636" sldId="267"/>
            <ac:spMk id="3" creationId="{1B84AB5B-51F8-4654-A05F-6C8C801D0023}"/>
          </ac:spMkLst>
        </pc:spChg>
        <pc:graphicFrameChg chg="add">
          <ac:chgData name="Victoria Golden" userId="4a0535c2004c3dca" providerId="LiveId" clId="{800922DA-CE51-4BC1-A50B-B2CCD7318F56}" dt="2019-12-07T20:31:11.375" v="1200" actId="26606"/>
          <ac:graphicFrameMkLst>
            <pc:docMk/>
            <pc:sldMk cId="3777371636" sldId="267"/>
            <ac:graphicFrameMk id="5" creationId="{8113E4F3-8A93-499F-9D26-543F560A4B42}"/>
          </ac:graphicFrameMkLst>
        </pc:graphicFrameChg>
      </pc:sldChg>
      <pc:sldChg chg="modSp add">
        <pc:chgData name="Victoria Golden" userId="4a0535c2004c3dca" providerId="LiveId" clId="{800922DA-CE51-4BC1-A50B-B2CCD7318F56}" dt="2019-12-07T20:23:26.485" v="674" actId="20577"/>
        <pc:sldMkLst>
          <pc:docMk/>
          <pc:sldMk cId="2348798960" sldId="268"/>
        </pc:sldMkLst>
        <pc:spChg chg="mod">
          <ac:chgData name="Victoria Golden" userId="4a0535c2004c3dca" providerId="LiveId" clId="{800922DA-CE51-4BC1-A50B-B2CCD7318F56}" dt="2019-12-07T20:23:26.485" v="674" actId="20577"/>
          <ac:spMkLst>
            <pc:docMk/>
            <pc:sldMk cId="2348798960" sldId="268"/>
            <ac:spMk id="2" creationId="{99099564-9BA4-4E63-9CA7-6F9D80B75D39}"/>
          </ac:spMkLst>
        </pc:spChg>
      </pc:sldChg>
      <pc:sldChg chg="modSp add del">
        <pc:chgData name="Victoria Golden" userId="4a0535c2004c3dca" providerId="LiveId" clId="{800922DA-CE51-4BC1-A50B-B2CCD7318F56}" dt="2019-12-07T20:23:44.639" v="683" actId="2696"/>
        <pc:sldMkLst>
          <pc:docMk/>
          <pc:sldMk cId="223614571" sldId="269"/>
        </pc:sldMkLst>
        <pc:spChg chg="mod">
          <ac:chgData name="Victoria Golden" userId="4a0535c2004c3dca" providerId="LiveId" clId="{800922DA-CE51-4BC1-A50B-B2CCD7318F56}" dt="2019-12-07T20:23:39.103" v="682" actId="20577"/>
          <ac:spMkLst>
            <pc:docMk/>
            <pc:sldMk cId="223614571" sldId="269"/>
            <ac:spMk id="2" creationId="{6395F627-443B-4F8F-8BA6-596C14F8DF90}"/>
          </ac:spMkLst>
        </pc:spChg>
      </pc:sldChg>
      <pc:sldChg chg="modSp">
        <pc:chgData name="Victoria Golden" userId="4a0535c2004c3dca" providerId="LiveId" clId="{800922DA-CE51-4BC1-A50B-B2CCD7318F56}" dt="2019-12-07T23:04:50.140" v="3357" actId="20577"/>
        <pc:sldMkLst>
          <pc:docMk/>
          <pc:sldMk cId="909654239" sldId="269"/>
        </pc:sldMkLst>
        <pc:spChg chg="mod">
          <ac:chgData name="Victoria Golden" userId="4a0535c2004c3dca" providerId="LiveId" clId="{800922DA-CE51-4BC1-A50B-B2CCD7318F56}" dt="2019-12-07T23:04:50.140" v="3357" actId="20577"/>
          <ac:spMkLst>
            <pc:docMk/>
            <pc:sldMk cId="909654239" sldId="269"/>
            <ac:spMk id="2" creationId="{6395F627-443B-4F8F-8BA6-596C14F8DF90}"/>
          </ac:spMkLst>
        </pc:spChg>
      </pc:sldChg>
      <pc:sldChg chg="modSp add">
        <pc:chgData name="Victoria Golden" userId="4a0535c2004c3dca" providerId="LiveId" clId="{800922DA-CE51-4BC1-A50B-B2CCD7318F56}" dt="2019-12-07T23:25:04.150" v="3528" actId="20577"/>
        <pc:sldMkLst>
          <pc:docMk/>
          <pc:sldMk cId="2134808883" sldId="270"/>
        </pc:sldMkLst>
        <pc:spChg chg="mod">
          <ac:chgData name="Victoria Golden" userId="4a0535c2004c3dca" providerId="LiveId" clId="{800922DA-CE51-4BC1-A50B-B2CCD7318F56}" dt="2019-12-07T23:25:04.150" v="3528" actId="20577"/>
          <ac:spMkLst>
            <pc:docMk/>
            <pc:sldMk cId="2134808883" sldId="270"/>
            <ac:spMk id="2" creationId="{6D60ED43-31F0-4AAB-AB7E-85A4BF59C8DF}"/>
          </ac:spMkLst>
        </pc:spChg>
      </pc:sldChg>
      <pc:sldChg chg="modSp add">
        <pc:chgData name="Victoria Golden" userId="4a0535c2004c3dca" providerId="LiveId" clId="{800922DA-CE51-4BC1-A50B-B2CCD7318F56}" dt="2019-12-07T23:25:16.080" v="3529" actId="20577"/>
        <pc:sldMkLst>
          <pc:docMk/>
          <pc:sldMk cId="2960565678" sldId="271"/>
        </pc:sldMkLst>
        <pc:spChg chg="mod">
          <ac:chgData name="Victoria Golden" userId="4a0535c2004c3dca" providerId="LiveId" clId="{800922DA-CE51-4BC1-A50B-B2CCD7318F56}" dt="2019-12-07T23:25:16.080" v="3529" actId="20577"/>
          <ac:spMkLst>
            <pc:docMk/>
            <pc:sldMk cId="2960565678" sldId="271"/>
            <ac:spMk id="2" creationId="{FC9ACB04-4933-4883-8CCA-57DFCF73CB4E}"/>
          </ac:spMkLst>
        </pc:spChg>
      </pc:sldChg>
      <pc:sldChg chg="addSp delSp modSp add del">
        <pc:chgData name="Victoria Golden" userId="4a0535c2004c3dca" providerId="LiveId" clId="{800922DA-CE51-4BC1-A50B-B2CCD7318F56}" dt="2019-12-07T23:03:57.160" v="3322" actId="47"/>
        <pc:sldMkLst>
          <pc:docMk/>
          <pc:sldMk cId="229480827" sldId="272"/>
        </pc:sldMkLst>
        <pc:spChg chg="mod">
          <ac:chgData name="Victoria Golden" userId="4a0535c2004c3dca" providerId="LiveId" clId="{800922DA-CE51-4BC1-A50B-B2CCD7318F56}" dt="2019-12-07T20:28:47.492" v="1104" actId="20577"/>
          <ac:spMkLst>
            <pc:docMk/>
            <pc:sldMk cId="229480827" sldId="272"/>
            <ac:spMk id="2" creationId="{E178835D-8ED1-4A86-9674-1D524DEAF4E0}"/>
          </ac:spMkLst>
        </pc:spChg>
        <pc:spChg chg="del">
          <ac:chgData name="Victoria Golden" userId="4a0535c2004c3dca" providerId="LiveId" clId="{800922DA-CE51-4BC1-A50B-B2CCD7318F56}" dt="2019-12-07T20:28:59.774" v="1105"/>
          <ac:spMkLst>
            <pc:docMk/>
            <pc:sldMk cId="229480827" sldId="272"/>
            <ac:spMk id="3" creationId="{052549FE-5E64-4204-B1F8-C5A8D2422B7C}"/>
          </ac:spMkLst>
        </pc:spChg>
        <pc:spChg chg="del">
          <ac:chgData name="Victoria Golden" userId="4a0535c2004c3dca" providerId="LiveId" clId="{800922DA-CE51-4BC1-A50B-B2CCD7318F56}" dt="2019-12-07T20:29:45.150" v="1108"/>
          <ac:spMkLst>
            <pc:docMk/>
            <pc:sldMk cId="229480827" sldId="272"/>
            <ac:spMk id="4" creationId="{21E5EDFF-1AC5-4A1F-88EC-A2D93317B7A9}"/>
          </ac:spMkLst>
        </pc:spChg>
        <pc:spChg chg="add del">
          <ac:chgData name="Victoria Golden" userId="4a0535c2004c3dca" providerId="LiveId" clId="{800922DA-CE51-4BC1-A50B-B2CCD7318F56}" dt="2019-12-07T20:29:24.663" v="1106" actId="478"/>
          <ac:spMkLst>
            <pc:docMk/>
            <pc:sldMk cId="229480827" sldId="272"/>
            <ac:spMk id="6" creationId="{B4816274-BB31-4665-A73F-C86A2D545DB1}"/>
          </ac:spMkLst>
        </pc:spChg>
        <pc:spChg chg="add del mod">
          <ac:chgData name="Victoria Golden" userId="4a0535c2004c3dca" providerId="LiveId" clId="{800922DA-CE51-4BC1-A50B-B2CCD7318F56}" dt="2019-12-07T20:29:36.862" v="1107"/>
          <ac:spMkLst>
            <pc:docMk/>
            <pc:sldMk cId="229480827" sldId="272"/>
            <ac:spMk id="7" creationId="{FB2C0383-9BD0-4C65-885F-DAD9895A069A}"/>
          </ac:spMkLst>
        </pc:spChg>
        <pc:spChg chg="add">
          <ac:chgData name="Victoria Golden" userId="4a0535c2004c3dca" providerId="LiveId" clId="{800922DA-CE51-4BC1-A50B-B2CCD7318F56}" dt="2019-12-07T20:29:36.862" v="1107"/>
          <ac:spMkLst>
            <pc:docMk/>
            <pc:sldMk cId="229480827" sldId="272"/>
            <ac:spMk id="9" creationId="{1319D070-E1F8-4E94-9525-34396E8B3316}"/>
          </ac:spMkLst>
        </pc:spChg>
        <pc:spChg chg="add">
          <ac:chgData name="Victoria Golden" userId="4a0535c2004c3dca" providerId="LiveId" clId="{800922DA-CE51-4BC1-A50B-B2CCD7318F56}" dt="2019-12-07T20:29:45.150" v="1108"/>
          <ac:spMkLst>
            <pc:docMk/>
            <pc:sldMk cId="229480827" sldId="272"/>
            <ac:spMk id="11" creationId="{8101EB57-C23A-48C4-B000-E5758D1845C7}"/>
          </ac:spMkLst>
        </pc:spChg>
        <pc:graphicFrameChg chg="add del mod">
          <ac:chgData name="Victoria Golden" userId="4a0535c2004c3dca" providerId="LiveId" clId="{800922DA-CE51-4BC1-A50B-B2CCD7318F56}" dt="2019-12-07T20:29:24.663" v="1106" actId="478"/>
          <ac:graphicFrameMkLst>
            <pc:docMk/>
            <pc:sldMk cId="229480827" sldId="272"/>
            <ac:graphicFrameMk id="5" creationId="{5F4D8357-577B-4D6B-A80F-5059956B4A99}"/>
          </ac:graphicFrameMkLst>
        </pc:graphicFrameChg>
        <pc:graphicFrameChg chg="add mod">
          <ac:chgData name="Victoria Golden" userId="4a0535c2004c3dca" providerId="LiveId" clId="{800922DA-CE51-4BC1-A50B-B2CCD7318F56}" dt="2019-12-07T20:29:36.862" v="1107"/>
          <ac:graphicFrameMkLst>
            <pc:docMk/>
            <pc:sldMk cId="229480827" sldId="272"/>
            <ac:graphicFrameMk id="8" creationId="{A9643B93-4C78-475A-9A78-2049BBD4CBC7}"/>
          </ac:graphicFrameMkLst>
        </pc:graphicFrameChg>
        <pc:graphicFrameChg chg="add mod">
          <ac:chgData name="Victoria Golden" userId="4a0535c2004c3dca" providerId="LiveId" clId="{800922DA-CE51-4BC1-A50B-B2CCD7318F56}" dt="2019-12-07T20:29:45.150" v="1108"/>
          <ac:graphicFrameMkLst>
            <pc:docMk/>
            <pc:sldMk cId="229480827" sldId="272"/>
            <ac:graphicFrameMk id="10" creationId="{2236D221-5AFF-4986-98C5-3D998CD9645D}"/>
          </ac:graphicFrameMkLst>
        </pc:graphicFrameChg>
      </pc:sldChg>
      <pc:sldChg chg="add del">
        <pc:chgData name="Victoria Golden" userId="4a0535c2004c3dca" providerId="LiveId" clId="{800922DA-CE51-4BC1-A50B-B2CCD7318F56}" dt="2019-12-07T20:24:39.358" v="709" actId="47"/>
        <pc:sldMkLst>
          <pc:docMk/>
          <pc:sldMk cId="2540925316" sldId="272"/>
        </pc:sldMkLst>
      </pc:sldChg>
      <pc:sldChg chg="addSp delSp modSp add mod setBg">
        <pc:chgData name="Victoria Golden" userId="4a0535c2004c3dca" providerId="LiveId" clId="{800922DA-CE51-4BC1-A50B-B2CCD7318F56}" dt="2019-12-07T20:37:18.616" v="1480" actId="26606"/>
        <pc:sldMkLst>
          <pc:docMk/>
          <pc:sldMk cId="3486542940" sldId="273"/>
        </pc:sldMkLst>
        <pc:spChg chg="mod">
          <ac:chgData name="Victoria Golden" userId="4a0535c2004c3dca" providerId="LiveId" clId="{800922DA-CE51-4BC1-A50B-B2CCD7318F56}" dt="2019-12-07T20:37:18.616" v="1480" actId="26606"/>
          <ac:spMkLst>
            <pc:docMk/>
            <pc:sldMk cId="3486542940" sldId="273"/>
            <ac:spMk id="2" creationId="{28697414-C4F6-4912-B1E5-82766FBB0DE7}"/>
          </ac:spMkLst>
        </pc:spChg>
        <pc:spChg chg="add del mod">
          <ac:chgData name="Victoria Golden" userId="4a0535c2004c3dca" providerId="LiveId" clId="{800922DA-CE51-4BC1-A50B-B2CCD7318F56}" dt="2019-12-07T20:37:18.616" v="1480" actId="26606"/>
          <ac:spMkLst>
            <pc:docMk/>
            <pc:sldMk cId="3486542940" sldId="273"/>
            <ac:spMk id="3" creationId="{AAFCBF8D-1CAD-489D-8804-8B202BB11EDF}"/>
          </ac:spMkLst>
        </pc:spChg>
        <pc:spChg chg="add">
          <ac:chgData name="Victoria Golden" userId="4a0535c2004c3dca" providerId="LiveId" clId="{800922DA-CE51-4BC1-A50B-B2CCD7318F56}" dt="2019-12-07T20:37:18.616" v="1480" actId="26606"/>
          <ac:spMkLst>
            <pc:docMk/>
            <pc:sldMk cId="3486542940" sldId="273"/>
            <ac:spMk id="10" creationId="{BF3521D2-609C-4971-A19F-51F314B12C74}"/>
          </ac:spMkLst>
        </pc:spChg>
        <pc:spChg chg="add">
          <ac:chgData name="Victoria Golden" userId="4a0535c2004c3dca" providerId="LiveId" clId="{800922DA-CE51-4BC1-A50B-B2CCD7318F56}" dt="2019-12-07T20:37:18.616" v="1480" actId="26606"/>
          <ac:spMkLst>
            <pc:docMk/>
            <pc:sldMk cId="3486542940" sldId="273"/>
            <ac:spMk id="12" creationId="{EDE9395C-64AE-42EF-9BE4-06917289B009}"/>
          </ac:spMkLst>
        </pc:spChg>
        <pc:graphicFrameChg chg="add del">
          <ac:chgData name="Victoria Golden" userId="4a0535c2004c3dca" providerId="LiveId" clId="{800922DA-CE51-4BC1-A50B-B2CCD7318F56}" dt="2019-12-07T20:37:18.556" v="1479" actId="26606"/>
          <ac:graphicFrameMkLst>
            <pc:docMk/>
            <pc:sldMk cId="3486542940" sldId="273"/>
            <ac:graphicFrameMk id="5" creationId="{BCCC8813-5E5C-4394-8F4C-60E773387838}"/>
          </ac:graphicFrameMkLst>
        </pc:graphicFrameChg>
        <pc:graphicFrameChg chg="add">
          <ac:chgData name="Victoria Golden" userId="4a0535c2004c3dca" providerId="LiveId" clId="{800922DA-CE51-4BC1-A50B-B2CCD7318F56}" dt="2019-12-07T20:37:18.616" v="1480" actId="26606"/>
          <ac:graphicFrameMkLst>
            <pc:docMk/>
            <pc:sldMk cId="3486542940" sldId="273"/>
            <ac:graphicFrameMk id="7" creationId="{FDC04AEA-C586-4B09-BEDB-005511F2211E}"/>
          </ac:graphicFrameMkLst>
        </pc:graphicFrameChg>
      </pc:sldChg>
      <pc:sldChg chg="addSp delSp modSp add mod setBg modNotesTx">
        <pc:chgData name="Victoria Golden" userId="4a0535c2004c3dca" providerId="LiveId" clId="{800922DA-CE51-4BC1-A50B-B2CCD7318F56}" dt="2019-12-07T20:56:28.470" v="2690" actId="20577"/>
        <pc:sldMkLst>
          <pc:docMk/>
          <pc:sldMk cId="4275487693" sldId="274"/>
        </pc:sldMkLst>
        <pc:spChg chg="mod">
          <ac:chgData name="Victoria Golden" userId="4a0535c2004c3dca" providerId="LiveId" clId="{800922DA-CE51-4BC1-A50B-B2CCD7318F56}" dt="2019-12-07T20:55:13.278" v="2674" actId="26606"/>
          <ac:spMkLst>
            <pc:docMk/>
            <pc:sldMk cId="4275487693" sldId="274"/>
            <ac:spMk id="2" creationId="{1AB8260D-FF0F-47F4-B8E2-B723FAD6BB9B}"/>
          </ac:spMkLst>
        </pc:spChg>
        <pc:spChg chg="del mod">
          <ac:chgData name="Victoria Golden" userId="4a0535c2004c3dca" providerId="LiveId" clId="{800922DA-CE51-4BC1-A50B-B2CCD7318F56}" dt="2019-12-07T20:55:13.278" v="2674" actId="26606"/>
          <ac:spMkLst>
            <pc:docMk/>
            <pc:sldMk cId="4275487693" sldId="274"/>
            <ac:spMk id="3" creationId="{CA89C746-78AF-499F-AB32-7571347A763B}"/>
          </ac:spMkLst>
        </pc:spChg>
        <pc:graphicFrameChg chg="add mod">
          <ac:chgData name="Victoria Golden" userId="4a0535c2004c3dca" providerId="LiveId" clId="{800922DA-CE51-4BC1-A50B-B2CCD7318F56}" dt="2019-12-07T20:56:28.470" v="2690" actId="20577"/>
          <ac:graphicFrameMkLst>
            <pc:docMk/>
            <pc:sldMk cId="4275487693" sldId="274"/>
            <ac:graphicFrameMk id="5" creationId="{C4562203-85E6-4805-828A-7EC2A85A4AD5}"/>
          </ac:graphicFrameMkLst>
        </pc:graphicFrameChg>
      </pc:sldChg>
      <pc:sldChg chg="addSp delSp modSp add ord modNotesTx">
        <pc:chgData name="Victoria Golden" userId="4a0535c2004c3dca" providerId="LiveId" clId="{800922DA-CE51-4BC1-A50B-B2CCD7318F56}" dt="2019-12-07T20:40:52.947" v="1664" actId="20577"/>
        <pc:sldMkLst>
          <pc:docMk/>
          <pc:sldMk cId="3481203812" sldId="275"/>
        </pc:sldMkLst>
        <pc:spChg chg="mod">
          <ac:chgData name="Victoria Golden" userId="4a0535c2004c3dca" providerId="LiveId" clId="{800922DA-CE51-4BC1-A50B-B2CCD7318F56}" dt="2019-12-07T20:39:39.718" v="1498" actId="20577"/>
          <ac:spMkLst>
            <pc:docMk/>
            <pc:sldMk cId="3481203812" sldId="275"/>
            <ac:spMk id="2" creationId="{E4E54DC3-DD24-4307-944E-F8454B9A8CA6}"/>
          </ac:spMkLst>
        </pc:spChg>
        <pc:spChg chg="del">
          <ac:chgData name="Victoria Golden" userId="4a0535c2004c3dca" providerId="LiveId" clId="{800922DA-CE51-4BC1-A50B-B2CCD7318F56}" dt="2019-12-07T20:39:26.483" v="1484"/>
          <ac:spMkLst>
            <pc:docMk/>
            <pc:sldMk cId="3481203812" sldId="275"/>
            <ac:spMk id="3" creationId="{F2F297FB-45F3-4A61-B59F-1620F6E2F88C}"/>
          </ac:spMkLst>
        </pc:spChg>
        <pc:spChg chg="mod">
          <ac:chgData name="Victoria Golden" userId="4a0535c2004c3dca" providerId="LiveId" clId="{800922DA-CE51-4BC1-A50B-B2CCD7318F56}" dt="2019-12-07T20:40:42.730" v="1638" actId="20577"/>
          <ac:spMkLst>
            <pc:docMk/>
            <pc:sldMk cId="3481203812" sldId="275"/>
            <ac:spMk id="4" creationId="{15402DFE-5434-46BB-899C-1B982BA3C4A0}"/>
          </ac:spMkLst>
        </pc:spChg>
        <pc:picChg chg="add">
          <ac:chgData name="Victoria Golden" userId="4a0535c2004c3dca" providerId="LiveId" clId="{800922DA-CE51-4BC1-A50B-B2CCD7318F56}" dt="2019-12-07T20:39:26.483" v="1484"/>
          <ac:picMkLst>
            <pc:docMk/>
            <pc:sldMk cId="3481203812" sldId="275"/>
            <ac:picMk id="3074" creationId="{2436FFEE-1052-4483-83FB-A442EF395CCB}"/>
          </ac:picMkLst>
        </pc:picChg>
      </pc:sldChg>
      <pc:sldChg chg="addSp delSp modSp add del">
        <pc:chgData name="Victoria Golden" userId="4a0535c2004c3dca" providerId="LiveId" clId="{800922DA-CE51-4BC1-A50B-B2CCD7318F56}" dt="2019-12-07T20:46:10.961" v="2051" actId="47"/>
        <pc:sldMkLst>
          <pc:docMk/>
          <pc:sldMk cId="124706544" sldId="276"/>
        </pc:sldMkLst>
        <pc:spChg chg="mod">
          <ac:chgData name="Victoria Golden" userId="4a0535c2004c3dca" providerId="LiveId" clId="{800922DA-CE51-4BC1-A50B-B2CCD7318F56}" dt="2019-12-07T20:45:21.712" v="2046" actId="20577"/>
          <ac:spMkLst>
            <pc:docMk/>
            <pc:sldMk cId="124706544" sldId="276"/>
            <ac:spMk id="2" creationId="{C3A3C6A6-955C-4683-93DE-17CD04B6D760}"/>
          </ac:spMkLst>
        </pc:spChg>
        <pc:spChg chg="del">
          <ac:chgData name="Victoria Golden" userId="4a0535c2004c3dca" providerId="LiveId" clId="{800922DA-CE51-4BC1-A50B-B2CCD7318F56}" dt="2019-12-07T20:45:35.065" v="2047"/>
          <ac:spMkLst>
            <pc:docMk/>
            <pc:sldMk cId="124706544" sldId="276"/>
            <ac:spMk id="3" creationId="{B61E578F-FC09-42A5-8B3F-292F49FC175F}"/>
          </ac:spMkLst>
        </pc:spChg>
        <pc:picChg chg="add">
          <ac:chgData name="Victoria Golden" userId="4a0535c2004c3dca" providerId="LiveId" clId="{800922DA-CE51-4BC1-A50B-B2CCD7318F56}" dt="2019-12-07T20:45:35.065" v="2047"/>
          <ac:picMkLst>
            <pc:docMk/>
            <pc:sldMk cId="124706544" sldId="276"/>
            <ac:picMk id="4098" creationId="{0ACF2174-0FD8-4268-9863-062F9B7AF88F}"/>
          </ac:picMkLst>
        </pc:picChg>
        <pc:picChg chg="add del">
          <ac:chgData name="Victoria Golden" userId="4a0535c2004c3dca" providerId="LiveId" clId="{800922DA-CE51-4BC1-A50B-B2CCD7318F56}" dt="2019-12-07T20:46:08.789" v="2050" actId="478"/>
          <ac:picMkLst>
            <pc:docMk/>
            <pc:sldMk cId="124706544" sldId="276"/>
            <ac:picMk id="4100" creationId="{38BDE89B-76D4-4D8E-AE9D-30EA5347DF3D}"/>
          </ac:picMkLst>
        </pc:picChg>
      </pc:sldChg>
      <pc:sldChg chg="modSp add del">
        <pc:chgData name="Victoria Golden" userId="4a0535c2004c3dca" providerId="LiveId" clId="{800922DA-CE51-4BC1-A50B-B2CCD7318F56}" dt="2019-12-07T23:07:23.563" v="3395" actId="47"/>
        <pc:sldMkLst>
          <pc:docMk/>
          <pc:sldMk cId="3461256789" sldId="277"/>
        </pc:sldMkLst>
        <pc:spChg chg="mod">
          <ac:chgData name="Victoria Golden" userId="4a0535c2004c3dca" providerId="LiveId" clId="{800922DA-CE51-4BC1-A50B-B2CCD7318F56}" dt="2019-12-07T20:47:45.025" v="2192" actId="20577"/>
          <ac:spMkLst>
            <pc:docMk/>
            <pc:sldMk cId="3461256789" sldId="277"/>
            <ac:spMk id="2" creationId="{91254FCC-9995-4338-9EB6-755AACF6504B}"/>
          </ac:spMkLst>
        </pc:spChg>
      </pc:sldChg>
      <pc:sldChg chg="addSp delSp modSp add modNotesTx">
        <pc:chgData name="Victoria Golden" userId="4a0535c2004c3dca" providerId="LiveId" clId="{800922DA-CE51-4BC1-A50B-B2CCD7318F56}" dt="2019-12-07T20:47:33.685" v="2173" actId="20577"/>
        <pc:sldMkLst>
          <pc:docMk/>
          <pc:sldMk cId="1391825209" sldId="278"/>
        </pc:sldMkLst>
        <pc:spChg chg="mod">
          <ac:chgData name="Victoria Golden" userId="4a0535c2004c3dca" providerId="LiveId" clId="{800922DA-CE51-4BC1-A50B-B2CCD7318F56}" dt="2019-12-07T20:46:44.118" v="2076" actId="20577"/>
          <ac:spMkLst>
            <pc:docMk/>
            <pc:sldMk cId="1391825209" sldId="278"/>
            <ac:spMk id="2" creationId="{67DDCF88-FAC4-4B17-A6EC-C70874AB9C7B}"/>
          </ac:spMkLst>
        </pc:spChg>
        <pc:spChg chg="del">
          <ac:chgData name="Victoria Golden" userId="4a0535c2004c3dca" providerId="LiveId" clId="{800922DA-CE51-4BC1-A50B-B2CCD7318F56}" dt="2019-12-07T20:46:23.363" v="2055"/>
          <ac:spMkLst>
            <pc:docMk/>
            <pc:sldMk cId="1391825209" sldId="278"/>
            <ac:spMk id="3" creationId="{1569C3FF-5B58-46C7-AF8A-7C2D8AEDF145}"/>
          </ac:spMkLst>
        </pc:spChg>
        <pc:spChg chg="mod">
          <ac:chgData name="Victoria Golden" userId="4a0535c2004c3dca" providerId="LiveId" clId="{800922DA-CE51-4BC1-A50B-B2CCD7318F56}" dt="2019-12-07T20:47:09.080" v="2142" actId="20577"/>
          <ac:spMkLst>
            <pc:docMk/>
            <pc:sldMk cId="1391825209" sldId="278"/>
            <ac:spMk id="4" creationId="{012F7CEC-558A-42A3-B9AC-8E1619698025}"/>
          </ac:spMkLst>
        </pc:spChg>
        <pc:picChg chg="add del">
          <ac:chgData name="Victoria Golden" userId="4a0535c2004c3dca" providerId="LiveId" clId="{800922DA-CE51-4BC1-A50B-B2CCD7318F56}" dt="2019-12-07T20:46:21.635" v="2054" actId="478"/>
          <ac:picMkLst>
            <pc:docMk/>
            <pc:sldMk cId="1391825209" sldId="278"/>
            <ac:picMk id="5122" creationId="{A5290039-AD3E-4DAE-BBE1-2E3E97066324}"/>
          </ac:picMkLst>
        </pc:picChg>
        <pc:picChg chg="add">
          <ac:chgData name="Victoria Golden" userId="4a0535c2004c3dca" providerId="LiveId" clId="{800922DA-CE51-4BC1-A50B-B2CCD7318F56}" dt="2019-12-07T20:46:23.363" v="2055"/>
          <ac:picMkLst>
            <pc:docMk/>
            <pc:sldMk cId="1391825209" sldId="278"/>
            <ac:picMk id="5124" creationId="{CC4D1E36-D376-48A1-85AA-C5B4F1A56E0E}"/>
          </ac:picMkLst>
        </pc:picChg>
      </pc:sldChg>
      <pc:sldChg chg="addSp delSp modSp add mod setBg">
        <pc:chgData name="Victoria Golden" userId="4a0535c2004c3dca" providerId="LiveId" clId="{800922DA-CE51-4BC1-A50B-B2CCD7318F56}" dt="2019-12-07T20:56:42.642" v="2693" actId="20577"/>
        <pc:sldMkLst>
          <pc:docMk/>
          <pc:sldMk cId="3944493951" sldId="279"/>
        </pc:sldMkLst>
        <pc:spChg chg="mod">
          <ac:chgData name="Victoria Golden" userId="4a0535c2004c3dca" providerId="LiveId" clId="{800922DA-CE51-4BC1-A50B-B2CCD7318F56}" dt="2019-12-07T20:55:01.588" v="2673" actId="26606"/>
          <ac:spMkLst>
            <pc:docMk/>
            <pc:sldMk cId="3944493951" sldId="279"/>
            <ac:spMk id="2" creationId="{B8CF1F0E-DCD5-47CA-9FDD-F4F0E9A0FB1A}"/>
          </ac:spMkLst>
        </pc:spChg>
        <pc:spChg chg="add del mod">
          <ac:chgData name="Victoria Golden" userId="4a0535c2004c3dca" providerId="LiveId" clId="{800922DA-CE51-4BC1-A50B-B2CCD7318F56}" dt="2019-12-07T20:55:01.588" v="2673" actId="26606"/>
          <ac:spMkLst>
            <pc:docMk/>
            <pc:sldMk cId="3944493951" sldId="279"/>
            <ac:spMk id="3" creationId="{0BCFF5EC-A03F-434A-A0AD-BDCC5530B8C8}"/>
          </ac:spMkLst>
        </pc:spChg>
        <pc:spChg chg="add del">
          <ac:chgData name="Victoria Golden" userId="4a0535c2004c3dca" providerId="LiveId" clId="{800922DA-CE51-4BC1-A50B-B2CCD7318F56}" dt="2019-12-07T20:55:01.529" v="2672" actId="26606"/>
          <ac:spMkLst>
            <pc:docMk/>
            <pc:sldMk cId="3944493951" sldId="279"/>
            <ac:spMk id="10" creationId="{0F9DE327-AEAE-44B2-8483-660A265AE3D5}"/>
          </ac:spMkLst>
        </pc:spChg>
        <pc:spChg chg="add del">
          <ac:chgData name="Victoria Golden" userId="4a0535c2004c3dca" providerId="LiveId" clId="{800922DA-CE51-4BC1-A50B-B2CCD7318F56}" dt="2019-12-07T20:55:01.529" v="2672" actId="26606"/>
          <ac:spMkLst>
            <pc:docMk/>
            <pc:sldMk cId="3944493951" sldId="279"/>
            <ac:spMk id="12" creationId="{C1492CA2-7E37-4577-8E02-1E79AE7EED79}"/>
          </ac:spMkLst>
        </pc:spChg>
        <pc:spChg chg="add del">
          <ac:chgData name="Victoria Golden" userId="4a0535c2004c3dca" providerId="LiveId" clId="{800922DA-CE51-4BC1-A50B-B2CCD7318F56}" dt="2019-12-07T20:55:01.529" v="2672" actId="26606"/>
          <ac:spMkLst>
            <pc:docMk/>
            <pc:sldMk cId="3944493951" sldId="279"/>
            <ac:spMk id="14" creationId="{87ACB9FA-C8E8-43F1-868B-D328ECFC31EC}"/>
          </ac:spMkLst>
        </pc:spChg>
        <pc:spChg chg="add">
          <ac:chgData name="Victoria Golden" userId="4a0535c2004c3dca" providerId="LiveId" clId="{800922DA-CE51-4BC1-A50B-B2CCD7318F56}" dt="2019-12-07T20:55:01.588" v="2673" actId="26606"/>
          <ac:spMkLst>
            <pc:docMk/>
            <pc:sldMk cId="3944493951" sldId="279"/>
            <ac:spMk id="16" creationId="{BF3521D2-609C-4971-A19F-51F314B12C74}"/>
          </ac:spMkLst>
        </pc:spChg>
        <pc:spChg chg="add">
          <ac:chgData name="Victoria Golden" userId="4a0535c2004c3dca" providerId="LiveId" clId="{800922DA-CE51-4BC1-A50B-B2CCD7318F56}" dt="2019-12-07T20:55:01.588" v="2673" actId="26606"/>
          <ac:spMkLst>
            <pc:docMk/>
            <pc:sldMk cId="3944493951" sldId="279"/>
            <ac:spMk id="17" creationId="{EDE9395C-64AE-42EF-9BE4-06917289B009}"/>
          </ac:spMkLst>
        </pc:spChg>
        <pc:graphicFrameChg chg="add del">
          <ac:chgData name="Victoria Golden" userId="4a0535c2004c3dca" providerId="LiveId" clId="{800922DA-CE51-4BC1-A50B-B2CCD7318F56}" dt="2019-12-07T20:55:01.529" v="2672" actId="26606"/>
          <ac:graphicFrameMkLst>
            <pc:docMk/>
            <pc:sldMk cId="3944493951" sldId="279"/>
            <ac:graphicFrameMk id="5" creationId="{B16CC821-0087-46AA-8EC7-88EF306584F4}"/>
          </ac:graphicFrameMkLst>
        </pc:graphicFrameChg>
        <pc:graphicFrameChg chg="add mod">
          <ac:chgData name="Victoria Golden" userId="4a0535c2004c3dca" providerId="LiveId" clId="{800922DA-CE51-4BC1-A50B-B2CCD7318F56}" dt="2019-12-07T20:56:42.642" v="2693" actId="20577"/>
          <ac:graphicFrameMkLst>
            <pc:docMk/>
            <pc:sldMk cId="3944493951" sldId="279"/>
            <ac:graphicFrameMk id="18" creationId="{3032D00E-0162-4B73-9911-123FACC74D55}"/>
          </ac:graphicFrameMkLst>
        </pc:graphicFrameChg>
      </pc:sldChg>
      <pc:sldChg chg="addSp delSp modSp add mod setBg">
        <pc:chgData name="Victoria Golden" userId="4a0535c2004c3dca" providerId="LiveId" clId="{800922DA-CE51-4BC1-A50B-B2CCD7318F56}" dt="2019-12-07T22:26:41.013" v="3186" actId="26606"/>
        <pc:sldMkLst>
          <pc:docMk/>
          <pc:sldMk cId="2414939982" sldId="280"/>
        </pc:sldMkLst>
        <pc:spChg chg="mod">
          <ac:chgData name="Victoria Golden" userId="4a0535c2004c3dca" providerId="LiveId" clId="{800922DA-CE51-4BC1-A50B-B2CCD7318F56}" dt="2019-12-07T22:26:41.013" v="3186" actId="26606"/>
          <ac:spMkLst>
            <pc:docMk/>
            <pc:sldMk cId="2414939982" sldId="280"/>
            <ac:spMk id="2" creationId="{2FBC0869-1EA9-4E4A-B553-11BC8B2F1E09}"/>
          </ac:spMkLst>
        </pc:spChg>
        <pc:spChg chg="add del mod">
          <ac:chgData name="Victoria Golden" userId="4a0535c2004c3dca" providerId="LiveId" clId="{800922DA-CE51-4BC1-A50B-B2CCD7318F56}" dt="2019-12-07T22:25:14.181" v="3177" actId="26606"/>
          <ac:spMkLst>
            <pc:docMk/>
            <pc:sldMk cId="2414939982" sldId="280"/>
            <ac:spMk id="3" creationId="{1455DE94-89B2-4B51-8FCE-BAF78CA7C84D}"/>
          </ac:spMkLst>
        </pc:spChg>
        <pc:spChg chg="add del">
          <ac:chgData name="Victoria Golden" userId="4a0535c2004c3dca" providerId="LiveId" clId="{800922DA-CE51-4BC1-A50B-B2CCD7318F56}" dt="2019-12-07T22:25:14.127" v="3176" actId="26606"/>
          <ac:spMkLst>
            <pc:docMk/>
            <pc:sldMk cId="2414939982" sldId="280"/>
            <ac:spMk id="8" creationId="{29DC5A77-10C9-4ECF-B7EB-8D917F36A9EE}"/>
          </ac:spMkLst>
        </pc:spChg>
        <pc:spChg chg="add del">
          <ac:chgData name="Victoria Golden" userId="4a0535c2004c3dca" providerId="LiveId" clId="{800922DA-CE51-4BC1-A50B-B2CCD7318F56}" dt="2019-12-07T22:25:10.244" v="3174" actId="26606"/>
          <ac:spMkLst>
            <pc:docMk/>
            <pc:sldMk cId="2414939982" sldId="280"/>
            <ac:spMk id="9" creationId="{5611A2E7-2DD9-4555-928A-894EC79E03A8}"/>
          </ac:spMkLst>
        </pc:spChg>
        <pc:spChg chg="add del">
          <ac:chgData name="Victoria Golden" userId="4a0535c2004c3dca" providerId="LiveId" clId="{800922DA-CE51-4BC1-A50B-B2CCD7318F56}" dt="2019-12-07T22:24:48.930" v="3170" actId="26606"/>
          <ac:spMkLst>
            <pc:docMk/>
            <pc:sldMk cId="2414939982" sldId="280"/>
            <ac:spMk id="10" creationId="{4283BB7D-54CD-4E8E-9A7F-1F4D62D2D317}"/>
          </ac:spMkLst>
        </pc:spChg>
        <pc:spChg chg="add del">
          <ac:chgData name="Victoria Golden" userId="4a0535c2004c3dca" providerId="LiveId" clId="{800922DA-CE51-4BC1-A50B-B2CCD7318F56}" dt="2019-12-07T22:25:10.244" v="3174" actId="26606"/>
          <ac:spMkLst>
            <pc:docMk/>
            <pc:sldMk cId="2414939982" sldId="280"/>
            <ac:spMk id="11" creationId="{2BA98C34-AC1D-4AEE-8074-7A190172EE43}"/>
          </ac:spMkLst>
        </pc:spChg>
        <pc:spChg chg="add del">
          <ac:chgData name="Victoria Golden" userId="4a0535c2004c3dca" providerId="LiveId" clId="{800922DA-CE51-4BC1-A50B-B2CCD7318F56}" dt="2019-12-07T22:24:57.266" v="3172" actId="26606"/>
          <ac:spMkLst>
            <pc:docMk/>
            <pc:sldMk cId="2414939982" sldId="280"/>
            <ac:spMk id="12" creationId="{0C125D5A-ECBE-45E5-AC10-E6040E77EFF2}"/>
          </ac:spMkLst>
        </pc:spChg>
        <pc:spChg chg="add del">
          <ac:chgData name="Victoria Golden" userId="4a0535c2004c3dca" providerId="LiveId" clId="{800922DA-CE51-4BC1-A50B-B2CCD7318F56}" dt="2019-12-07T22:24:57.266" v="3172" actId="26606"/>
          <ac:spMkLst>
            <pc:docMk/>
            <pc:sldMk cId="2414939982" sldId="280"/>
            <ac:spMk id="13" creationId="{F3A98E25-95DA-4E2F-94CC-5E79408EFC44}"/>
          </ac:spMkLst>
        </pc:spChg>
        <pc:spChg chg="add del">
          <ac:chgData name="Victoria Golden" userId="4a0535c2004c3dca" providerId="LiveId" clId="{800922DA-CE51-4BC1-A50B-B2CCD7318F56}" dt="2019-12-07T22:24:57.266" v="3172" actId="26606"/>
          <ac:spMkLst>
            <pc:docMk/>
            <pc:sldMk cId="2414939982" sldId="280"/>
            <ac:spMk id="14" creationId="{C91A9E14-079D-45CF-B122-0021417B3ECA}"/>
          </ac:spMkLst>
        </pc:spChg>
        <pc:spChg chg="add del">
          <ac:chgData name="Victoria Golden" userId="4a0535c2004c3dca" providerId="LiveId" clId="{800922DA-CE51-4BC1-A50B-B2CCD7318F56}" dt="2019-12-07T22:25:14.127" v="3176" actId="26606"/>
          <ac:spMkLst>
            <pc:docMk/>
            <pc:sldMk cId="2414939982" sldId="280"/>
            <ac:spMk id="16" creationId="{3FE91770-CDBB-4D24-94E5-AD484F36CE87}"/>
          </ac:spMkLst>
        </pc:spChg>
        <pc:spChg chg="add del">
          <ac:chgData name="Victoria Golden" userId="4a0535c2004c3dca" providerId="LiveId" clId="{800922DA-CE51-4BC1-A50B-B2CCD7318F56}" dt="2019-12-07T22:25:10.244" v="3174" actId="26606"/>
          <ac:spMkLst>
            <pc:docMk/>
            <pc:sldMk cId="2414939982" sldId="280"/>
            <ac:spMk id="18" creationId="{1455DE94-89B2-4B51-8FCE-BAF78CA7C84D}"/>
          </ac:spMkLst>
        </pc:spChg>
        <pc:spChg chg="add del">
          <ac:chgData name="Victoria Golden" userId="4a0535c2004c3dca" providerId="LiveId" clId="{800922DA-CE51-4BC1-A50B-B2CCD7318F56}" dt="2019-12-07T22:25:10.244" v="3174" actId="26606"/>
          <ac:spMkLst>
            <pc:docMk/>
            <pc:sldMk cId="2414939982" sldId="280"/>
            <ac:spMk id="19" creationId="{0E96A25A-F57C-45D2-9D6D-87D57CC405D0}"/>
          </ac:spMkLst>
        </pc:spChg>
        <pc:spChg chg="add del">
          <ac:chgData name="Victoria Golden" userId="4a0535c2004c3dca" providerId="LiveId" clId="{800922DA-CE51-4BC1-A50B-B2CCD7318F56}" dt="2019-12-07T22:25:14.127" v="3176" actId="26606"/>
          <ac:spMkLst>
            <pc:docMk/>
            <pc:sldMk cId="2414939982" sldId="280"/>
            <ac:spMk id="21" creationId="{2FFE28B5-FB16-49A9-B851-3C35FAC0CACB}"/>
          </ac:spMkLst>
        </pc:spChg>
        <pc:spChg chg="add del">
          <ac:chgData name="Victoria Golden" userId="4a0535c2004c3dca" providerId="LiveId" clId="{800922DA-CE51-4BC1-A50B-B2CCD7318F56}" dt="2019-12-07T22:25:14.127" v="3176" actId="26606"/>
          <ac:spMkLst>
            <pc:docMk/>
            <pc:sldMk cId="2414939982" sldId="280"/>
            <ac:spMk id="22" creationId="{01014442-855A-4E0F-8D09-C314661A48B9}"/>
          </ac:spMkLst>
        </pc:spChg>
        <pc:spChg chg="add del">
          <ac:chgData name="Victoria Golden" userId="4a0535c2004c3dca" providerId="LiveId" clId="{800922DA-CE51-4BC1-A50B-B2CCD7318F56}" dt="2019-12-07T22:25:14.127" v="3176" actId="26606"/>
          <ac:spMkLst>
            <pc:docMk/>
            <pc:sldMk cId="2414939982" sldId="280"/>
            <ac:spMk id="23" creationId="{9B1ABF09-86CF-414E-88A5-2B84CC7232A9}"/>
          </ac:spMkLst>
        </pc:spChg>
        <pc:spChg chg="add del">
          <ac:chgData name="Victoria Golden" userId="4a0535c2004c3dca" providerId="LiveId" clId="{800922DA-CE51-4BC1-A50B-B2CCD7318F56}" dt="2019-12-07T22:25:14.127" v="3176" actId="26606"/>
          <ac:spMkLst>
            <pc:docMk/>
            <pc:sldMk cId="2414939982" sldId="280"/>
            <ac:spMk id="24" creationId="{1455DE94-89B2-4B51-8FCE-BAF78CA7C84D}"/>
          </ac:spMkLst>
        </pc:spChg>
        <pc:spChg chg="add del">
          <ac:chgData name="Victoria Golden" userId="4a0535c2004c3dca" providerId="LiveId" clId="{800922DA-CE51-4BC1-A50B-B2CCD7318F56}" dt="2019-12-07T22:26:41.013" v="3186" actId="26606"/>
          <ac:spMkLst>
            <pc:docMk/>
            <pc:sldMk cId="2414939982" sldId="280"/>
            <ac:spMk id="26" creationId="{4283BB7D-54CD-4E8E-9A7F-1F4D62D2D317}"/>
          </ac:spMkLst>
        </pc:spChg>
        <pc:spChg chg="add">
          <ac:chgData name="Victoria Golden" userId="4a0535c2004c3dca" providerId="LiveId" clId="{800922DA-CE51-4BC1-A50B-B2CCD7318F56}" dt="2019-12-07T22:26:41.013" v="3186" actId="26606"/>
          <ac:spMkLst>
            <pc:docMk/>
            <pc:sldMk cId="2414939982" sldId="280"/>
            <ac:spMk id="29" creationId="{0F9DE327-AEAE-44B2-8483-660A265AE3D5}"/>
          </ac:spMkLst>
        </pc:spChg>
        <pc:spChg chg="add">
          <ac:chgData name="Victoria Golden" userId="4a0535c2004c3dca" providerId="LiveId" clId="{800922DA-CE51-4BC1-A50B-B2CCD7318F56}" dt="2019-12-07T22:26:41.013" v="3186" actId="26606"/>
          <ac:spMkLst>
            <pc:docMk/>
            <pc:sldMk cId="2414939982" sldId="280"/>
            <ac:spMk id="30" creationId="{C1492CA2-7E37-4577-8E02-1E79AE7EED79}"/>
          </ac:spMkLst>
        </pc:spChg>
        <pc:spChg chg="add">
          <ac:chgData name="Victoria Golden" userId="4a0535c2004c3dca" providerId="LiveId" clId="{800922DA-CE51-4BC1-A50B-B2CCD7318F56}" dt="2019-12-07T22:26:41.013" v="3186" actId="26606"/>
          <ac:spMkLst>
            <pc:docMk/>
            <pc:sldMk cId="2414939982" sldId="280"/>
            <ac:spMk id="31" creationId="{87ACB9FA-C8E8-43F1-868B-D328ECFC31EC}"/>
          </ac:spMkLst>
        </pc:spChg>
        <pc:spChg chg="add del">
          <ac:chgData name="Victoria Golden" userId="4a0535c2004c3dca" providerId="LiveId" clId="{800922DA-CE51-4BC1-A50B-B2CCD7318F56}" dt="2019-12-07T22:25:53.360" v="3179" actId="26606"/>
          <ac:spMkLst>
            <pc:docMk/>
            <pc:sldMk cId="2414939982" sldId="280"/>
            <ac:spMk id="32" creationId="{0F9DE327-AEAE-44B2-8483-660A265AE3D5}"/>
          </ac:spMkLst>
        </pc:spChg>
        <pc:spChg chg="add del">
          <ac:chgData name="Victoria Golden" userId="4a0535c2004c3dca" providerId="LiveId" clId="{800922DA-CE51-4BC1-A50B-B2CCD7318F56}" dt="2019-12-07T22:25:53.360" v="3179" actId="26606"/>
          <ac:spMkLst>
            <pc:docMk/>
            <pc:sldMk cId="2414939982" sldId="280"/>
            <ac:spMk id="34" creationId="{C1492CA2-7E37-4577-8E02-1E79AE7EED79}"/>
          </ac:spMkLst>
        </pc:spChg>
        <pc:spChg chg="add del">
          <ac:chgData name="Victoria Golden" userId="4a0535c2004c3dca" providerId="LiveId" clId="{800922DA-CE51-4BC1-A50B-B2CCD7318F56}" dt="2019-12-07T22:25:53.360" v="3179" actId="26606"/>
          <ac:spMkLst>
            <pc:docMk/>
            <pc:sldMk cId="2414939982" sldId="280"/>
            <ac:spMk id="36" creationId="{87ACB9FA-C8E8-43F1-868B-D328ECFC31EC}"/>
          </ac:spMkLst>
        </pc:spChg>
        <pc:spChg chg="add del">
          <ac:chgData name="Victoria Golden" userId="4a0535c2004c3dca" providerId="LiveId" clId="{800922DA-CE51-4BC1-A50B-B2CCD7318F56}" dt="2019-12-07T22:26:31.587" v="3181" actId="26606"/>
          <ac:spMkLst>
            <pc:docMk/>
            <pc:sldMk cId="2414939982" sldId="280"/>
            <ac:spMk id="38" creationId="{4283BB7D-54CD-4E8E-9A7F-1F4D62D2D317}"/>
          </ac:spMkLst>
        </pc:spChg>
        <pc:spChg chg="add del">
          <ac:chgData name="Victoria Golden" userId="4a0535c2004c3dca" providerId="LiveId" clId="{800922DA-CE51-4BC1-A50B-B2CCD7318F56}" dt="2019-12-07T22:26:36.792" v="3183" actId="26606"/>
          <ac:spMkLst>
            <pc:docMk/>
            <pc:sldMk cId="2414939982" sldId="280"/>
            <ac:spMk id="40" creationId="{0F9DE327-AEAE-44B2-8483-660A265AE3D5}"/>
          </ac:spMkLst>
        </pc:spChg>
        <pc:spChg chg="add del">
          <ac:chgData name="Victoria Golden" userId="4a0535c2004c3dca" providerId="LiveId" clId="{800922DA-CE51-4BC1-A50B-B2CCD7318F56}" dt="2019-12-07T22:26:36.792" v="3183" actId="26606"/>
          <ac:spMkLst>
            <pc:docMk/>
            <pc:sldMk cId="2414939982" sldId="280"/>
            <ac:spMk id="41" creationId="{C1492CA2-7E37-4577-8E02-1E79AE7EED79}"/>
          </ac:spMkLst>
        </pc:spChg>
        <pc:spChg chg="add del">
          <ac:chgData name="Victoria Golden" userId="4a0535c2004c3dca" providerId="LiveId" clId="{800922DA-CE51-4BC1-A50B-B2CCD7318F56}" dt="2019-12-07T22:26:36.792" v="3183" actId="26606"/>
          <ac:spMkLst>
            <pc:docMk/>
            <pc:sldMk cId="2414939982" sldId="280"/>
            <ac:spMk id="42" creationId="{87ACB9FA-C8E8-43F1-868B-D328ECFC31EC}"/>
          </ac:spMkLst>
        </pc:spChg>
        <pc:graphicFrameChg chg="add del">
          <ac:chgData name="Victoria Golden" userId="4a0535c2004c3dca" providerId="LiveId" clId="{800922DA-CE51-4BC1-A50B-B2CCD7318F56}" dt="2019-12-07T22:24:48.930" v="3170" actId="26606"/>
          <ac:graphicFrameMkLst>
            <pc:docMk/>
            <pc:sldMk cId="2414939982" sldId="280"/>
            <ac:graphicFrameMk id="5" creationId="{5B56CDDB-2543-4B37-A30E-4BA9AA38D741}"/>
          </ac:graphicFrameMkLst>
        </pc:graphicFrameChg>
        <pc:graphicFrameChg chg="add del">
          <ac:chgData name="Victoria Golden" userId="4a0535c2004c3dca" providerId="LiveId" clId="{800922DA-CE51-4BC1-A50B-B2CCD7318F56}" dt="2019-12-07T22:24:57.266" v="3172" actId="26606"/>
          <ac:graphicFrameMkLst>
            <pc:docMk/>
            <pc:sldMk cId="2414939982" sldId="280"/>
            <ac:graphicFrameMk id="15" creationId="{C3C36EC3-5607-4C78-AE03-2DCBA7CC2BAD}"/>
          </ac:graphicFrameMkLst>
        </pc:graphicFrameChg>
        <pc:graphicFrameChg chg="add mod modGraphic">
          <ac:chgData name="Victoria Golden" userId="4a0535c2004c3dca" providerId="LiveId" clId="{800922DA-CE51-4BC1-A50B-B2CCD7318F56}" dt="2019-12-07T22:26:41.013" v="3186" actId="26606"/>
          <ac:graphicFrameMkLst>
            <pc:docMk/>
            <pc:sldMk cId="2414939982" sldId="280"/>
            <ac:graphicFrameMk id="27" creationId="{5B56CDDB-2543-4B37-A30E-4BA9AA38D741}"/>
          </ac:graphicFrameMkLst>
        </pc:graphicFrameChg>
        <pc:picChg chg="add del">
          <ac:chgData name="Victoria Golden" userId="4a0535c2004c3dca" providerId="LiveId" clId="{800922DA-CE51-4BC1-A50B-B2CCD7318F56}" dt="2019-12-07T22:25:10.244" v="3174" actId="26606"/>
          <ac:picMkLst>
            <pc:docMk/>
            <pc:sldMk cId="2414939982" sldId="280"/>
            <ac:picMk id="17" creationId="{0DC89336-D3DB-49A0-8532-A1AE9F83F8FB}"/>
          </ac:picMkLst>
        </pc:picChg>
      </pc:sldChg>
      <pc:sldChg chg="modSp add">
        <pc:chgData name="Victoria Golden" userId="4a0535c2004c3dca" providerId="LiveId" clId="{800922DA-CE51-4BC1-A50B-B2CCD7318F56}" dt="2019-12-07T23:25:26.003" v="3530" actId="12"/>
        <pc:sldMkLst>
          <pc:docMk/>
          <pc:sldMk cId="1529785179" sldId="281"/>
        </pc:sldMkLst>
        <pc:spChg chg="mod">
          <ac:chgData name="Victoria Golden" userId="4a0535c2004c3dca" providerId="LiveId" clId="{800922DA-CE51-4BC1-A50B-B2CCD7318F56}" dt="2019-12-07T20:59:40.376" v="2869" actId="20577"/>
          <ac:spMkLst>
            <pc:docMk/>
            <pc:sldMk cId="1529785179" sldId="281"/>
            <ac:spMk id="2" creationId="{AC1B9BEC-7AF3-44B0-A3BF-411BA9A1AE3A}"/>
          </ac:spMkLst>
        </pc:spChg>
        <pc:spChg chg="mod">
          <ac:chgData name="Victoria Golden" userId="4a0535c2004c3dca" providerId="LiveId" clId="{800922DA-CE51-4BC1-A50B-B2CCD7318F56}" dt="2019-12-07T23:25:26.003" v="3530" actId="12"/>
          <ac:spMkLst>
            <pc:docMk/>
            <pc:sldMk cId="1529785179" sldId="281"/>
            <ac:spMk id="3" creationId="{676450BD-CB10-4806-93F7-5BBAD07E83CA}"/>
          </ac:spMkLst>
        </pc:spChg>
      </pc:sldChg>
      <pc:sldChg chg="modSp add del">
        <pc:chgData name="Victoria Golden" userId="4a0535c2004c3dca" providerId="LiveId" clId="{800922DA-CE51-4BC1-A50B-B2CCD7318F56}" dt="2019-12-07T23:07:27.340" v="3396" actId="47"/>
        <pc:sldMkLst>
          <pc:docMk/>
          <pc:sldMk cId="392879072" sldId="282"/>
        </pc:sldMkLst>
        <pc:spChg chg="mod">
          <ac:chgData name="Victoria Golden" userId="4a0535c2004c3dca" providerId="LiveId" clId="{800922DA-CE51-4BC1-A50B-B2CCD7318F56}" dt="2019-12-07T20:53:28.367" v="2504" actId="20577"/>
          <ac:spMkLst>
            <pc:docMk/>
            <pc:sldMk cId="392879072" sldId="282"/>
            <ac:spMk id="2" creationId="{A3AB45E5-CBFF-46A8-86C5-349F9D9577AD}"/>
          </ac:spMkLst>
        </pc:spChg>
      </pc:sldChg>
      <pc:sldChg chg="modSp add del">
        <pc:chgData name="Victoria Golden" userId="4a0535c2004c3dca" providerId="LiveId" clId="{800922DA-CE51-4BC1-A50B-B2CCD7318F56}" dt="2019-12-07T23:07:33.439" v="3397" actId="47"/>
        <pc:sldMkLst>
          <pc:docMk/>
          <pc:sldMk cId="3070975887" sldId="283"/>
        </pc:sldMkLst>
        <pc:spChg chg="mod">
          <ac:chgData name="Victoria Golden" userId="4a0535c2004c3dca" providerId="LiveId" clId="{800922DA-CE51-4BC1-A50B-B2CCD7318F56}" dt="2019-12-07T20:53:45.985" v="2532" actId="20577"/>
          <ac:spMkLst>
            <pc:docMk/>
            <pc:sldMk cId="3070975887" sldId="283"/>
            <ac:spMk id="2" creationId="{BC17B7EB-9859-4404-BFBC-52CD9EF556C0}"/>
          </ac:spMkLst>
        </pc:spChg>
        <pc:spChg chg="mod">
          <ac:chgData name="Victoria Golden" userId="4a0535c2004c3dca" providerId="LiveId" clId="{800922DA-CE51-4BC1-A50B-B2CCD7318F56}" dt="2019-12-07T20:57:52.074" v="2769" actId="313"/>
          <ac:spMkLst>
            <pc:docMk/>
            <pc:sldMk cId="3070975887" sldId="283"/>
            <ac:spMk id="3" creationId="{54BD86BB-F36C-49D4-9063-7A6999F9338A}"/>
          </ac:spMkLst>
        </pc:spChg>
      </pc:sldChg>
      <pc:sldChg chg="modSp add del">
        <pc:chgData name="Victoria Golden" userId="4a0535c2004c3dca" providerId="LiveId" clId="{800922DA-CE51-4BC1-A50B-B2CCD7318F56}" dt="2019-12-07T23:07:33.439" v="3397" actId="47"/>
        <pc:sldMkLst>
          <pc:docMk/>
          <pc:sldMk cId="917613222" sldId="284"/>
        </pc:sldMkLst>
        <pc:spChg chg="mod">
          <ac:chgData name="Victoria Golden" userId="4a0535c2004c3dca" providerId="LiveId" clId="{800922DA-CE51-4BC1-A50B-B2CCD7318F56}" dt="2019-12-07T20:54:29.423" v="2596" actId="20577"/>
          <ac:spMkLst>
            <pc:docMk/>
            <pc:sldMk cId="917613222" sldId="284"/>
            <ac:spMk id="2" creationId="{401574FA-5755-4D8F-90FD-DF36C03A3079}"/>
          </ac:spMkLst>
        </pc:spChg>
        <pc:spChg chg="mod">
          <ac:chgData name="Victoria Golden" userId="4a0535c2004c3dca" providerId="LiveId" clId="{800922DA-CE51-4BC1-A50B-B2CCD7318F56}" dt="2019-12-07T20:54:45.623" v="2669" actId="20577"/>
          <ac:spMkLst>
            <pc:docMk/>
            <pc:sldMk cId="917613222" sldId="284"/>
            <ac:spMk id="3" creationId="{DC884AF8-0410-4049-B48A-97CBC13D6EDB}"/>
          </ac:spMkLst>
        </pc:spChg>
      </pc:sldChg>
      <pc:sldChg chg="addSp delSp modSp add del mod setBg setClrOvrMap">
        <pc:chgData name="Victoria Golden" userId="4a0535c2004c3dca" providerId="LiveId" clId="{800922DA-CE51-4BC1-A50B-B2CCD7318F56}" dt="2019-12-07T23:08:11.716" v="3398" actId="47"/>
        <pc:sldMkLst>
          <pc:docMk/>
          <pc:sldMk cId="2100940740" sldId="285"/>
        </pc:sldMkLst>
        <pc:spChg chg="mod">
          <ac:chgData name="Victoria Golden" userId="4a0535c2004c3dca" providerId="LiveId" clId="{800922DA-CE51-4BC1-A50B-B2CCD7318F56}" dt="2019-12-07T21:59:56.205" v="3166" actId="26606"/>
          <ac:spMkLst>
            <pc:docMk/>
            <pc:sldMk cId="2100940740" sldId="285"/>
            <ac:spMk id="2" creationId="{53CAEF61-D62F-4E9B-8A00-EFB16132E70D}"/>
          </ac:spMkLst>
        </pc:spChg>
        <pc:spChg chg="add del mod">
          <ac:chgData name="Victoria Golden" userId="4a0535c2004c3dca" providerId="LiveId" clId="{800922DA-CE51-4BC1-A50B-B2CCD7318F56}" dt="2019-12-07T21:59:56.205" v="3166" actId="26606"/>
          <ac:spMkLst>
            <pc:docMk/>
            <pc:sldMk cId="2100940740" sldId="285"/>
            <ac:spMk id="3" creationId="{4E55486C-0E0F-474D-9DFD-B9B6AFA1747C}"/>
          </ac:spMkLst>
        </pc:spChg>
        <pc:spChg chg="add del">
          <ac:chgData name="Victoria Golden" userId="4a0535c2004c3dca" providerId="LiveId" clId="{800922DA-CE51-4BC1-A50B-B2CCD7318F56}" dt="2019-12-07T21:59:36.319" v="3157" actId="26606"/>
          <ac:spMkLst>
            <pc:docMk/>
            <pc:sldMk cId="2100940740" sldId="285"/>
            <ac:spMk id="9" creationId="{4E55486C-0E0F-474D-9DFD-B9B6AFA1747C}"/>
          </ac:spMkLst>
        </pc:spChg>
        <pc:spChg chg="add del">
          <ac:chgData name="Victoria Golden" userId="4a0535c2004c3dca" providerId="LiveId" clId="{800922DA-CE51-4BC1-A50B-B2CCD7318F56}" dt="2019-12-07T21:59:56.182" v="3165" actId="26606"/>
          <ac:spMkLst>
            <pc:docMk/>
            <pc:sldMk cId="2100940740" sldId="285"/>
            <ac:spMk id="11" creationId="{618B6518-CC1D-4478-91D2-6B83862E8BAB}"/>
          </ac:spMkLst>
        </pc:spChg>
        <pc:spChg chg="add del">
          <ac:chgData name="Victoria Golden" userId="4a0535c2004c3dca" providerId="LiveId" clId="{800922DA-CE51-4BC1-A50B-B2CCD7318F56}" dt="2019-12-07T21:59:39.824" v="3159" actId="26606"/>
          <ac:spMkLst>
            <pc:docMk/>
            <pc:sldMk cId="2100940740" sldId="285"/>
            <ac:spMk id="12" creationId="{C1492CA2-7E37-4577-8E02-1E79AE7EED79}"/>
          </ac:spMkLst>
        </pc:spChg>
        <pc:spChg chg="add del">
          <ac:chgData name="Victoria Golden" userId="4a0535c2004c3dca" providerId="LiveId" clId="{800922DA-CE51-4BC1-A50B-B2CCD7318F56}" dt="2019-12-07T21:59:39.824" v="3159" actId="26606"/>
          <ac:spMkLst>
            <pc:docMk/>
            <pc:sldMk cId="2100940740" sldId="285"/>
            <ac:spMk id="13" creationId="{0F9DE327-AEAE-44B2-8483-660A265AE3D5}"/>
          </ac:spMkLst>
        </pc:spChg>
        <pc:spChg chg="add del">
          <ac:chgData name="Victoria Golden" userId="4a0535c2004c3dca" providerId="LiveId" clId="{800922DA-CE51-4BC1-A50B-B2CCD7318F56}" dt="2019-12-07T21:59:39.824" v="3159" actId="26606"/>
          <ac:spMkLst>
            <pc:docMk/>
            <pc:sldMk cId="2100940740" sldId="285"/>
            <ac:spMk id="14" creationId="{87ACB9FA-C8E8-43F1-868B-D328ECFC31EC}"/>
          </ac:spMkLst>
        </pc:spChg>
        <pc:spChg chg="add del">
          <ac:chgData name="Victoria Golden" userId="4a0535c2004c3dca" providerId="LiveId" clId="{800922DA-CE51-4BC1-A50B-B2CCD7318F56}" dt="2019-12-07T21:59:45.577" v="3161" actId="26606"/>
          <ac:spMkLst>
            <pc:docMk/>
            <pc:sldMk cId="2100940740" sldId="285"/>
            <ac:spMk id="17" creationId="{DADC4F84-175A-4AB1-916C-1E5796E1E0D3}"/>
          </ac:spMkLst>
        </pc:spChg>
        <pc:spChg chg="add del">
          <ac:chgData name="Victoria Golden" userId="4a0535c2004c3dca" providerId="LiveId" clId="{800922DA-CE51-4BC1-A50B-B2CCD7318F56}" dt="2019-12-07T21:59:45.577" v="3161" actId="26606"/>
          <ac:spMkLst>
            <pc:docMk/>
            <pc:sldMk cId="2100940740" sldId="285"/>
            <ac:spMk id="19" creationId="{4E55486C-0E0F-474D-9DFD-B9B6AFA1747C}"/>
          </ac:spMkLst>
        </pc:spChg>
        <pc:spChg chg="add del">
          <ac:chgData name="Victoria Golden" userId="4a0535c2004c3dca" providerId="LiveId" clId="{800922DA-CE51-4BC1-A50B-B2CCD7318F56}" dt="2019-12-07T21:59:51.069" v="3163" actId="26606"/>
          <ac:spMkLst>
            <pc:docMk/>
            <pc:sldMk cId="2100940740" sldId="285"/>
            <ac:spMk id="21" creationId="{F3A98E25-95DA-4E2F-94CC-5E79408EFC44}"/>
          </ac:spMkLst>
        </pc:spChg>
        <pc:spChg chg="add del">
          <ac:chgData name="Victoria Golden" userId="4a0535c2004c3dca" providerId="LiveId" clId="{800922DA-CE51-4BC1-A50B-B2CCD7318F56}" dt="2019-12-07T21:59:51.069" v="3163" actId="26606"/>
          <ac:spMkLst>
            <pc:docMk/>
            <pc:sldMk cId="2100940740" sldId="285"/>
            <ac:spMk id="22" creationId="{0C125D5A-ECBE-45E5-AC10-E6040E77EFF2}"/>
          </ac:spMkLst>
        </pc:spChg>
        <pc:spChg chg="add del">
          <ac:chgData name="Victoria Golden" userId="4a0535c2004c3dca" providerId="LiveId" clId="{800922DA-CE51-4BC1-A50B-B2CCD7318F56}" dt="2019-12-07T21:59:51.069" v="3163" actId="26606"/>
          <ac:spMkLst>
            <pc:docMk/>
            <pc:sldMk cId="2100940740" sldId="285"/>
            <ac:spMk id="23" creationId="{C91A9E14-079D-45CF-B122-0021417B3ECA}"/>
          </ac:spMkLst>
        </pc:spChg>
        <pc:spChg chg="add del">
          <ac:chgData name="Victoria Golden" userId="4a0535c2004c3dca" providerId="LiveId" clId="{800922DA-CE51-4BC1-A50B-B2CCD7318F56}" dt="2019-12-07T21:59:56.182" v="3165" actId="26606"/>
          <ac:spMkLst>
            <pc:docMk/>
            <pc:sldMk cId="2100940740" sldId="285"/>
            <ac:spMk id="26" creationId="{4E55486C-0E0F-474D-9DFD-B9B6AFA1747C}"/>
          </ac:spMkLst>
        </pc:spChg>
        <pc:spChg chg="add del">
          <ac:chgData name="Victoria Golden" userId="4a0535c2004c3dca" providerId="LiveId" clId="{800922DA-CE51-4BC1-A50B-B2CCD7318F56}" dt="2019-12-07T21:59:56.182" v="3165" actId="26606"/>
          <ac:spMkLst>
            <pc:docMk/>
            <pc:sldMk cId="2100940740" sldId="285"/>
            <ac:spMk id="27" creationId="{530D9D61-B919-4D05-8B3A-FACE120B54C4}"/>
          </ac:spMkLst>
        </pc:spChg>
        <pc:spChg chg="add del">
          <ac:chgData name="Victoria Golden" userId="4a0535c2004c3dca" providerId="LiveId" clId="{800922DA-CE51-4BC1-A50B-B2CCD7318F56}" dt="2019-12-07T21:59:56.182" v="3165" actId="26606"/>
          <ac:spMkLst>
            <pc:docMk/>
            <pc:sldMk cId="2100940740" sldId="285"/>
            <ac:spMk id="28" creationId="{388A317D-B478-48BE-89A0-9A09C2908C7E}"/>
          </ac:spMkLst>
        </pc:spChg>
        <pc:graphicFrameChg chg="add del">
          <ac:chgData name="Victoria Golden" userId="4a0535c2004c3dca" providerId="LiveId" clId="{800922DA-CE51-4BC1-A50B-B2CCD7318F56}" dt="2019-12-07T21:59:33.318" v="3153" actId="26606"/>
          <ac:graphicFrameMkLst>
            <pc:docMk/>
            <pc:sldMk cId="2100940740" sldId="285"/>
            <ac:graphicFrameMk id="5" creationId="{D4329F12-C442-4D30-A963-4F0AEB023B80}"/>
          </ac:graphicFrameMkLst>
        </pc:graphicFrameChg>
        <pc:graphicFrameChg chg="add del">
          <ac:chgData name="Victoria Golden" userId="4a0535c2004c3dca" providerId="LiveId" clId="{800922DA-CE51-4BC1-A50B-B2CCD7318F56}" dt="2019-12-07T21:59:34.767" v="3155" actId="26606"/>
          <ac:graphicFrameMkLst>
            <pc:docMk/>
            <pc:sldMk cId="2100940740" sldId="285"/>
            <ac:graphicFrameMk id="7" creationId="{D3EC4D6D-6CDB-4C8F-8C4B-9752F6757B63}"/>
          </ac:graphicFrameMkLst>
        </pc:graphicFrameChg>
        <pc:graphicFrameChg chg="add del">
          <ac:chgData name="Victoria Golden" userId="4a0535c2004c3dca" providerId="LiveId" clId="{800922DA-CE51-4BC1-A50B-B2CCD7318F56}" dt="2019-12-07T21:59:39.824" v="3159" actId="26606"/>
          <ac:graphicFrameMkLst>
            <pc:docMk/>
            <pc:sldMk cId="2100940740" sldId="285"/>
            <ac:graphicFrameMk id="15" creationId="{4A82721A-1459-4196-AB20-27AD062186D0}"/>
          </ac:graphicFrameMkLst>
        </pc:graphicFrameChg>
        <pc:graphicFrameChg chg="add del">
          <ac:chgData name="Victoria Golden" userId="4a0535c2004c3dca" providerId="LiveId" clId="{800922DA-CE51-4BC1-A50B-B2CCD7318F56}" dt="2019-12-07T21:59:51.069" v="3163" actId="26606"/>
          <ac:graphicFrameMkLst>
            <pc:docMk/>
            <pc:sldMk cId="2100940740" sldId="285"/>
            <ac:graphicFrameMk id="24" creationId="{6DF23A11-AE40-4C48-BCED-5964F9DF103A}"/>
          </ac:graphicFrameMkLst>
        </pc:graphicFrameChg>
        <pc:graphicFrameChg chg="add">
          <ac:chgData name="Victoria Golden" userId="4a0535c2004c3dca" providerId="LiveId" clId="{800922DA-CE51-4BC1-A50B-B2CCD7318F56}" dt="2019-12-07T21:59:56.205" v="3166" actId="26606"/>
          <ac:graphicFrameMkLst>
            <pc:docMk/>
            <pc:sldMk cId="2100940740" sldId="285"/>
            <ac:graphicFrameMk id="31" creationId="{D4329F12-C442-4D30-A963-4F0AEB023B80}"/>
          </ac:graphicFrameMkLst>
        </pc:graphicFrameChg>
        <pc:picChg chg="add del">
          <ac:chgData name="Victoria Golden" userId="4a0535c2004c3dca" providerId="LiveId" clId="{800922DA-CE51-4BC1-A50B-B2CCD7318F56}" dt="2019-12-07T21:59:36.319" v="3157" actId="26606"/>
          <ac:picMkLst>
            <pc:docMk/>
            <pc:sldMk cId="2100940740" sldId="285"/>
            <ac:picMk id="10" creationId="{7DB4D958-E626-4A7A-8F7F-67C4B1BC6897}"/>
          </ac:picMkLst>
        </pc:picChg>
        <pc:picChg chg="add del">
          <ac:chgData name="Victoria Golden" userId="4a0535c2004c3dca" providerId="LiveId" clId="{800922DA-CE51-4BC1-A50B-B2CCD7318F56}" dt="2019-12-07T21:59:45.577" v="3161" actId="26606"/>
          <ac:picMkLst>
            <pc:docMk/>
            <pc:sldMk cId="2100940740" sldId="285"/>
            <ac:picMk id="18" creationId="{33550FA1-57C9-4404-8152-F3EEA040FCA0}"/>
          </ac:picMkLst>
        </pc:picChg>
        <pc:picChg chg="add del">
          <ac:chgData name="Victoria Golden" userId="4a0535c2004c3dca" providerId="LiveId" clId="{800922DA-CE51-4BC1-A50B-B2CCD7318F56}" dt="2019-12-07T21:59:56.182" v="3165" actId="26606"/>
          <ac:picMkLst>
            <pc:docMk/>
            <pc:sldMk cId="2100940740" sldId="285"/>
            <ac:picMk id="29" creationId="{AE93A140-0BBC-4C4C-902B-3B7E9C0B98D4}"/>
          </ac:picMkLst>
        </pc:picChg>
      </pc:sldChg>
      <pc:sldChg chg="modSp add del">
        <pc:chgData name="Victoria Golden" userId="4a0535c2004c3dca" providerId="LiveId" clId="{800922DA-CE51-4BC1-A50B-B2CCD7318F56}" dt="2019-12-07T23:08:15.100" v="3399" actId="47"/>
        <pc:sldMkLst>
          <pc:docMk/>
          <pc:sldMk cId="3435282701" sldId="286"/>
        </pc:sldMkLst>
        <pc:spChg chg="mod">
          <ac:chgData name="Victoria Golden" userId="4a0535c2004c3dca" providerId="LiveId" clId="{800922DA-CE51-4BC1-A50B-B2CCD7318F56}" dt="2019-12-07T20:59:07.993" v="2837" actId="20577"/>
          <ac:spMkLst>
            <pc:docMk/>
            <pc:sldMk cId="3435282701" sldId="286"/>
            <ac:spMk id="2" creationId="{1D0F2A63-E3DB-4506-B78F-BC0E8D026D4F}"/>
          </ac:spMkLst>
        </pc:spChg>
      </pc:sldChg>
      <pc:sldChg chg="modSp add del">
        <pc:chgData name="Victoria Golden" userId="4a0535c2004c3dca" providerId="LiveId" clId="{800922DA-CE51-4BC1-A50B-B2CCD7318F56}" dt="2019-12-07T23:08:15.100" v="3399" actId="47"/>
        <pc:sldMkLst>
          <pc:docMk/>
          <pc:sldMk cId="2479171800" sldId="287"/>
        </pc:sldMkLst>
        <pc:spChg chg="mod">
          <ac:chgData name="Victoria Golden" userId="4a0535c2004c3dca" providerId="LiveId" clId="{800922DA-CE51-4BC1-A50B-B2CCD7318F56}" dt="2019-12-07T20:59:17.396" v="2860" actId="20577"/>
          <ac:spMkLst>
            <pc:docMk/>
            <pc:sldMk cId="2479171800" sldId="287"/>
            <ac:spMk id="2" creationId="{B8E0E5CD-BBCA-4B97-B0B1-364C0381D19B}"/>
          </ac:spMkLst>
        </pc:spChg>
      </pc:sldChg>
      <pc:sldChg chg="addSp modSp add mod setBg">
        <pc:chgData name="Victoria Golden" userId="4a0535c2004c3dca" providerId="LiveId" clId="{800922DA-CE51-4BC1-A50B-B2CCD7318F56}" dt="2019-12-07T23:08:39.136" v="3408" actId="20577"/>
        <pc:sldMkLst>
          <pc:docMk/>
          <pc:sldMk cId="299197666" sldId="288"/>
        </pc:sldMkLst>
        <pc:spChg chg="mod">
          <ac:chgData name="Victoria Golden" userId="4a0535c2004c3dca" providerId="LiveId" clId="{800922DA-CE51-4BC1-A50B-B2CCD7318F56}" dt="2019-12-07T21:01:40.971" v="3134" actId="26606"/>
          <ac:spMkLst>
            <pc:docMk/>
            <pc:sldMk cId="299197666" sldId="288"/>
            <ac:spMk id="2" creationId="{0C806403-D3CF-4A10-B36A-2BF2818A2D84}"/>
          </ac:spMkLst>
        </pc:spChg>
        <pc:spChg chg="mod">
          <ac:chgData name="Victoria Golden" userId="4a0535c2004c3dca" providerId="LiveId" clId="{800922DA-CE51-4BC1-A50B-B2CCD7318F56}" dt="2019-12-07T23:08:39.136" v="3408" actId="20577"/>
          <ac:spMkLst>
            <pc:docMk/>
            <pc:sldMk cId="299197666" sldId="288"/>
            <ac:spMk id="3" creationId="{64B9433D-3E68-41CE-B981-E2FA06901652}"/>
          </ac:spMkLst>
        </pc:spChg>
        <pc:spChg chg="add">
          <ac:chgData name="Victoria Golden" userId="4a0535c2004c3dca" providerId="LiveId" clId="{800922DA-CE51-4BC1-A50B-B2CCD7318F56}" dt="2019-12-07T21:01:40.971" v="3134" actId="26606"/>
          <ac:spMkLst>
            <pc:docMk/>
            <pc:sldMk cId="299197666" sldId="288"/>
            <ac:spMk id="9" creationId="{E1B8BA35-4DAB-41BF-AF79-7CE0CD83019B}"/>
          </ac:spMkLst>
        </pc:spChg>
        <pc:spChg chg="add">
          <ac:chgData name="Victoria Golden" userId="4a0535c2004c3dca" providerId="LiveId" clId="{800922DA-CE51-4BC1-A50B-B2CCD7318F56}" dt="2019-12-07T21:01:40.971" v="3134" actId="26606"/>
          <ac:spMkLst>
            <pc:docMk/>
            <pc:sldMk cId="299197666" sldId="288"/>
            <ac:spMk id="11" creationId="{03DD4425-EA4E-452C-8C9D-C194AF041311}"/>
          </ac:spMkLst>
        </pc:spChg>
        <pc:spChg chg="add">
          <ac:chgData name="Victoria Golden" userId="4a0535c2004c3dca" providerId="LiveId" clId="{800922DA-CE51-4BC1-A50B-B2CCD7318F56}" dt="2019-12-07T21:01:40.971" v="3134" actId="26606"/>
          <ac:spMkLst>
            <pc:docMk/>
            <pc:sldMk cId="299197666" sldId="288"/>
            <ac:spMk id="13" creationId="{C37E424A-6848-4304-8277-3584A33A6CA6}"/>
          </ac:spMkLst>
        </pc:spChg>
        <pc:picChg chg="add">
          <ac:chgData name="Victoria Golden" userId="4a0535c2004c3dca" providerId="LiveId" clId="{800922DA-CE51-4BC1-A50B-B2CCD7318F56}" dt="2019-12-07T21:01:40.971" v="3134" actId="26606"/>
          <ac:picMkLst>
            <pc:docMk/>
            <pc:sldMk cId="299197666" sldId="288"/>
            <ac:picMk id="5" creationId="{C8EC2179-262D-4584-8299-FEEDBCF97DDB}"/>
          </ac:picMkLst>
        </pc:picChg>
      </pc:sldChg>
      <pc:sldChg chg="add del">
        <pc:chgData name="Victoria Golden" userId="4a0535c2004c3dca" providerId="LiveId" clId="{800922DA-CE51-4BC1-A50B-B2CCD7318F56}" dt="2019-12-07T21:01:20.487" v="3122" actId="47"/>
        <pc:sldMkLst>
          <pc:docMk/>
          <pc:sldMk cId="1850804631" sldId="288"/>
        </pc:sldMkLst>
      </pc:sldChg>
      <pc:sldChg chg="addSp delSp modSp add mod setBg setClrOvrMap">
        <pc:chgData name="Victoria Golden" userId="4a0535c2004c3dca" providerId="LiveId" clId="{800922DA-CE51-4BC1-A50B-B2CCD7318F56}" dt="2019-12-07T23:25:56.620" v="3532" actId="12"/>
        <pc:sldMkLst>
          <pc:docMk/>
          <pc:sldMk cId="0" sldId="289"/>
        </pc:sldMkLst>
        <pc:spChg chg="add del">
          <ac:chgData name="Victoria Golden" userId="4a0535c2004c3dca" providerId="LiveId" clId="{800922DA-CE51-4BC1-A50B-B2CCD7318F56}" dt="2019-12-07T22:58:02.161" v="3287" actId="26606"/>
          <ac:spMkLst>
            <pc:docMk/>
            <pc:sldMk cId="0" sldId="289"/>
            <ac:spMk id="89" creationId="{FF1D7602-6D2D-46C2-A7B2-434F3678DCB3}"/>
          </ac:spMkLst>
        </pc:spChg>
        <pc:spChg chg="add del">
          <ac:chgData name="Victoria Golden" userId="4a0535c2004c3dca" providerId="LiveId" clId="{800922DA-CE51-4BC1-A50B-B2CCD7318F56}" dt="2019-12-07T22:58:02.161" v="3287" actId="26606"/>
          <ac:spMkLst>
            <pc:docMk/>
            <pc:sldMk cId="0" sldId="289"/>
            <ac:spMk id="91" creationId="{35539253-EA7C-41D9-9930-0923683AA3F6}"/>
          </ac:spMkLst>
        </pc:spChg>
        <pc:spChg chg="add">
          <ac:chgData name="Victoria Golden" userId="4a0535c2004c3dca" providerId="LiveId" clId="{800922DA-CE51-4BC1-A50B-B2CCD7318F56}" dt="2019-12-07T22:58:02.182" v="3288" actId="26606"/>
          <ac:spMkLst>
            <pc:docMk/>
            <pc:sldMk cId="0" sldId="289"/>
            <ac:spMk id="95" creationId="{9A206779-5C74-4555-94BC-5845C92EC3A8}"/>
          </ac:spMkLst>
        </pc:spChg>
        <pc:spChg chg="mod">
          <ac:chgData name="Victoria Golden" userId="4a0535c2004c3dca" providerId="LiveId" clId="{800922DA-CE51-4BC1-A50B-B2CCD7318F56}" dt="2019-12-07T22:58:02.182" v="3288" actId="26606"/>
          <ac:spMkLst>
            <pc:docMk/>
            <pc:sldMk cId="0" sldId="289"/>
            <ac:spMk id="211" creationId="{00000000-0000-0000-0000-000000000000}"/>
          </ac:spMkLst>
        </pc:spChg>
        <pc:spChg chg="mod">
          <ac:chgData name="Victoria Golden" userId="4a0535c2004c3dca" providerId="LiveId" clId="{800922DA-CE51-4BC1-A50B-B2CCD7318F56}" dt="2019-12-07T23:25:56.620" v="3532" actId="12"/>
          <ac:spMkLst>
            <pc:docMk/>
            <pc:sldMk cId="0" sldId="289"/>
            <ac:spMk id="212" creationId="{00000000-0000-0000-0000-000000000000}"/>
          </ac:spMkLst>
        </pc:spChg>
        <pc:spChg chg="add">
          <ac:chgData name="Victoria Golden" userId="4a0535c2004c3dca" providerId="LiveId" clId="{800922DA-CE51-4BC1-A50B-B2CCD7318F56}" dt="2019-12-07T22:58:02.182" v="3288" actId="26606"/>
          <ac:spMkLst>
            <pc:docMk/>
            <pc:sldMk cId="0" sldId="289"/>
            <ac:spMk id="214" creationId="{80516254-1D9F-4F3A-9870-3A3280BE2BFE}"/>
          </ac:spMkLst>
        </pc:spChg>
        <pc:spChg chg="add">
          <ac:chgData name="Victoria Golden" userId="4a0535c2004c3dca" providerId="LiveId" clId="{800922DA-CE51-4BC1-A50B-B2CCD7318F56}" dt="2019-12-07T22:58:02.182" v="3288" actId="26606"/>
          <ac:spMkLst>
            <pc:docMk/>
            <pc:sldMk cId="0" sldId="289"/>
            <ac:spMk id="215" creationId="{FC14672B-27A5-4CDA-ABAF-5E4CF4B41C23}"/>
          </ac:spMkLst>
        </pc:spChg>
        <pc:cxnChg chg="add del">
          <ac:chgData name="Victoria Golden" userId="4a0535c2004c3dca" providerId="LiveId" clId="{800922DA-CE51-4BC1-A50B-B2CCD7318F56}" dt="2019-12-07T22:58:02.161" v="3287" actId="26606"/>
          <ac:cxnSpMkLst>
            <pc:docMk/>
            <pc:sldMk cId="0" sldId="289"/>
            <ac:cxnSpMk id="93" creationId="{8D89589C-2C90-4407-A995-05EC3DD7AB14}"/>
          </ac:cxnSpMkLst>
        </pc:cxnChg>
        <pc:cxnChg chg="add">
          <ac:chgData name="Victoria Golden" userId="4a0535c2004c3dca" providerId="LiveId" clId="{800922DA-CE51-4BC1-A50B-B2CCD7318F56}" dt="2019-12-07T22:58:02.182" v="3288" actId="26606"/>
          <ac:cxnSpMkLst>
            <pc:docMk/>
            <pc:sldMk cId="0" sldId="289"/>
            <ac:cxnSpMk id="216" creationId="{8D89589C-2C90-4407-A995-05EC3DD7AB14}"/>
          </ac:cxnSpMkLst>
        </pc:cxnChg>
      </pc:sldChg>
      <pc:sldChg chg="addSp delSp modSp add del">
        <pc:chgData name="Victoria Golden" userId="4a0535c2004c3dca" providerId="LiveId" clId="{800922DA-CE51-4BC1-A50B-B2CCD7318F56}" dt="2019-12-07T21:29:45.164" v="3138"/>
        <pc:sldMkLst>
          <pc:docMk/>
          <pc:sldMk cId="3140527444" sldId="289"/>
        </pc:sldMkLst>
        <pc:spChg chg="add del">
          <ac:chgData name="Victoria Golden" userId="4a0535c2004c3dca" providerId="LiveId" clId="{800922DA-CE51-4BC1-A50B-B2CCD7318F56}" dt="2019-12-07T21:29:43.770" v="3137"/>
          <ac:spMkLst>
            <pc:docMk/>
            <pc:sldMk cId="3140527444" sldId="289"/>
            <ac:spMk id="6" creationId="{672F39A9-3A48-4921-ABF8-7AA76BA75249}"/>
          </ac:spMkLst>
        </pc:spChg>
        <pc:picChg chg="add del mod">
          <ac:chgData name="Victoria Golden" userId="4a0535c2004c3dca" providerId="LiveId" clId="{800922DA-CE51-4BC1-A50B-B2CCD7318F56}" dt="2019-12-07T21:29:43.770" v="3137"/>
          <ac:picMkLst>
            <pc:docMk/>
            <pc:sldMk cId="3140527444" sldId="289"/>
            <ac:picMk id="7" creationId="{BC6AA94C-2216-46C9-8ADC-6BB202497501}"/>
          </ac:picMkLst>
        </pc:picChg>
      </pc:sldChg>
      <pc:sldChg chg="add">
        <pc:chgData name="Victoria Golden" userId="4a0535c2004c3dca" providerId="LiveId" clId="{800922DA-CE51-4BC1-A50B-B2CCD7318F56}" dt="2019-12-07T23:00:14.928" v="3298"/>
        <pc:sldMkLst>
          <pc:docMk/>
          <pc:sldMk cId="0" sldId="290"/>
        </pc:sldMkLst>
      </pc:sldChg>
      <pc:sldChg chg="modSp add">
        <pc:chgData name="Victoria Golden" userId="4a0535c2004c3dca" providerId="LiveId" clId="{800922DA-CE51-4BC1-A50B-B2CCD7318F56}" dt="2019-12-07T23:26:42.271" v="3533" actId="12"/>
        <pc:sldMkLst>
          <pc:docMk/>
          <pc:sldMk cId="0" sldId="291"/>
        </pc:sldMkLst>
        <pc:spChg chg="mod">
          <ac:chgData name="Victoria Golden" userId="4a0535c2004c3dca" providerId="LiveId" clId="{800922DA-CE51-4BC1-A50B-B2CCD7318F56}" dt="2019-12-07T23:26:42.271" v="3533" actId="12"/>
          <ac:spMkLst>
            <pc:docMk/>
            <pc:sldMk cId="0" sldId="291"/>
            <ac:spMk id="238" creationId="{00000000-0000-0000-0000-000000000000}"/>
          </ac:spMkLst>
        </pc:spChg>
      </pc:sldChg>
      <pc:sldChg chg="add">
        <pc:chgData name="Victoria Golden" userId="4a0535c2004c3dca" providerId="LiveId" clId="{800922DA-CE51-4BC1-A50B-B2CCD7318F56}" dt="2019-12-07T23:01:55.360" v="3300"/>
        <pc:sldMkLst>
          <pc:docMk/>
          <pc:sldMk cId="0" sldId="292"/>
        </pc:sldMkLst>
      </pc:sldChg>
      <pc:sldChg chg="modSp add">
        <pc:chgData name="Victoria Golden" userId="4a0535c2004c3dca" providerId="LiveId" clId="{800922DA-CE51-4BC1-A50B-B2CCD7318F56}" dt="2019-12-07T23:26:52.011" v="3534" actId="12"/>
        <pc:sldMkLst>
          <pc:docMk/>
          <pc:sldMk cId="0" sldId="293"/>
        </pc:sldMkLst>
        <pc:spChg chg="mod">
          <ac:chgData name="Victoria Golden" userId="4a0535c2004c3dca" providerId="LiveId" clId="{800922DA-CE51-4BC1-A50B-B2CCD7318F56}" dt="2019-12-07T23:26:52.011" v="3534" actId="12"/>
          <ac:spMkLst>
            <pc:docMk/>
            <pc:sldMk cId="0" sldId="293"/>
            <ac:spMk id="249" creationId="{00000000-0000-0000-0000-000000000000}"/>
          </ac:spMkLst>
        </pc:spChg>
      </pc:sldChg>
      <pc:sldChg chg="add del">
        <pc:chgData name="Victoria Golden" userId="4a0535c2004c3dca" providerId="LiveId" clId="{800922DA-CE51-4BC1-A50B-B2CCD7318F56}" dt="2019-12-07T23:13:55.463" v="3446" actId="47"/>
        <pc:sldMkLst>
          <pc:docMk/>
          <pc:sldMk cId="0" sldId="294"/>
        </pc:sldMkLst>
      </pc:sldChg>
      <pc:sldChg chg="add del">
        <pc:chgData name="Victoria Golden" userId="4a0535c2004c3dca" providerId="LiveId" clId="{800922DA-CE51-4BC1-A50B-B2CCD7318F56}" dt="2019-12-07T23:13:55.463" v="3446" actId="47"/>
        <pc:sldMkLst>
          <pc:docMk/>
          <pc:sldMk cId="0" sldId="295"/>
        </pc:sldMkLst>
      </pc:sldChg>
      <pc:sldChg chg="add del">
        <pc:chgData name="Victoria Golden" userId="4a0535c2004c3dca" providerId="LiveId" clId="{800922DA-CE51-4BC1-A50B-B2CCD7318F56}" dt="2019-12-07T23:13:55.463" v="3446" actId="47"/>
        <pc:sldMkLst>
          <pc:docMk/>
          <pc:sldMk cId="0" sldId="296"/>
        </pc:sldMkLst>
      </pc:sldChg>
      <pc:sldChg chg="modSp add">
        <pc:chgData name="Victoria Golden" userId="4a0535c2004c3dca" providerId="LiveId" clId="{800922DA-CE51-4BC1-A50B-B2CCD7318F56}" dt="2019-12-07T23:21:12.367" v="3502" actId="12"/>
        <pc:sldMkLst>
          <pc:docMk/>
          <pc:sldMk cId="0" sldId="297"/>
        </pc:sldMkLst>
        <pc:spChg chg="mod">
          <ac:chgData name="Victoria Golden" userId="4a0535c2004c3dca" providerId="LiveId" clId="{800922DA-CE51-4BC1-A50B-B2CCD7318F56}" dt="2019-12-07T23:21:12.367" v="3502" actId="12"/>
          <ac:spMkLst>
            <pc:docMk/>
            <pc:sldMk cId="0" sldId="297"/>
            <ac:spMk id="279" creationId="{00000000-0000-0000-0000-000000000000}"/>
          </ac:spMkLst>
        </pc:spChg>
      </pc:sldChg>
      <pc:sldChg chg="modSp add">
        <pc:chgData name="Victoria Golden" userId="4a0535c2004c3dca" providerId="LiveId" clId="{800922DA-CE51-4BC1-A50B-B2CCD7318F56}" dt="2019-12-07T23:22:02.375" v="3525" actId="1037"/>
        <pc:sldMkLst>
          <pc:docMk/>
          <pc:sldMk cId="0" sldId="298"/>
        </pc:sldMkLst>
        <pc:spChg chg="mod">
          <ac:chgData name="Victoria Golden" userId="4a0535c2004c3dca" providerId="LiveId" clId="{800922DA-CE51-4BC1-A50B-B2CCD7318F56}" dt="2019-12-07T23:21:58.444" v="3513" actId="1037"/>
          <ac:spMkLst>
            <pc:docMk/>
            <pc:sldMk cId="0" sldId="298"/>
            <ac:spMk id="305" creationId="{00000000-0000-0000-0000-000000000000}"/>
          </ac:spMkLst>
        </pc:spChg>
        <pc:picChg chg="mod">
          <ac:chgData name="Victoria Golden" userId="4a0535c2004c3dca" providerId="LiveId" clId="{800922DA-CE51-4BC1-A50B-B2CCD7318F56}" dt="2019-12-07T23:22:02.375" v="3525" actId="1037"/>
          <ac:picMkLst>
            <pc:docMk/>
            <pc:sldMk cId="0" sldId="298"/>
            <ac:picMk id="306" creationId="{00000000-0000-0000-0000-000000000000}"/>
          </ac:picMkLst>
        </pc:picChg>
      </pc:sldChg>
      <pc:sldChg chg="modSp add">
        <pc:chgData name="Victoria Golden" userId="4a0535c2004c3dca" providerId="LiveId" clId="{800922DA-CE51-4BC1-A50B-B2CCD7318F56}" dt="2019-12-07T23:24:35.204" v="3526" actId="12"/>
        <pc:sldMkLst>
          <pc:docMk/>
          <pc:sldMk cId="0" sldId="299"/>
        </pc:sldMkLst>
        <pc:spChg chg="mod">
          <ac:chgData name="Victoria Golden" userId="4a0535c2004c3dca" providerId="LiveId" clId="{800922DA-CE51-4BC1-A50B-B2CCD7318F56}" dt="2019-12-07T23:24:35.204" v="3526" actId="12"/>
          <ac:spMkLst>
            <pc:docMk/>
            <pc:sldMk cId="0" sldId="299"/>
            <ac:spMk id="403" creationId="{00000000-0000-0000-0000-000000000000}"/>
          </ac:spMkLst>
        </pc:spChg>
      </pc:sldChg>
      <pc:sldChg chg="add">
        <pc:chgData name="Victoria Golden" userId="4a0535c2004c3dca" providerId="LiveId" clId="{800922DA-CE51-4BC1-A50B-B2CCD7318F56}" dt="2019-12-07T23:06:45.146" v="3373"/>
        <pc:sldMkLst>
          <pc:docMk/>
          <pc:sldMk cId="0" sldId="300"/>
        </pc:sldMkLst>
      </pc:sldChg>
      <pc:sldChg chg="add">
        <pc:chgData name="Victoria Golden" userId="4a0535c2004c3dca" providerId="LiveId" clId="{800922DA-CE51-4BC1-A50B-B2CCD7318F56}" dt="2019-12-07T23:06:45.146" v="3373"/>
        <pc:sldMkLst>
          <pc:docMk/>
          <pc:sldMk cId="0" sldId="301"/>
        </pc:sldMkLst>
      </pc:sldChg>
      <pc:sldChg chg="add">
        <pc:chgData name="Victoria Golden" userId="4a0535c2004c3dca" providerId="LiveId" clId="{800922DA-CE51-4BC1-A50B-B2CCD7318F56}" dt="2019-12-07T23:06:45.146" v="3373"/>
        <pc:sldMkLst>
          <pc:docMk/>
          <pc:sldMk cId="0" sldId="302"/>
        </pc:sldMkLst>
      </pc:sldChg>
      <pc:sldChg chg="modSp add">
        <pc:chgData name="Victoria Golden" userId="4a0535c2004c3dca" providerId="LiveId" clId="{800922DA-CE51-4BC1-A50B-B2CCD7318F56}" dt="2019-12-07T23:24:52.667" v="3527" actId="12"/>
        <pc:sldMkLst>
          <pc:docMk/>
          <pc:sldMk cId="0" sldId="303"/>
        </pc:sldMkLst>
        <pc:spChg chg="mod">
          <ac:chgData name="Victoria Golden" userId="4a0535c2004c3dca" providerId="LiveId" clId="{800922DA-CE51-4BC1-A50B-B2CCD7318F56}" dt="2019-12-07T23:24:52.667" v="3527" actId="12"/>
          <ac:spMkLst>
            <pc:docMk/>
            <pc:sldMk cId="0" sldId="303"/>
            <ac:spMk id="437" creationId="{00000000-0000-0000-0000-000000000000}"/>
          </ac:spMkLst>
        </pc:spChg>
      </pc:sldChg>
      <pc:sldChg chg="add">
        <pc:chgData name="Victoria Golden" userId="4a0535c2004c3dca" providerId="LiveId" clId="{800922DA-CE51-4BC1-A50B-B2CCD7318F56}" dt="2019-12-07T23:06:45.146" v="3373"/>
        <pc:sldMkLst>
          <pc:docMk/>
          <pc:sldMk cId="0" sldId="304"/>
        </pc:sldMkLst>
      </pc:sldChg>
      <pc:sldChg chg="add">
        <pc:chgData name="Victoria Golden" userId="4a0535c2004c3dca" providerId="LiveId" clId="{800922DA-CE51-4BC1-A50B-B2CCD7318F56}" dt="2019-12-07T23:06:45.146" v="3373"/>
        <pc:sldMkLst>
          <pc:docMk/>
          <pc:sldMk cId="0" sldId="305"/>
        </pc:sldMkLst>
      </pc:sldChg>
      <pc:sldChg chg="add">
        <pc:chgData name="Victoria Golden" userId="4a0535c2004c3dca" providerId="LiveId" clId="{800922DA-CE51-4BC1-A50B-B2CCD7318F56}" dt="2019-12-07T23:06:45.146" v="3373"/>
        <pc:sldMkLst>
          <pc:docMk/>
          <pc:sldMk cId="0" sldId="306"/>
        </pc:sldMkLst>
      </pc:sldChg>
      <pc:sldChg chg="add">
        <pc:chgData name="Victoria Golden" userId="4a0535c2004c3dca" providerId="LiveId" clId="{800922DA-CE51-4BC1-A50B-B2CCD7318F56}" dt="2019-12-07T23:06:45.146" v="3373"/>
        <pc:sldMkLst>
          <pc:docMk/>
          <pc:sldMk cId="0" sldId="307"/>
        </pc:sldMkLst>
      </pc:sldChg>
      <pc:sldChg chg="add">
        <pc:chgData name="Victoria Golden" userId="4a0535c2004c3dca" providerId="LiveId" clId="{800922DA-CE51-4BC1-A50B-B2CCD7318F56}" dt="2019-12-07T23:06:45.146" v="3373"/>
        <pc:sldMkLst>
          <pc:docMk/>
          <pc:sldMk cId="0" sldId="308"/>
        </pc:sldMkLst>
      </pc:sldChg>
      <pc:sldChg chg="addSp delSp modSp add">
        <pc:chgData name="Victoria Golden" userId="4a0535c2004c3dca" providerId="LiveId" clId="{800922DA-CE51-4BC1-A50B-B2CCD7318F56}" dt="2019-12-07T23:19:13.885" v="3468" actId="14100"/>
        <pc:sldMkLst>
          <pc:docMk/>
          <pc:sldMk cId="1014661028" sldId="309"/>
        </pc:sldMkLst>
        <pc:spChg chg="mod">
          <ac:chgData name="Victoria Golden" userId="4a0535c2004c3dca" providerId="LiveId" clId="{800922DA-CE51-4BC1-A50B-B2CCD7318F56}" dt="2019-12-07T23:13:40.478" v="3443"/>
          <ac:spMkLst>
            <pc:docMk/>
            <pc:sldMk cId="1014661028" sldId="309"/>
            <ac:spMk id="2" creationId="{513F2957-5DB0-48A8-AA26-653E3A981DCA}"/>
          </ac:spMkLst>
        </pc:spChg>
        <pc:spChg chg="add del">
          <ac:chgData name="Victoria Golden" userId="4a0535c2004c3dca" providerId="LiveId" clId="{800922DA-CE51-4BC1-A50B-B2CCD7318F56}" dt="2019-12-07T23:18:47.381" v="3465"/>
          <ac:spMkLst>
            <pc:docMk/>
            <pc:sldMk cId="1014661028" sldId="309"/>
            <ac:spMk id="3" creationId="{5DB90017-97B5-40B6-90EB-CA6167F34457}"/>
          </ac:spMkLst>
        </pc:spChg>
        <pc:graphicFrameChg chg="add del mod">
          <ac:chgData name="Victoria Golden" userId="4a0535c2004c3dca" providerId="LiveId" clId="{800922DA-CE51-4BC1-A50B-B2CCD7318F56}" dt="2019-12-07T23:15:14.879" v="3460"/>
          <ac:graphicFrameMkLst>
            <pc:docMk/>
            <pc:sldMk cId="1014661028" sldId="309"/>
            <ac:graphicFrameMk id="4" creationId="{91D98622-D10F-4C4E-9CF8-F556E0ED182B}"/>
          </ac:graphicFrameMkLst>
        </pc:graphicFrameChg>
        <pc:graphicFrameChg chg="add del mod">
          <ac:chgData name="Victoria Golden" userId="4a0535c2004c3dca" providerId="LiveId" clId="{800922DA-CE51-4BC1-A50B-B2CCD7318F56}" dt="2019-12-07T23:15:20.809" v="3462"/>
          <ac:graphicFrameMkLst>
            <pc:docMk/>
            <pc:sldMk cId="1014661028" sldId="309"/>
            <ac:graphicFrameMk id="5" creationId="{8E192E56-B070-4971-8C05-AD4BEA7909B9}"/>
          </ac:graphicFrameMkLst>
        </pc:graphicFrameChg>
        <pc:graphicFrameChg chg="add del mod">
          <ac:chgData name="Victoria Golden" userId="4a0535c2004c3dca" providerId="LiveId" clId="{800922DA-CE51-4BC1-A50B-B2CCD7318F56}" dt="2019-12-07T23:18:47.264" v="3464"/>
          <ac:graphicFrameMkLst>
            <pc:docMk/>
            <pc:sldMk cId="1014661028" sldId="309"/>
            <ac:graphicFrameMk id="6" creationId="{4EFC6DB8-6DB5-4628-B25A-4A774FB94E2C}"/>
          </ac:graphicFrameMkLst>
        </pc:graphicFrameChg>
        <pc:graphicFrameChg chg="add mod modGraphic">
          <ac:chgData name="Victoria Golden" userId="4a0535c2004c3dca" providerId="LiveId" clId="{800922DA-CE51-4BC1-A50B-B2CCD7318F56}" dt="2019-12-07T23:19:13.885" v="3468" actId="14100"/>
          <ac:graphicFrameMkLst>
            <pc:docMk/>
            <pc:sldMk cId="1014661028" sldId="309"/>
            <ac:graphicFrameMk id="7" creationId="{268493CC-89AF-4203-88BC-8287D2743E97}"/>
          </ac:graphicFrameMkLst>
        </pc:graphicFrameChg>
      </pc:sldChg>
      <pc:sldChg chg="add del">
        <pc:chgData name="Victoria Golden" userId="4a0535c2004c3dca" providerId="LiveId" clId="{800922DA-CE51-4BC1-A50B-B2CCD7318F56}" dt="2019-12-07T23:19:31.357" v="3469" actId="47"/>
        <pc:sldMkLst>
          <pc:docMk/>
          <pc:sldMk cId="4182525930" sldId="310"/>
        </pc:sldMkLst>
      </pc:sldChg>
      <pc:sldChg chg="add del">
        <pc:chgData name="Victoria Golden" userId="4a0535c2004c3dca" providerId="LiveId" clId="{800922DA-CE51-4BC1-A50B-B2CCD7318F56}" dt="2019-12-07T23:19:33.266" v="3470" actId="47"/>
        <pc:sldMkLst>
          <pc:docMk/>
          <pc:sldMk cId="1319750851" sldId="31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D0B5F21-4EBE-4443-8435-4EAFF94F870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410D61-778B-444E-A1F8-4E112364F8D3}">
      <dgm:prSet/>
      <dgm:spPr/>
      <dgm:t>
        <a:bodyPr/>
        <a:lstStyle/>
        <a:p>
          <a:r>
            <a:rPr lang="en-US"/>
            <a:t>Abstract</a:t>
          </a:r>
        </a:p>
      </dgm:t>
    </dgm:pt>
    <dgm:pt modelId="{6B2477C2-C262-4262-90C7-EC386032E10C}" type="parTrans" cxnId="{92672193-38C8-4B26-941F-98055BF787D2}">
      <dgm:prSet/>
      <dgm:spPr/>
      <dgm:t>
        <a:bodyPr/>
        <a:lstStyle/>
        <a:p>
          <a:endParaRPr lang="en-US"/>
        </a:p>
      </dgm:t>
    </dgm:pt>
    <dgm:pt modelId="{570BEFF8-0C3A-470B-9FED-978C9AFDDA02}" type="sibTrans" cxnId="{92672193-38C8-4B26-941F-98055BF787D2}">
      <dgm:prSet/>
      <dgm:spPr/>
      <dgm:t>
        <a:bodyPr/>
        <a:lstStyle/>
        <a:p>
          <a:endParaRPr lang="en-US"/>
        </a:p>
      </dgm:t>
    </dgm:pt>
    <dgm:pt modelId="{18E65459-CC98-4EDF-B6AF-E12C77EBDB7B}">
      <dgm:prSet/>
      <dgm:spPr/>
      <dgm:t>
        <a:bodyPr/>
        <a:lstStyle/>
        <a:p>
          <a:r>
            <a:rPr lang="en-US"/>
            <a:t>Background</a:t>
          </a:r>
        </a:p>
      </dgm:t>
    </dgm:pt>
    <dgm:pt modelId="{C122E3F1-EA11-4CA5-8CCB-065D456A7723}" type="parTrans" cxnId="{38981F0E-FF03-48C9-87C7-591DB92401FD}">
      <dgm:prSet/>
      <dgm:spPr/>
      <dgm:t>
        <a:bodyPr/>
        <a:lstStyle/>
        <a:p>
          <a:endParaRPr lang="en-US"/>
        </a:p>
      </dgm:t>
    </dgm:pt>
    <dgm:pt modelId="{2446740F-946C-4572-A999-0072638851AF}" type="sibTrans" cxnId="{38981F0E-FF03-48C9-87C7-591DB92401FD}">
      <dgm:prSet/>
      <dgm:spPr/>
      <dgm:t>
        <a:bodyPr/>
        <a:lstStyle/>
        <a:p>
          <a:endParaRPr lang="en-US"/>
        </a:p>
      </dgm:t>
    </dgm:pt>
    <dgm:pt modelId="{7E3CB548-7C28-4194-A819-6CF990F9079C}">
      <dgm:prSet/>
      <dgm:spPr/>
      <dgm:t>
        <a:bodyPr/>
        <a:lstStyle/>
        <a:p>
          <a:r>
            <a:rPr lang="en-US" dirty="0"/>
            <a:t>History</a:t>
          </a:r>
        </a:p>
        <a:p>
          <a:r>
            <a:rPr lang="en-US" dirty="0"/>
            <a:t>Significance</a:t>
          </a:r>
        </a:p>
        <a:p>
          <a:r>
            <a:rPr lang="en-US" dirty="0"/>
            <a:t>Literary Review</a:t>
          </a:r>
        </a:p>
      </dgm:t>
    </dgm:pt>
    <dgm:pt modelId="{B70C164B-4F64-4943-95F3-C871C9AF4F85}" type="parTrans" cxnId="{FD3D5A8B-3D63-4C1A-950C-1223C0ECE1C3}">
      <dgm:prSet/>
      <dgm:spPr/>
      <dgm:t>
        <a:bodyPr/>
        <a:lstStyle/>
        <a:p>
          <a:endParaRPr lang="en-US"/>
        </a:p>
      </dgm:t>
    </dgm:pt>
    <dgm:pt modelId="{C2A1889B-3E6D-42C7-BEE3-B084806D0DB8}" type="sibTrans" cxnId="{FD3D5A8B-3D63-4C1A-950C-1223C0ECE1C3}">
      <dgm:prSet/>
      <dgm:spPr/>
      <dgm:t>
        <a:bodyPr/>
        <a:lstStyle/>
        <a:p>
          <a:endParaRPr lang="en-US"/>
        </a:p>
      </dgm:t>
    </dgm:pt>
    <dgm:pt modelId="{45C97A75-E13B-4618-A46E-092B53A73E87}">
      <dgm:prSet/>
      <dgm:spPr/>
      <dgm:t>
        <a:bodyPr/>
        <a:lstStyle/>
        <a:p>
          <a:r>
            <a:rPr lang="en-US"/>
            <a:t>About the Dataset</a:t>
          </a:r>
        </a:p>
      </dgm:t>
    </dgm:pt>
    <dgm:pt modelId="{2A67ACD5-2232-4366-BBD7-227AB0FFD889}" type="parTrans" cxnId="{A1C3C83A-09DA-4B73-BE4F-5A7F6B411D76}">
      <dgm:prSet/>
      <dgm:spPr/>
      <dgm:t>
        <a:bodyPr/>
        <a:lstStyle/>
        <a:p>
          <a:endParaRPr lang="en-US"/>
        </a:p>
      </dgm:t>
    </dgm:pt>
    <dgm:pt modelId="{C5CF948E-CB3B-415C-88C2-1D3FC37A8A43}" type="sibTrans" cxnId="{A1C3C83A-09DA-4B73-BE4F-5A7F6B411D76}">
      <dgm:prSet/>
      <dgm:spPr/>
      <dgm:t>
        <a:bodyPr/>
        <a:lstStyle/>
        <a:p>
          <a:endParaRPr lang="en-US"/>
        </a:p>
      </dgm:t>
    </dgm:pt>
    <dgm:pt modelId="{7B2EC8D1-A0E2-42DE-A6E7-7986FE223DF6}">
      <dgm:prSet/>
      <dgm:spPr/>
      <dgm:t>
        <a:bodyPr/>
        <a:lstStyle/>
        <a:p>
          <a:r>
            <a:rPr lang="en-US"/>
            <a:t>Limitations</a:t>
          </a:r>
        </a:p>
      </dgm:t>
    </dgm:pt>
    <dgm:pt modelId="{96C777DE-C366-43F8-97F2-1AFB505766A1}" type="parTrans" cxnId="{B58107E3-B80E-4436-9B5E-8891C49DFCAB}">
      <dgm:prSet/>
      <dgm:spPr/>
      <dgm:t>
        <a:bodyPr/>
        <a:lstStyle/>
        <a:p>
          <a:endParaRPr lang="en-US"/>
        </a:p>
      </dgm:t>
    </dgm:pt>
    <dgm:pt modelId="{17150BFE-38EA-4CF6-BCB4-CE6220FB203E}" type="sibTrans" cxnId="{B58107E3-B80E-4436-9B5E-8891C49DFCAB}">
      <dgm:prSet/>
      <dgm:spPr/>
      <dgm:t>
        <a:bodyPr/>
        <a:lstStyle/>
        <a:p>
          <a:endParaRPr lang="en-US"/>
        </a:p>
      </dgm:t>
    </dgm:pt>
    <dgm:pt modelId="{7243181F-DA59-44A2-A093-F89F0EB1B15A}">
      <dgm:prSet/>
      <dgm:spPr/>
      <dgm:t>
        <a:bodyPr/>
        <a:lstStyle/>
        <a:p>
          <a:r>
            <a:rPr lang="en-US" dirty="0"/>
            <a:t>Pre-Processing Methods</a:t>
          </a:r>
        </a:p>
      </dgm:t>
    </dgm:pt>
    <dgm:pt modelId="{84199506-E403-4179-9C91-965C0514571C}" type="parTrans" cxnId="{37F009E7-1855-4009-BBE3-A3F073380626}">
      <dgm:prSet/>
      <dgm:spPr/>
      <dgm:t>
        <a:bodyPr/>
        <a:lstStyle/>
        <a:p>
          <a:endParaRPr lang="en-US"/>
        </a:p>
      </dgm:t>
    </dgm:pt>
    <dgm:pt modelId="{87ECA964-954F-4805-B91F-A2ED60ABF6A6}" type="sibTrans" cxnId="{37F009E7-1855-4009-BBE3-A3F073380626}">
      <dgm:prSet/>
      <dgm:spPr/>
      <dgm:t>
        <a:bodyPr/>
        <a:lstStyle/>
        <a:p>
          <a:endParaRPr lang="en-US"/>
        </a:p>
      </dgm:t>
    </dgm:pt>
    <dgm:pt modelId="{1EF26939-8AD4-4AB6-AC4B-379D58B51B17}">
      <dgm:prSet/>
      <dgm:spPr/>
      <dgm:t>
        <a:bodyPr/>
        <a:lstStyle/>
        <a:p>
          <a:r>
            <a:rPr lang="en-US" dirty="0"/>
            <a:t>Post Processing Methods</a:t>
          </a:r>
        </a:p>
      </dgm:t>
    </dgm:pt>
    <dgm:pt modelId="{8A6DE4E7-84EA-46BE-BA9A-EE14A39540D6}" type="parTrans" cxnId="{F527BE1D-678E-4452-B270-574901D07750}">
      <dgm:prSet/>
      <dgm:spPr/>
      <dgm:t>
        <a:bodyPr/>
        <a:lstStyle/>
        <a:p>
          <a:endParaRPr lang="en-US"/>
        </a:p>
      </dgm:t>
    </dgm:pt>
    <dgm:pt modelId="{C83F275B-FC5E-4E19-9A2A-B8D211F25C2C}" type="sibTrans" cxnId="{F527BE1D-678E-4452-B270-574901D07750}">
      <dgm:prSet/>
      <dgm:spPr/>
      <dgm:t>
        <a:bodyPr/>
        <a:lstStyle/>
        <a:p>
          <a:endParaRPr lang="en-US"/>
        </a:p>
      </dgm:t>
    </dgm:pt>
    <dgm:pt modelId="{C43DB65D-ADA1-43F0-A1C8-A978BDCCC49E}">
      <dgm:prSet/>
      <dgm:spPr/>
      <dgm:t>
        <a:bodyPr/>
        <a:lstStyle/>
        <a:p>
          <a:r>
            <a:rPr lang="en-US"/>
            <a:t>Objectives</a:t>
          </a:r>
        </a:p>
      </dgm:t>
    </dgm:pt>
    <dgm:pt modelId="{305CEA7F-7DDF-4663-B975-BC0D3A62F044}" type="parTrans" cxnId="{C8A3F8EF-2A45-43D5-AD93-069A050DF53E}">
      <dgm:prSet/>
      <dgm:spPr/>
      <dgm:t>
        <a:bodyPr/>
        <a:lstStyle/>
        <a:p>
          <a:endParaRPr lang="en-US"/>
        </a:p>
      </dgm:t>
    </dgm:pt>
    <dgm:pt modelId="{FDF4174A-AEC9-4C57-B529-CC8236CE3152}" type="sibTrans" cxnId="{C8A3F8EF-2A45-43D5-AD93-069A050DF53E}">
      <dgm:prSet/>
      <dgm:spPr/>
      <dgm:t>
        <a:bodyPr/>
        <a:lstStyle/>
        <a:p>
          <a:endParaRPr lang="en-US"/>
        </a:p>
      </dgm:t>
    </dgm:pt>
    <dgm:pt modelId="{EE3ECEB3-53AE-47F8-A7CB-5EDF79ED74B8}">
      <dgm:prSet/>
      <dgm:spPr/>
      <dgm:t>
        <a:bodyPr/>
        <a:lstStyle/>
        <a:p>
          <a:r>
            <a:rPr lang="en-US" dirty="0"/>
            <a:t>Results and Discussion</a:t>
          </a:r>
        </a:p>
      </dgm:t>
    </dgm:pt>
    <dgm:pt modelId="{0F8B2A15-40FB-4B46-A917-A765650F6B8C}" type="parTrans" cxnId="{6EED4657-67D3-4EE2-BB46-9C3FBFFD3369}">
      <dgm:prSet/>
      <dgm:spPr/>
      <dgm:t>
        <a:bodyPr/>
        <a:lstStyle/>
        <a:p>
          <a:endParaRPr lang="en-US"/>
        </a:p>
      </dgm:t>
    </dgm:pt>
    <dgm:pt modelId="{A4087402-AD1A-439A-A37A-DD8097415EB2}" type="sibTrans" cxnId="{6EED4657-67D3-4EE2-BB46-9C3FBFFD3369}">
      <dgm:prSet/>
      <dgm:spPr/>
      <dgm:t>
        <a:bodyPr/>
        <a:lstStyle/>
        <a:p>
          <a:endParaRPr lang="en-US"/>
        </a:p>
      </dgm:t>
    </dgm:pt>
    <dgm:pt modelId="{C541F84B-4898-409E-A877-174D77A550C5}">
      <dgm:prSet/>
      <dgm:spPr/>
      <dgm:t>
        <a:bodyPr/>
        <a:lstStyle/>
        <a:p>
          <a:r>
            <a:rPr lang="en-US" dirty="0"/>
            <a:t>Future Work</a:t>
          </a:r>
        </a:p>
      </dgm:t>
    </dgm:pt>
    <dgm:pt modelId="{78EF8347-FFBC-4E40-B868-092BF6ECEBD2}" type="parTrans" cxnId="{F7C883BC-1000-4497-98E2-C78E78673487}">
      <dgm:prSet/>
      <dgm:spPr/>
      <dgm:t>
        <a:bodyPr/>
        <a:lstStyle/>
        <a:p>
          <a:endParaRPr lang="en-US"/>
        </a:p>
      </dgm:t>
    </dgm:pt>
    <dgm:pt modelId="{3E558CDD-7505-46C7-BD28-471E4E3BAABC}" type="sibTrans" cxnId="{F7C883BC-1000-4497-98E2-C78E78673487}">
      <dgm:prSet/>
      <dgm:spPr/>
      <dgm:t>
        <a:bodyPr/>
        <a:lstStyle/>
        <a:p>
          <a:endParaRPr lang="en-US"/>
        </a:p>
      </dgm:t>
    </dgm:pt>
    <dgm:pt modelId="{95F2C57A-090C-4D4E-B1FF-07027523CE02}">
      <dgm:prSet/>
      <dgm:spPr/>
      <dgm:t>
        <a:bodyPr/>
        <a:lstStyle/>
        <a:p>
          <a:r>
            <a:rPr lang="en-US"/>
            <a:t>Conclusions</a:t>
          </a:r>
        </a:p>
      </dgm:t>
    </dgm:pt>
    <dgm:pt modelId="{6AB4E326-F2B3-4061-B1B3-F71C65504EC4}" type="parTrans" cxnId="{4A4EE9D9-39B2-4DD1-82CE-E2762087455E}">
      <dgm:prSet/>
      <dgm:spPr/>
      <dgm:t>
        <a:bodyPr/>
        <a:lstStyle/>
        <a:p>
          <a:endParaRPr lang="en-US"/>
        </a:p>
      </dgm:t>
    </dgm:pt>
    <dgm:pt modelId="{5E3312F1-E5BA-4A20-A29C-300037CC369D}" type="sibTrans" cxnId="{4A4EE9D9-39B2-4DD1-82CE-E2762087455E}">
      <dgm:prSet/>
      <dgm:spPr/>
      <dgm:t>
        <a:bodyPr/>
        <a:lstStyle/>
        <a:p>
          <a:endParaRPr lang="en-US"/>
        </a:p>
      </dgm:t>
    </dgm:pt>
    <dgm:pt modelId="{B5666B9C-9ED2-4354-8A61-860DE8D49650}" type="pres">
      <dgm:prSet presAssocID="{3D0B5F21-4EBE-4443-8435-4EAFF94F8709}" presName="root" presStyleCnt="0">
        <dgm:presLayoutVars>
          <dgm:dir/>
          <dgm:resizeHandles val="exact"/>
        </dgm:presLayoutVars>
      </dgm:prSet>
      <dgm:spPr/>
    </dgm:pt>
    <dgm:pt modelId="{8F891515-8804-4C24-9619-83483B776C56}" type="pres">
      <dgm:prSet presAssocID="{BF410D61-778B-444E-A1F8-4E112364F8D3}" presName="compNode" presStyleCnt="0"/>
      <dgm:spPr/>
    </dgm:pt>
    <dgm:pt modelId="{4E1126BF-BBA1-4647-97E0-2FDB2AE58151}" type="pres">
      <dgm:prSet presAssocID="{BF410D61-778B-444E-A1F8-4E112364F8D3}" presName="bgRect" presStyleLbl="bgShp" presStyleIdx="0" presStyleCnt="7"/>
      <dgm:spPr/>
    </dgm:pt>
    <dgm:pt modelId="{82240C77-8A81-4C81-B91E-C961EC38844D}" type="pres">
      <dgm:prSet presAssocID="{BF410D61-778B-444E-A1F8-4E112364F8D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F99423F1-8FF9-43B3-B435-E2B83B4AFD7D}" type="pres">
      <dgm:prSet presAssocID="{BF410D61-778B-444E-A1F8-4E112364F8D3}" presName="spaceRect" presStyleCnt="0"/>
      <dgm:spPr/>
    </dgm:pt>
    <dgm:pt modelId="{EF1800CE-C143-472F-A797-53C7D62C7F92}" type="pres">
      <dgm:prSet presAssocID="{BF410D61-778B-444E-A1F8-4E112364F8D3}" presName="parTx" presStyleLbl="revTx" presStyleIdx="0" presStyleCnt="9">
        <dgm:presLayoutVars>
          <dgm:chMax val="0"/>
          <dgm:chPref val="0"/>
        </dgm:presLayoutVars>
      </dgm:prSet>
      <dgm:spPr/>
    </dgm:pt>
    <dgm:pt modelId="{8EB917DF-B925-46E1-80C9-75CBC2C6527F}" type="pres">
      <dgm:prSet presAssocID="{570BEFF8-0C3A-470B-9FED-978C9AFDDA02}" presName="sibTrans" presStyleCnt="0"/>
      <dgm:spPr/>
    </dgm:pt>
    <dgm:pt modelId="{A637D145-2B25-459B-98E8-497D9816ACD0}" type="pres">
      <dgm:prSet presAssocID="{18E65459-CC98-4EDF-B6AF-E12C77EBDB7B}" presName="compNode" presStyleCnt="0"/>
      <dgm:spPr/>
    </dgm:pt>
    <dgm:pt modelId="{4BB7BE42-022B-437E-8ADF-499F7B9F4949}" type="pres">
      <dgm:prSet presAssocID="{18E65459-CC98-4EDF-B6AF-E12C77EBDB7B}" presName="bgRect" presStyleLbl="bgShp" presStyleIdx="1" presStyleCnt="7"/>
      <dgm:spPr/>
    </dgm:pt>
    <dgm:pt modelId="{EB34A104-F80E-4029-A2BE-02595D650A79}" type="pres">
      <dgm:prSet presAssocID="{18E65459-CC98-4EDF-B6AF-E12C77EBDB7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B7CFBC2E-4F1B-4516-A2FF-85F252F83BA7}" type="pres">
      <dgm:prSet presAssocID="{18E65459-CC98-4EDF-B6AF-E12C77EBDB7B}" presName="spaceRect" presStyleCnt="0"/>
      <dgm:spPr/>
    </dgm:pt>
    <dgm:pt modelId="{A7FE4997-9803-4C31-BA56-BC123685368C}" type="pres">
      <dgm:prSet presAssocID="{18E65459-CC98-4EDF-B6AF-E12C77EBDB7B}" presName="parTx" presStyleLbl="revTx" presStyleIdx="1" presStyleCnt="9">
        <dgm:presLayoutVars>
          <dgm:chMax val="0"/>
          <dgm:chPref val="0"/>
        </dgm:presLayoutVars>
      </dgm:prSet>
      <dgm:spPr/>
    </dgm:pt>
    <dgm:pt modelId="{26EE0AA8-A4D8-4A00-AD45-27E3267F037D}" type="pres">
      <dgm:prSet presAssocID="{18E65459-CC98-4EDF-B6AF-E12C77EBDB7B}" presName="desTx" presStyleLbl="revTx" presStyleIdx="2" presStyleCnt="9">
        <dgm:presLayoutVars/>
      </dgm:prSet>
      <dgm:spPr/>
    </dgm:pt>
    <dgm:pt modelId="{8CA4D653-8ED0-4751-89A1-5EEBC99E1F11}" type="pres">
      <dgm:prSet presAssocID="{2446740F-946C-4572-A999-0072638851AF}" presName="sibTrans" presStyleCnt="0"/>
      <dgm:spPr/>
    </dgm:pt>
    <dgm:pt modelId="{E1EB4910-5A7F-4E27-B3F8-56D6090A38F2}" type="pres">
      <dgm:prSet presAssocID="{45C97A75-E13B-4618-A46E-092B53A73E87}" presName="compNode" presStyleCnt="0"/>
      <dgm:spPr/>
    </dgm:pt>
    <dgm:pt modelId="{B2586448-9DBF-4649-B7DC-4B251359005C}" type="pres">
      <dgm:prSet presAssocID="{45C97A75-E13B-4618-A46E-092B53A73E87}" presName="bgRect" presStyleLbl="bgShp" presStyleIdx="2" presStyleCnt="7"/>
      <dgm:spPr/>
    </dgm:pt>
    <dgm:pt modelId="{4954A535-FDC7-448E-8FEC-AD75D23D622C}" type="pres">
      <dgm:prSet presAssocID="{45C97A75-E13B-4618-A46E-092B53A73E8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2B8F0A6C-0E05-4E15-B239-82830CAE5662}" type="pres">
      <dgm:prSet presAssocID="{45C97A75-E13B-4618-A46E-092B53A73E87}" presName="spaceRect" presStyleCnt="0"/>
      <dgm:spPr/>
    </dgm:pt>
    <dgm:pt modelId="{B5857DBF-E76C-4832-BFE4-FEE6436972D6}" type="pres">
      <dgm:prSet presAssocID="{45C97A75-E13B-4618-A46E-092B53A73E87}" presName="parTx" presStyleLbl="revTx" presStyleIdx="3" presStyleCnt="9">
        <dgm:presLayoutVars>
          <dgm:chMax val="0"/>
          <dgm:chPref val="0"/>
        </dgm:presLayoutVars>
      </dgm:prSet>
      <dgm:spPr/>
    </dgm:pt>
    <dgm:pt modelId="{32E7EDA8-2013-4A92-8E15-AEDA5F85D674}" type="pres">
      <dgm:prSet presAssocID="{45C97A75-E13B-4618-A46E-092B53A73E87}" presName="desTx" presStyleLbl="revTx" presStyleIdx="4" presStyleCnt="9">
        <dgm:presLayoutVars/>
      </dgm:prSet>
      <dgm:spPr/>
    </dgm:pt>
    <dgm:pt modelId="{E52A5A1F-DE40-4C1E-B806-BC8C1D99AA01}" type="pres">
      <dgm:prSet presAssocID="{C5CF948E-CB3B-415C-88C2-1D3FC37A8A43}" presName="sibTrans" presStyleCnt="0"/>
      <dgm:spPr/>
    </dgm:pt>
    <dgm:pt modelId="{38D143B3-C170-445D-B8BA-A1ECA6425B5C}" type="pres">
      <dgm:prSet presAssocID="{C43DB65D-ADA1-43F0-A1C8-A978BDCCC49E}" presName="compNode" presStyleCnt="0"/>
      <dgm:spPr/>
    </dgm:pt>
    <dgm:pt modelId="{F7F46A31-3BA5-4D30-B6F8-FD9C770E5D64}" type="pres">
      <dgm:prSet presAssocID="{C43DB65D-ADA1-43F0-A1C8-A978BDCCC49E}" presName="bgRect" presStyleLbl="bgShp" presStyleIdx="3" presStyleCnt="7"/>
      <dgm:spPr/>
    </dgm:pt>
    <dgm:pt modelId="{4CD4DD0F-AC1C-4D51-92F8-0792811DC936}" type="pres">
      <dgm:prSet presAssocID="{C43DB65D-ADA1-43F0-A1C8-A978BDCCC49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F86604E5-ABAB-42A0-8AB9-620022378914}" type="pres">
      <dgm:prSet presAssocID="{C43DB65D-ADA1-43F0-A1C8-A978BDCCC49E}" presName="spaceRect" presStyleCnt="0"/>
      <dgm:spPr/>
    </dgm:pt>
    <dgm:pt modelId="{B6FEC8ED-2877-4271-AD44-1A106128BE5F}" type="pres">
      <dgm:prSet presAssocID="{C43DB65D-ADA1-43F0-A1C8-A978BDCCC49E}" presName="parTx" presStyleLbl="revTx" presStyleIdx="5" presStyleCnt="9">
        <dgm:presLayoutVars>
          <dgm:chMax val="0"/>
          <dgm:chPref val="0"/>
        </dgm:presLayoutVars>
      </dgm:prSet>
      <dgm:spPr/>
    </dgm:pt>
    <dgm:pt modelId="{C4502299-9B0B-4F9F-A846-81B2F4F92B56}" type="pres">
      <dgm:prSet presAssocID="{FDF4174A-AEC9-4C57-B529-CC8236CE3152}" presName="sibTrans" presStyleCnt="0"/>
      <dgm:spPr/>
    </dgm:pt>
    <dgm:pt modelId="{420416D0-920D-4DEF-B2C8-37FA03B6C008}" type="pres">
      <dgm:prSet presAssocID="{EE3ECEB3-53AE-47F8-A7CB-5EDF79ED74B8}" presName="compNode" presStyleCnt="0"/>
      <dgm:spPr/>
    </dgm:pt>
    <dgm:pt modelId="{307A1B3E-6386-4066-BCC0-18A146EB7FF3}" type="pres">
      <dgm:prSet presAssocID="{EE3ECEB3-53AE-47F8-A7CB-5EDF79ED74B8}" presName="bgRect" presStyleLbl="bgShp" presStyleIdx="4" presStyleCnt="7"/>
      <dgm:spPr/>
    </dgm:pt>
    <dgm:pt modelId="{103C3880-D81A-4CE4-A6F5-9FBD022AF78B}" type="pres">
      <dgm:prSet presAssocID="{EE3ECEB3-53AE-47F8-A7CB-5EDF79ED74B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E9609CCE-60E3-46A0-87E4-BBDFD5E56702}" type="pres">
      <dgm:prSet presAssocID="{EE3ECEB3-53AE-47F8-A7CB-5EDF79ED74B8}" presName="spaceRect" presStyleCnt="0"/>
      <dgm:spPr/>
    </dgm:pt>
    <dgm:pt modelId="{0DFF45DE-4F2B-4D03-A23D-F32DF3CA325C}" type="pres">
      <dgm:prSet presAssocID="{EE3ECEB3-53AE-47F8-A7CB-5EDF79ED74B8}" presName="parTx" presStyleLbl="revTx" presStyleIdx="6" presStyleCnt="9">
        <dgm:presLayoutVars>
          <dgm:chMax val="0"/>
          <dgm:chPref val="0"/>
        </dgm:presLayoutVars>
      </dgm:prSet>
      <dgm:spPr/>
    </dgm:pt>
    <dgm:pt modelId="{284BF761-030D-4BE6-90B0-C231C2050D0D}" type="pres">
      <dgm:prSet presAssocID="{A4087402-AD1A-439A-A37A-DD8097415EB2}" presName="sibTrans" presStyleCnt="0"/>
      <dgm:spPr/>
    </dgm:pt>
    <dgm:pt modelId="{CC340565-887B-4F7F-8310-8D94C9FE04D3}" type="pres">
      <dgm:prSet presAssocID="{C541F84B-4898-409E-A877-174D77A550C5}" presName="compNode" presStyleCnt="0"/>
      <dgm:spPr/>
    </dgm:pt>
    <dgm:pt modelId="{1279BB54-2453-4F18-99ED-42A20840CC3B}" type="pres">
      <dgm:prSet presAssocID="{C541F84B-4898-409E-A877-174D77A550C5}" presName="bgRect" presStyleLbl="bgShp" presStyleIdx="5" presStyleCnt="7"/>
      <dgm:spPr/>
    </dgm:pt>
    <dgm:pt modelId="{E61ECD54-3994-4E9C-82E3-231421CEDD0D}" type="pres">
      <dgm:prSet presAssocID="{C541F84B-4898-409E-A877-174D77A550C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art Phone"/>
        </a:ext>
      </dgm:extLst>
    </dgm:pt>
    <dgm:pt modelId="{4E658472-01F2-49E7-9931-7D5C716D6A4D}" type="pres">
      <dgm:prSet presAssocID="{C541F84B-4898-409E-A877-174D77A550C5}" presName="spaceRect" presStyleCnt="0"/>
      <dgm:spPr/>
    </dgm:pt>
    <dgm:pt modelId="{C7529DA7-94C8-43B1-BFFF-A4CEE49BBD3F}" type="pres">
      <dgm:prSet presAssocID="{C541F84B-4898-409E-A877-174D77A550C5}" presName="parTx" presStyleLbl="revTx" presStyleIdx="7" presStyleCnt="9">
        <dgm:presLayoutVars>
          <dgm:chMax val="0"/>
          <dgm:chPref val="0"/>
        </dgm:presLayoutVars>
      </dgm:prSet>
      <dgm:spPr/>
    </dgm:pt>
    <dgm:pt modelId="{A3DC1E25-A751-4DDA-BCFA-3FD03C318995}" type="pres">
      <dgm:prSet presAssocID="{3E558CDD-7505-46C7-BD28-471E4E3BAABC}" presName="sibTrans" presStyleCnt="0"/>
      <dgm:spPr/>
    </dgm:pt>
    <dgm:pt modelId="{8B716FF9-3D01-4216-9D67-6CA4CAE5E51B}" type="pres">
      <dgm:prSet presAssocID="{95F2C57A-090C-4D4E-B1FF-07027523CE02}" presName="compNode" presStyleCnt="0"/>
      <dgm:spPr/>
    </dgm:pt>
    <dgm:pt modelId="{ED5BED2D-9BCF-40AA-95DC-B68848DF4C6F}" type="pres">
      <dgm:prSet presAssocID="{95F2C57A-090C-4D4E-B1FF-07027523CE02}" presName="bgRect" presStyleLbl="bgShp" presStyleIdx="6" presStyleCnt="7"/>
      <dgm:spPr/>
    </dgm:pt>
    <dgm:pt modelId="{3C663A28-CF94-45B7-BA10-E0C13AF99E34}" type="pres">
      <dgm:prSet presAssocID="{95F2C57A-090C-4D4E-B1FF-07027523CE0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35F9BC05-5B64-4269-91FE-9CEAFD1A01C0}" type="pres">
      <dgm:prSet presAssocID="{95F2C57A-090C-4D4E-B1FF-07027523CE02}" presName="spaceRect" presStyleCnt="0"/>
      <dgm:spPr/>
    </dgm:pt>
    <dgm:pt modelId="{D24BDE36-586E-48A2-9FC4-66FFBBCB6D6B}" type="pres">
      <dgm:prSet presAssocID="{95F2C57A-090C-4D4E-B1FF-07027523CE02}" presName="parTx" presStyleLbl="revTx" presStyleIdx="8" presStyleCnt="9">
        <dgm:presLayoutVars>
          <dgm:chMax val="0"/>
          <dgm:chPref val="0"/>
        </dgm:presLayoutVars>
      </dgm:prSet>
      <dgm:spPr/>
    </dgm:pt>
  </dgm:ptLst>
  <dgm:cxnLst>
    <dgm:cxn modelId="{38981F0E-FF03-48C9-87C7-591DB92401FD}" srcId="{3D0B5F21-4EBE-4443-8435-4EAFF94F8709}" destId="{18E65459-CC98-4EDF-B6AF-E12C77EBDB7B}" srcOrd="1" destOrd="0" parTransId="{C122E3F1-EA11-4CA5-8CCB-065D456A7723}" sibTransId="{2446740F-946C-4572-A999-0072638851AF}"/>
    <dgm:cxn modelId="{AF4BD115-C0EB-48EC-A742-A1C3B343883C}" type="presOf" srcId="{C43DB65D-ADA1-43F0-A1C8-A978BDCCC49E}" destId="{B6FEC8ED-2877-4271-AD44-1A106128BE5F}" srcOrd="0" destOrd="0" presId="urn:microsoft.com/office/officeart/2018/2/layout/IconVerticalSolidList"/>
    <dgm:cxn modelId="{2E61EF16-61B8-46D1-93BF-9B5D384239EB}" type="presOf" srcId="{95F2C57A-090C-4D4E-B1FF-07027523CE02}" destId="{D24BDE36-586E-48A2-9FC4-66FFBBCB6D6B}" srcOrd="0" destOrd="0" presId="urn:microsoft.com/office/officeart/2018/2/layout/IconVerticalSolidList"/>
    <dgm:cxn modelId="{F527BE1D-678E-4452-B270-574901D07750}" srcId="{45C97A75-E13B-4618-A46E-092B53A73E87}" destId="{1EF26939-8AD4-4AB6-AC4B-379D58B51B17}" srcOrd="2" destOrd="0" parTransId="{8A6DE4E7-84EA-46BE-BA9A-EE14A39540D6}" sibTransId="{C83F275B-FC5E-4E19-9A2A-B8D211F25C2C}"/>
    <dgm:cxn modelId="{66E59122-FC6D-429D-899A-BD5B8E4E7F16}" type="presOf" srcId="{45C97A75-E13B-4618-A46E-092B53A73E87}" destId="{B5857DBF-E76C-4832-BFE4-FEE6436972D6}" srcOrd="0" destOrd="0" presId="urn:microsoft.com/office/officeart/2018/2/layout/IconVerticalSolidList"/>
    <dgm:cxn modelId="{8FD37028-C41E-4C6A-9FE5-2AE2CA0C3A69}" type="presOf" srcId="{1EF26939-8AD4-4AB6-AC4B-379D58B51B17}" destId="{32E7EDA8-2013-4A92-8E15-AEDA5F85D674}" srcOrd="0" destOrd="2" presId="urn:microsoft.com/office/officeart/2018/2/layout/IconVerticalSolidList"/>
    <dgm:cxn modelId="{A1C3C83A-09DA-4B73-BE4F-5A7F6B411D76}" srcId="{3D0B5F21-4EBE-4443-8435-4EAFF94F8709}" destId="{45C97A75-E13B-4618-A46E-092B53A73E87}" srcOrd="2" destOrd="0" parTransId="{2A67ACD5-2232-4366-BBD7-227AB0FFD889}" sibTransId="{C5CF948E-CB3B-415C-88C2-1D3FC37A8A43}"/>
    <dgm:cxn modelId="{3AF72D49-AD04-4D4A-88E3-15CCEB784625}" type="presOf" srcId="{EE3ECEB3-53AE-47F8-A7CB-5EDF79ED74B8}" destId="{0DFF45DE-4F2B-4D03-A23D-F32DF3CA325C}" srcOrd="0" destOrd="0" presId="urn:microsoft.com/office/officeart/2018/2/layout/IconVerticalSolidList"/>
    <dgm:cxn modelId="{6EED4657-67D3-4EE2-BB46-9C3FBFFD3369}" srcId="{3D0B5F21-4EBE-4443-8435-4EAFF94F8709}" destId="{EE3ECEB3-53AE-47F8-A7CB-5EDF79ED74B8}" srcOrd="4" destOrd="0" parTransId="{0F8B2A15-40FB-4B46-A917-A765650F6B8C}" sibTransId="{A4087402-AD1A-439A-A37A-DD8097415EB2}"/>
    <dgm:cxn modelId="{586BA58A-1DCD-4044-BCE9-45A420FC6F95}" type="presOf" srcId="{BF410D61-778B-444E-A1F8-4E112364F8D3}" destId="{EF1800CE-C143-472F-A797-53C7D62C7F92}" srcOrd="0" destOrd="0" presId="urn:microsoft.com/office/officeart/2018/2/layout/IconVerticalSolidList"/>
    <dgm:cxn modelId="{FD3D5A8B-3D63-4C1A-950C-1223C0ECE1C3}" srcId="{18E65459-CC98-4EDF-B6AF-E12C77EBDB7B}" destId="{7E3CB548-7C28-4194-A819-6CF990F9079C}" srcOrd="0" destOrd="0" parTransId="{B70C164B-4F64-4943-95F3-C871C9AF4F85}" sibTransId="{C2A1889B-3E6D-42C7-BEE3-B084806D0DB8}"/>
    <dgm:cxn modelId="{8636968B-B5F0-4F73-AF9F-C91FC9B4EC84}" type="presOf" srcId="{7B2EC8D1-A0E2-42DE-A6E7-7986FE223DF6}" destId="{32E7EDA8-2013-4A92-8E15-AEDA5F85D674}" srcOrd="0" destOrd="0" presId="urn:microsoft.com/office/officeart/2018/2/layout/IconVerticalSolidList"/>
    <dgm:cxn modelId="{92672193-38C8-4B26-941F-98055BF787D2}" srcId="{3D0B5F21-4EBE-4443-8435-4EAFF94F8709}" destId="{BF410D61-778B-444E-A1F8-4E112364F8D3}" srcOrd="0" destOrd="0" parTransId="{6B2477C2-C262-4262-90C7-EC386032E10C}" sibTransId="{570BEFF8-0C3A-470B-9FED-978C9AFDDA02}"/>
    <dgm:cxn modelId="{F7C883BC-1000-4497-98E2-C78E78673487}" srcId="{3D0B5F21-4EBE-4443-8435-4EAFF94F8709}" destId="{C541F84B-4898-409E-A877-174D77A550C5}" srcOrd="5" destOrd="0" parTransId="{78EF8347-FFBC-4E40-B868-092BF6ECEBD2}" sibTransId="{3E558CDD-7505-46C7-BD28-471E4E3BAABC}"/>
    <dgm:cxn modelId="{3672C2D5-98D3-4647-9893-4F9A5C1D397D}" type="presOf" srcId="{18E65459-CC98-4EDF-B6AF-E12C77EBDB7B}" destId="{A7FE4997-9803-4C31-BA56-BC123685368C}" srcOrd="0" destOrd="0" presId="urn:microsoft.com/office/officeart/2018/2/layout/IconVerticalSolidList"/>
    <dgm:cxn modelId="{4A4EE9D9-39B2-4DD1-82CE-E2762087455E}" srcId="{3D0B5F21-4EBE-4443-8435-4EAFF94F8709}" destId="{95F2C57A-090C-4D4E-B1FF-07027523CE02}" srcOrd="6" destOrd="0" parTransId="{6AB4E326-F2B3-4061-B1B3-F71C65504EC4}" sibTransId="{5E3312F1-E5BA-4A20-A29C-300037CC369D}"/>
    <dgm:cxn modelId="{3020D7DC-5E4A-4D44-96F4-EDD3A0DA2CFB}" type="presOf" srcId="{C541F84B-4898-409E-A877-174D77A550C5}" destId="{C7529DA7-94C8-43B1-BFFF-A4CEE49BBD3F}" srcOrd="0" destOrd="0" presId="urn:microsoft.com/office/officeart/2018/2/layout/IconVerticalSolidList"/>
    <dgm:cxn modelId="{D010DDE2-96EB-4BC3-BE1A-265E13281DC4}" type="presOf" srcId="{3D0B5F21-4EBE-4443-8435-4EAFF94F8709}" destId="{B5666B9C-9ED2-4354-8A61-860DE8D49650}" srcOrd="0" destOrd="0" presId="urn:microsoft.com/office/officeart/2018/2/layout/IconVerticalSolidList"/>
    <dgm:cxn modelId="{B58107E3-B80E-4436-9B5E-8891C49DFCAB}" srcId="{45C97A75-E13B-4618-A46E-092B53A73E87}" destId="{7B2EC8D1-A0E2-42DE-A6E7-7986FE223DF6}" srcOrd="0" destOrd="0" parTransId="{96C777DE-C366-43F8-97F2-1AFB505766A1}" sibTransId="{17150BFE-38EA-4CF6-BCB4-CE6220FB203E}"/>
    <dgm:cxn modelId="{37F009E7-1855-4009-BBE3-A3F073380626}" srcId="{45C97A75-E13B-4618-A46E-092B53A73E87}" destId="{7243181F-DA59-44A2-A093-F89F0EB1B15A}" srcOrd="1" destOrd="0" parTransId="{84199506-E403-4179-9C91-965C0514571C}" sibTransId="{87ECA964-954F-4805-B91F-A2ED60ABF6A6}"/>
    <dgm:cxn modelId="{C8A3F8EF-2A45-43D5-AD93-069A050DF53E}" srcId="{3D0B5F21-4EBE-4443-8435-4EAFF94F8709}" destId="{C43DB65D-ADA1-43F0-A1C8-A978BDCCC49E}" srcOrd="3" destOrd="0" parTransId="{305CEA7F-7DDF-4663-B975-BC0D3A62F044}" sibTransId="{FDF4174A-AEC9-4C57-B529-CC8236CE3152}"/>
    <dgm:cxn modelId="{55BCDBF0-76A5-42F9-BBD0-31CB9F7C92EA}" type="presOf" srcId="{7E3CB548-7C28-4194-A819-6CF990F9079C}" destId="{26EE0AA8-A4D8-4A00-AD45-27E3267F037D}" srcOrd="0" destOrd="0" presId="urn:microsoft.com/office/officeart/2018/2/layout/IconVerticalSolidList"/>
    <dgm:cxn modelId="{28622AFF-7611-42DE-902B-5AD20E421DDD}" type="presOf" srcId="{7243181F-DA59-44A2-A093-F89F0EB1B15A}" destId="{32E7EDA8-2013-4A92-8E15-AEDA5F85D674}" srcOrd="0" destOrd="1" presId="urn:microsoft.com/office/officeart/2018/2/layout/IconVerticalSolidList"/>
    <dgm:cxn modelId="{7ED23F32-274E-498E-B9F8-0ED9FD2AC168}" type="presParOf" srcId="{B5666B9C-9ED2-4354-8A61-860DE8D49650}" destId="{8F891515-8804-4C24-9619-83483B776C56}" srcOrd="0" destOrd="0" presId="urn:microsoft.com/office/officeart/2018/2/layout/IconVerticalSolidList"/>
    <dgm:cxn modelId="{654577C9-D701-4EE4-AA2D-58389884F046}" type="presParOf" srcId="{8F891515-8804-4C24-9619-83483B776C56}" destId="{4E1126BF-BBA1-4647-97E0-2FDB2AE58151}" srcOrd="0" destOrd="0" presId="urn:microsoft.com/office/officeart/2018/2/layout/IconVerticalSolidList"/>
    <dgm:cxn modelId="{0125AA35-133F-4487-B455-52DBEF19427B}" type="presParOf" srcId="{8F891515-8804-4C24-9619-83483B776C56}" destId="{82240C77-8A81-4C81-B91E-C961EC38844D}" srcOrd="1" destOrd="0" presId="urn:microsoft.com/office/officeart/2018/2/layout/IconVerticalSolidList"/>
    <dgm:cxn modelId="{149F222B-0DA4-47F3-9F8B-0F0D33B3B017}" type="presParOf" srcId="{8F891515-8804-4C24-9619-83483B776C56}" destId="{F99423F1-8FF9-43B3-B435-E2B83B4AFD7D}" srcOrd="2" destOrd="0" presId="urn:microsoft.com/office/officeart/2018/2/layout/IconVerticalSolidList"/>
    <dgm:cxn modelId="{253DFEAE-D052-42F5-A30D-DE9C2C05A524}" type="presParOf" srcId="{8F891515-8804-4C24-9619-83483B776C56}" destId="{EF1800CE-C143-472F-A797-53C7D62C7F92}" srcOrd="3" destOrd="0" presId="urn:microsoft.com/office/officeart/2018/2/layout/IconVerticalSolidList"/>
    <dgm:cxn modelId="{321F8CD8-BF2D-47E7-9E5D-3582614249F1}" type="presParOf" srcId="{B5666B9C-9ED2-4354-8A61-860DE8D49650}" destId="{8EB917DF-B925-46E1-80C9-75CBC2C6527F}" srcOrd="1" destOrd="0" presId="urn:microsoft.com/office/officeart/2018/2/layout/IconVerticalSolidList"/>
    <dgm:cxn modelId="{FB5543B3-7448-4423-8C49-AFF50C0166E1}" type="presParOf" srcId="{B5666B9C-9ED2-4354-8A61-860DE8D49650}" destId="{A637D145-2B25-459B-98E8-497D9816ACD0}" srcOrd="2" destOrd="0" presId="urn:microsoft.com/office/officeart/2018/2/layout/IconVerticalSolidList"/>
    <dgm:cxn modelId="{87789120-300C-497E-8D90-C87726A716B9}" type="presParOf" srcId="{A637D145-2B25-459B-98E8-497D9816ACD0}" destId="{4BB7BE42-022B-437E-8ADF-499F7B9F4949}" srcOrd="0" destOrd="0" presId="urn:microsoft.com/office/officeart/2018/2/layout/IconVerticalSolidList"/>
    <dgm:cxn modelId="{906D5BA9-A231-43EB-91A1-F3A4BBC810FC}" type="presParOf" srcId="{A637D145-2B25-459B-98E8-497D9816ACD0}" destId="{EB34A104-F80E-4029-A2BE-02595D650A79}" srcOrd="1" destOrd="0" presId="urn:microsoft.com/office/officeart/2018/2/layout/IconVerticalSolidList"/>
    <dgm:cxn modelId="{3BAE103F-D7BD-4473-B6AD-1080F455B7B0}" type="presParOf" srcId="{A637D145-2B25-459B-98E8-497D9816ACD0}" destId="{B7CFBC2E-4F1B-4516-A2FF-85F252F83BA7}" srcOrd="2" destOrd="0" presId="urn:microsoft.com/office/officeart/2018/2/layout/IconVerticalSolidList"/>
    <dgm:cxn modelId="{85BFA4C6-F116-42A6-AC7B-5EBFF973305E}" type="presParOf" srcId="{A637D145-2B25-459B-98E8-497D9816ACD0}" destId="{A7FE4997-9803-4C31-BA56-BC123685368C}" srcOrd="3" destOrd="0" presId="urn:microsoft.com/office/officeart/2018/2/layout/IconVerticalSolidList"/>
    <dgm:cxn modelId="{6A918BA5-1EE7-425C-88C8-B05E24E52000}" type="presParOf" srcId="{A637D145-2B25-459B-98E8-497D9816ACD0}" destId="{26EE0AA8-A4D8-4A00-AD45-27E3267F037D}" srcOrd="4" destOrd="0" presId="urn:microsoft.com/office/officeart/2018/2/layout/IconVerticalSolidList"/>
    <dgm:cxn modelId="{036D795F-CE65-4C88-A863-4F126FD5A316}" type="presParOf" srcId="{B5666B9C-9ED2-4354-8A61-860DE8D49650}" destId="{8CA4D653-8ED0-4751-89A1-5EEBC99E1F11}" srcOrd="3" destOrd="0" presId="urn:microsoft.com/office/officeart/2018/2/layout/IconVerticalSolidList"/>
    <dgm:cxn modelId="{4DA89008-EF67-4074-B599-E2F5A29E68BD}" type="presParOf" srcId="{B5666B9C-9ED2-4354-8A61-860DE8D49650}" destId="{E1EB4910-5A7F-4E27-B3F8-56D6090A38F2}" srcOrd="4" destOrd="0" presId="urn:microsoft.com/office/officeart/2018/2/layout/IconVerticalSolidList"/>
    <dgm:cxn modelId="{2A7CB29B-DEC3-4EA8-BB9E-63B18C0B9FE9}" type="presParOf" srcId="{E1EB4910-5A7F-4E27-B3F8-56D6090A38F2}" destId="{B2586448-9DBF-4649-B7DC-4B251359005C}" srcOrd="0" destOrd="0" presId="urn:microsoft.com/office/officeart/2018/2/layout/IconVerticalSolidList"/>
    <dgm:cxn modelId="{782F20C2-B81B-4A2F-BC84-E36ED5FC38EA}" type="presParOf" srcId="{E1EB4910-5A7F-4E27-B3F8-56D6090A38F2}" destId="{4954A535-FDC7-448E-8FEC-AD75D23D622C}" srcOrd="1" destOrd="0" presId="urn:microsoft.com/office/officeart/2018/2/layout/IconVerticalSolidList"/>
    <dgm:cxn modelId="{FDC4A078-ADD7-401E-BA10-DAE8B6125567}" type="presParOf" srcId="{E1EB4910-5A7F-4E27-B3F8-56D6090A38F2}" destId="{2B8F0A6C-0E05-4E15-B239-82830CAE5662}" srcOrd="2" destOrd="0" presId="urn:microsoft.com/office/officeart/2018/2/layout/IconVerticalSolidList"/>
    <dgm:cxn modelId="{02D7ADC1-F04A-4800-AA6A-EEEE0EE201AF}" type="presParOf" srcId="{E1EB4910-5A7F-4E27-B3F8-56D6090A38F2}" destId="{B5857DBF-E76C-4832-BFE4-FEE6436972D6}" srcOrd="3" destOrd="0" presId="urn:microsoft.com/office/officeart/2018/2/layout/IconVerticalSolidList"/>
    <dgm:cxn modelId="{5D63C336-A3EC-4CB7-BFAD-C76DB8D6D095}" type="presParOf" srcId="{E1EB4910-5A7F-4E27-B3F8-56D6090A38F2}" destId="{32E7EDA8-2013-4A92-8E15-AEDA5F85D674}" srcOrd="4" destOrd="0" presId="urn:microsoft.com/office/officeart/2018/2/layout/IconVerticalSolidList"/>
    <dgm:cxn modelId="{FFA3A332-4356-42F9-A387-B98F9103DB24}" type="presParOf" srcId="{B5666B9C-9ED2-4354-8A61-860DE8D49650}" destId="{E52A5A1F-DE40-4C1E-B806-BC8C1D99AA01}" srcOrd="5" destOrd="0" presId="urn:microsoft.com/office/officeart/2018/2/layout/IconVerticalSolidList"/>
    <dgm:cxn modelId="{70B4104F-3D32-4E9B-BD3C-12367DD820D7}" type="presParOf" srcId="{B5666B9C-9ED2-4354-8A61-860DE8D49650}" destId="{38D143B3-C170-445D-B8BA-A1ECA6425B5C}" srcOrd="6" destOrd="0" presId="urn:microsoft.com/office/officeart/2018/2/layout/IconVerticalSolidList"/>
    <dgm:cxn modelId="{8820FCFF-882F-4649-939C-49961E4EB2C1}" type="presParOf" srcId="{38D143B3-C170-445D-B8BA-A1ECA6425B5C}" destId="{F7F46A31-3BA5-4D30-B6F8-FD9C770E5D64}" srcOrd="0" destOrd="0" presId="urn:microsoft.com/office/officeart/2018/2/layout/IconVerticalSolidList"/>
    <dgm:cxn modelId="{FC9DE157-5594-44FA-A334-31421B9CB6B6}" type="presParOf" srcId="{38D143B3-C170-445D-B8BA-A1ECA6425B5C}" destId="{4CD4DD0F-AC1C-4D51-92F8-0792811DC936}" srcOrd="1" destOrd="0" presId="urn:microsoft.com/office/officeart/2018/2/layout/IconVerticalSolidList"/>
    <dgm:cxn modelId="{76F1A984-E01E-4226-A1A1-5D7949589EE5}" type="presParOf" srcId="{38D143B3-C170-445D-B8BA-A1ECA6425B5C}" destId="{F86604E5-ABAB-42A0-8AB9-620022378914}" srcOrd="2" destOrd="0" presId="urn:microsoft.com/office/officeart/2018/2/layout/IconVerticalSolidList"/>
    <dgm:cxn modelId="{F651FCF3-0794-4BE2-AC3A-B03ECE9DB912}" type="presParOf" srcId="{38D143B3-C170-445D-B8BA-A1ECA6425B5C}" destId="{B6FEC8ED-2877-4271-AD44-1A106128BE5F}" srcOrd="3" destOrd="0" presId="urn:microsoft.com/office/officeart/2018/2/layout/IconVerticalSolidList"/>
    <dgm:cxn modelId="{3D58730B-20F6-44E1-A345-F54C7E8E6BD0}" type="presParOf" srcId="{B5666B9C-9ED2-4354-8A61-860DE8D49650}" destId="{C4502299-9B0B-4F9F-A846-81B2F4F92B56}" srcOrd="7" destOrd="0" presId="urn:microsoft.com/office/officeart/2018/2/layout/IconVerticalSolidList"/>
    <dgm:cxn modelId="{702A6614-D754-460C-B1E3-99446610E9C7}" type="presParOf" srcId="{B5666B9C-9ED2-4354-8A61-860DE8D49650}" destId="{420416D0-920D-4DEF-B2C8-37FA03B6C008}" srcOrd="8" destOrd="0" presId="urn:microsoft.com/office/officeart/2018/2/layout/IconVerticalSolidList"/>
    <dgm:cxn modelId="{0AD64E99-F690-4CED-B008-002031C3E993}" type="presParOf" srcId="{420416D0-920D-4DEF-B2C8-37FA03B6C008}" destId="{307A1B3E-6386-4066-BCC0-18A146EB7FF3}" srcOrd="0" destOrd="0" presId="urn:microsoft.com/office/officeart/2018/2/layout/IconVerticalSolidList"/>
    <dgm:cxn modelId="{73FD7288-0F5B-48A5-8A6B-63FA5CE77F9D}" type="presParOf" srcId="{420416D0-920D-4DEF-B2C8-37FA03B6C008}" destId="{103C3880-D81A-4CE4-A6F5-9FBD022AF78B}" srcOrd="1" destOrd="0" presId="urn:microsoft.com/office/officeart/2018/2/layout/IconVerticalSolidList"/>
    <dgm:cxn modelId="{925EC4CA-13E5-484F-A6A3-0155C22C4868}" type="presParOf" srcId="{420416D0-920D-4DEF-B2C8-37FA03B6C008}" destId="{E9609CCE-60E3-46A0-87E4-BBDFD5E56702}" srcOrd="2" destOrd="0" presId="urn:microsoft.com/office/officeart/2018/2/layout/IconVerticalSolidList"/>
    <dgm:cxn modelId="{68849850-D33C-40E0-A48D-2555674D85CD}" type="presParOf" srcId="{420416D0-920D-4DEF-B2C8-37FA03B6C008}" destId="{0DFF45DE-4F2B-4D03-A23D-F32DF3CA325C}" srcOrd="3" destOrd="0" presId="urn:microsoft.com/office/officeart/2018/2/layout/IconVerticalSolidList"/>
    <dgm:cxn modelId="{A9B6543A-4AB9-4ABE-9339-342EF43823D7}" type="presParOf" srcId="{B5666B9C-9ED2-4354-8A61-860DE8D49650}" destId="{284BF761-030D-4BE6-90B0-C231C2050D0D}" srcOrd="9" destOrd="0" presId="urn:microsoft.com/office/officeart/2018/2/layout/IconVerticalSolidList"/>
    <dgm:cxn modelId="{4F609D59-A328-4661-A8B1-2B466207F480}" type="presParOf" srcId="{B5666B9C-9ED2-4354-8A61-860DE8D49650}" destId="{CC340565-887B-4F7F-8310-8D94C9FE04D3}" srcOrd="10" destOrd="0" presId="urn:microsoft.com/office/officeart/2018/2/layout/IconVerticalSolidList"/>
    <dgm:cxn modelId="{289CDA10-A0D0-4797-BC22-997CE422BB70}" type="presParOf" srcId="{CC340565-887B-4F7F-8310-8D94C9FE04D3}" destId="{1279BB54-2453-4F18-99ED-42A20840CC3B}" srcOrd="0" destOrd="0" presId="urn:microsoft.com/office/officeart/2018/2/layout/IconVerticalSolidList"/>
    <dgm:cxn modelId="{7E040745-364F-476E-8871-FEE1E06FC78E}" type="presParOf" srcId="{CC340565-887B-4F7F-8310-8D94C9FE04D3}" destId="{E61ECD54-3994-4E9C-82E3-231421CEDD0D}" srcOrd="1" destOrd="0" presId="urn:microsoft.com/office/officeart/2018/2/layout/IconVerticalSolidList"/>
    <dgm:cxn modelId="{B2FB53F9-3219-462E-B0AB-0DE50D785268}" type="presParOf" srcId="{CC340565-887B-4F7F-8310-8D94C9FE04D3}" destId="{4E658472-01F2-49E7-9931-7D5C716D6A4D}" srcOrd="2" destOrd="0" presId="urn:microsoft.com/office/officeart/2018/2/layout/IconVerticalSolidList"/>
    <dgm:cxn modelId="{A768DBE0-9088-4922-9CD7-65E597442033}" type="presParOf" srcId="{CC340565-887B-4F7F-8310-8D94C9FE04D3}" destId="{C7529DA7-94C8-43B1-BFFF-A4CEE49BBD3F}" srcOrd="3" destOrd="0" presId="urn:microsoft.com/office/officeart/2018/2/layout/IconVerticalSolidList"/>
    <dgm:cxn modelId="{7C8C38B3-ADD5-4179-B274-CCE64652E6C9}" type="presParOf" srcId="{B5666B9C-9ED2-4354-8A61-860DE8D49650}" destId="{A3DC1E25-A751-4DDA-BCFA-3FD03C318995}" srcOrd="11" destOrd="0" presId="urn:microsoft.com/office/officeart/2018/2/layout/IconVerticalSolidList"/>
    <dgm:cxn modelId="{D7FD25C4-07B2-4877-9F3E-5545947DF4DA}" type="presParOf" srcId="{B5666B9C-9ED2-4354-8A61-860DE8D49650}" destId="{8B716FF9-3D01-4216-9D67-6CA4CAE5E51B}" srcOrd="12" destOrd="0" presId="urn:microsoft.com/office/officeart/2018/2/layout/IconVerticalSolidList"/>
    <dgm:cxn modelId="{34BF7C81-967E-45C8-B1A3-CD0EF7D5862D}" type="presParOf" srcId="{8B716FF9-3D01-4216-9D67-6CA4CAE5E51B}" destId="{ED5BED2D-9BCF-40AA-95DC-B68848DF4C6F}" srcOrd="0" destOrd="0" presId="urn:microsoft.com/office/officeart/2018/2/layout/IconVerticalSolidList"/>
    <dgm:cxn modelId="{E4F301AA-668A-4ECC-8609-1C2CFFB90372}" type="presParOf" srcId="{8B716FF9-3D01-4216-9D67-6CA4CAE5E51B}" destId="{3C663A28-CF94-45B7-BA10-E0C13AF99E34}" srcOrd="1" destOrd="0" presId="urn:microsoft.com/office/officeart/2018/2/layout/IconVerticalSolidList"/>
    <dgm:cxn modelId="{CF3C171F-1F0C-422F-874D-B4F66E686E50}" type="presParOf" srcId="{8B716FF9-3D01-4216-9D67-6CA4CAE5E51B}" destId="{35F9BC05-5B64-4269-91FE-9CEAFD1A01C0}" srcOrd="2" destOrd="0" presId="urn:microsoft.com/office/officeart/2018/2/layout/IconVerticalSolidList"/>
    <dgm:cxn modelId="{E1114D93-F2EB-4451-84A8-3C031E386FDE}" type="presParOf" srcId="{8B716FF9-3D01-4216-9D67-6CA4CAE5E51B}" destId="{D24BDE36-586E-48A2-9FC4-66FFBBCB6D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0748DC-C7BD-454A-8280-25841320871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F60335-090C-4385-A9A3-578E467470C3}">
      <dgm:prSet/>
      <dgm:spPr/>
      <dgm:t>
        <a:bodyPr/>
        <a:lstStyle/>
        <a:p>
          <a:r>
            <a:rPr lang="en-US"/>
            <a:t>Drugs developed in response to new disease challenges</a:t>
          </a:r>
        </a:p>
      </dgm:t>
    </dgm:pt>
    <dgm:pt modelId="{B80D0639-8DDD-4326-B56E-5E323FA6E43B}" type="parTrans" cxnId="{25C1942E-38FB-4AC8-815C-66D9BABFFB21}">
      <dgm:prSet/>
      <dgm:spPr/>
      <dgm:t>
        <a:bodyPr/>
        <a:lstStyle/>
        <a:p>
          <a:endParaRPr lang="en-US"/>
        </a:p>
      </dgm:t>
    </dgm:pt>
    <dgm:pt modelId="{AE4945AB-D5BA-498A-A931-A753D28D70D6}" type="sibTrans" cxnId="{25C1942E-38FB-4AC8-815C-66D9BABFFB21}">
      <dgm:prSet/>
      <dgm:spPr/>
      <dgm:t>
        <a:bodyPr/>
        <a:lstStyle/>
        <a:p>
          <a:endParaRPr lang="en-US"/>
        </a:p>
      </dgm:t>
    </dgm:pt>
    <dgm:pt modelId="{92EC8BEE-D720-4DBA-BB40-4FF81A214A02}">
      <dgm:prSet/>
      <dgm:spPr/>
      <dgm:t>
        <a:bodyPr/>
        <a:lstStyle/>
        <a:p>
          <a:r>
            <a:rPr lang="en-US"/>
            <a:t>Over abundance of drugs without reporting system</a:t>
          </a:r>
        </a:p>
      </dgm:t>
    </dgm:pt>
    <dgm:pt modelId="{C3BD427C-45A0-4326-988F-A846A973FD91}" type="parTrans" cxnId="{AB724EC9-5F95-4A26-B351-7271AC0DABCB}">
      <dgm:prSet/>
      <dgm:spPr/>
      <dgm:t>
        <a:bodyPr/>
        <a:lstStyle/>
        <a:p>
          <a:endParaRPr lang="en-US"/>
        </a:p>
      </dgm:t>
    </dgm:pt>
    <dgm:pt modelId="{F048D787-7A81-404C-A88D-9701CE717D66}" type="sibTrans" cxnId="{AB724EC9-5F95-4A26-B351-7271AC0DABCB}">
      <dgm:prSet/>
      <dgm:spPr/>
      <dgm:t>
        <a:bodyPr/>
        <a:lstStyle/>
        <a:p>
          <a:endParaRPr lang="en-US"/>
        </a:p>
      </dgm:t>
    </dgm:pt>
    <dgm:pt modelId="{59653B58-242F-4553-9FC8-F727B56881B3}">
      <dgm:prSet/>
      <dgm:spPr/>
      <dgm:t>
        <a:bodyPr/>
        <a:lstStyle/>
        <a:p>
          <a:r>
            <a:rPr lang="en-US"/>
            <a:t>Need for categorization of risk prone patient groups</a:t>
          </a:r>
        </a:p>
      </dgm:t>
    </dgm:pt>
    <dgm:pt modelId="{5228BF0A-B085-4183-B57A-F10DAE02B635}" type="parTrans" cxnId="{FB06E60B-ED7F-400E-BC31-A74325FEFEDA}">
      <dgm:prSet/>
      <dgm:spPr/>
      <dgm:t>
        <a:bodyPr/>
        <a:lstStyle/>
        <a:p>
          <a:endParaRPr lang="en-US"/>
        </a:p>
      </dgm:t>
    </dgm:pt>
    <dgm:pt modelId="{33B607A8-8F3E-422B-B994-85A4F7A3DDA9}" type="sibTrans" cxnId="{FB06E60B-ED7F-400E-BC31-A74325FEFEDA}">
      <dgm:prSet/>
      <dgm:spPr/>
      <dgm:t>
        <a:bodyPr/>
        <a:lstStyle/>
        <a:p>
          <a:endParaRPr lang="en-US"/>
        </a:p>
      </dgm:t>
    </dgm:pt>
    <dgm:pt modelId="{BDB346AD-9786-49BE-B456-B4C879AEAB0B}" type="pres">
      <dgm:prSet presAssocID="{790748DC-C7BD-454A-8280-25841320871F}" presName="root" presStyleCnt="0">
        <dgm:presLayoutVars>
          <dgm:dir/>
          <dgm:resizeHandles val="exact"/>
        </dgm:presLayoutVars>
      </dgm:prSet>
      <dgm:spPr/>
    </dgm:pt>
    <dgm:pt modelId="{40D50CBC-CD48-4689-8BE2-D4F26A132BA1}" type="pres">
      <dgm:prSet presAssocID="{15F60335-090C-4385-A9A3-578E467470C3}" presName="compNode" presStyleCnt="0"/>
      <dgm:spPr/>
    </dgm:pt>
    <dgm:pt modelId="{644579A1-7DA9-4F74-B0DA-9DE62F309B78}" type="pres">
      <dgm:prSet presAssocID="{15F60335-090C-4385-A9A3-578E467470C3}" presName="bgRect" presStyleLbl="bgShp" presStyleIdx="0" presStyleCnt="3"/>
      <dgm:spPr/>
    </dgm:pt>
    <dgm:pt modelId="{C2EBE0A7-C8EB-47D3-BA63-06D19F11B643}" type="pres">
      <dgm:prSet presAssocID="{15F60335-090C-4385-A9A3-578E467470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C20602EA-D16E-47B3-940F-112FAB955B41}" type="pres">
      <dgm:prSet presAssocID="{15F60335-090C-4385-A9A3-578E467470C3}" presName="spaceRect" presStyleCnt="0"/>
      <dgm:spPr/>
    </dgm:pt>
    <dgm:pt modelId="{1A32F96D-D55D-4E4A-97DD-28AAFCF8F0EB}" type="pres">
      <dgm:prSet presAssocID="{15F60335-090C-4385-A9A3-578E467470C3}" presName="parTx" presStyleLbl="revTx" presStyleIdx="0" presStyleCnt="3">
        <dgm:presLayoutVars>
          <dgm:chMax val="0"/>
          <dgm:chPref val="0"/>
        </dgm:presLayoutVars>
      </dgm:prSet>
      <dgm:spPr/>
    </dgm:pt>
    <dgm:pt modelId="{13A89204-8A04-4088-AD39-62468350D51E}" type="pres">
      <dgm:prSet presAssocID="{AE4945AB-D5BA-498A-A931-A753D28D70D6}" presName="sibTrans" presStyleCnt="0"/>
      <dgm:spPr/>
    </dgm:pt>
    <dgm:pt modelId="{A74CA187-C1CB-459A-952C-02F8280B45F9}" type="pres">
      <dgm:prSet presAssocID="{92EC8BEE-D720-4DBA-BB40-4FF81A214A02}" presName="compNode" presStyleCnt="0"/>
      <dgm:spPr/>
    </dgm:pt>
    <dgm:pt modelId="{9971F234-F501-4647-9AB6-F5C1EAA4B015}" type="pres">
      <dgm:prSet presAssocID="{92EC8BEE-D720-4DBA-BB40-4FF81A214A02}" presName="bgRect" presStyleLbl="bgShp" presStyleIdx="1" presStyleCnt="3"/>
      <dgm:spPr/>
    </dgm:pt>
    <dgm:pt modelId="{F65F1D8D-A283-4A8C-A783-1C3CA1B82F39}" type="pres">
      <dgm:prSet presAssocID="{92EC8BEE-D720-4DBA-BB40-4FF81A214A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13A06595-5B9B-4427-B069-AE0D1CF5A7DB}" type="pres">
      <dgm:prSet presAssocID="{92EC8BEE-D720-4DBA-BB40-4FF81A214A02}" presName="spaceRect" presStyleCnt="0"/>
      <dgm:spPr/>
    </dgm:pt>
    <dgm:pt modelId="{E983FCD3-DACD-4427-85CA-C5BBF4991BB9}" type="pres">
      <dgm:prSet presAssocID="{92EC8BEE-D720-4DBA-BB40-4FF81A214A02}" presName="parTx" presStyleLbl="revTx" presStyleIdx="1" presStyleCnt="3">
        <dgm:presLayoutVars>
          <dgm:chMax val="0"/>
          <dgm:chPref val="0"/>
        </dgm:presLayoutVars>
      </dgm:prSet>
      <dgm:spPr/>
    </dgm:pt>
    <dgm:pt modelId="{DA123960-16CD-467B-B267-F683E3C445B4}" type="pres">
      <dgm:prSet presAssocID="{F048D787-7A81-404C-A88D-9701CE717D66}" presName="sibTrans" presStyleCnt="0"/>
      <dgm:spPr/>
    </dgm:pt>
    <dgm:pt modelId="{6FDD2ED2-6C34-4E87-B9F7-A93FBB22DEBF}" type="pres">
      <dgm:prSet presAssocID="{59653B58-242F-4553-9FC8-F727B56881B3}" presName="compNode" presStyleCnt="0"/>
      <dgm:spPr/>
    </dgm:pt>
    <dgm:pt modelId="{D491F91C-DA2F-4711-B463-FAB6BAE64D4F}" type="pres">
      <dgm:prSet presAssocID="{59653B58-242F-4553-9FC8-F727B56881B3}" presName="bgRect" presStyleLbl="bgShp" presStyleIdx="2" presStyleCnt="3"/>
      <dgm:spPr/>
    </dgm:pt>
    <dgm:pt modelId="{FE81AA11-1E69-4E93-905B-B7D96798C7F1}" type="pres">
      <dgm:prSet presAssocID="{59653B58-242F-4553-9FC8-F727B56881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2BD02F1F-8275-49F7-9F77-8B7D89864E05}" type="pres">
      <dgm:prSet presAssocID="{59653B58-242F-4553-9FC8-F727B56881B3}" presName="spaceRect" presStyleCnt="0"/>
      <dgm:spPr/>
    </dgm:pt>
    <dgm:pt modelId="{9C6FD5E9-8516-414B-905B-4D9390B70791}" type="pres">
      <dgm:prSet presAssocID="{59653B58-242F-4553-9FC8-F727B56881B3}" presName="parTx" presStyleLbl="revTx" presStyleIdx="2" presStyleCnt="3">
        <dgm:presLayoutVars>
          <dgm:chMax val="0"/>
          <dgm:chPref val="0"/>
        </dgm:presLayoutVars>
      </dgm:prSet>
      <dgm:spPr/>
    </dgm:pt>
  </dgm:ptLst>
  <dgm:cxnLst>
    <dgm:cxn modelId="{FB06E60B-ED7F-400E-BC31-A74325FEFEDA}" srcId="{790748DC-C7BD-454A-8280-25841320871F}" destId="{59653B58-242F-4553-9FC8-F727B56881B3}" srcOrd="2" destOrd="0" parTransId="{5228BF0A-B085-4183-B57A-F10DAE02B635}" sibTransId="{33B607A8-8F3E-422B-B994-85A4F7A3DDA9}"/>
    <dgm:cxn modelId="{25C1942E-38FB-4AC8-815C-66D9BABFFB21}" srcId="{790748DC-C7BD-454A-8280-25841320871F}" destId="{15F60335-090C-4385-A9A3-578E467470C3}" srcOrd="0" destOrd="0" parTransId="{B80D0639-8DDD-4326-B56E-5E323FA6E43B}" sibTransId="{AE4945AB-D5BA-498A-A931-A753D28D70D6}"/>
    <dgm:cxn modelId="{A797BB2F-2335-427D-96A9-8954805E5393}" type="presOf" srcId="{15F60335-090C-4385-A9A3-578E467470C3}" destId="{1A32F96D-D55D-4E4A-97DD-28AAFCF8F0EB}" srcOrd="0" destOrd="0" presId="urn:microsoft.com/office/officeart/2018/2/layout/IconVerticalSolidList"/>
    <dgm:cxn modelId="{23AC8986-A47C-4A4E-A54E-38B1F97F0FA4}" type="presOf" srcId="{92EC8BEE-D720-4DBA-BB40-4FF81A214A02}" destId="{E983FCD3-DACD-4427-85CA-C5BBF4991BB9}" srcOrd="0" destOrd="0" presId="urn:microsoft.com/office/officeart/2018/2/layout/IconVerticalSolidList"/>
    <dgm:cxn modelId="{4F6FB297-B752-4C2B-8556-1DDCCDD3BB99}" type="presOf" srcId="{59653B58-242F-4553-9FC8-F727B56881B3}" destId="{9C6FD5E9-8516-414B-905B-4D9390B70791}" srcOrd="0" destOrd="0" presId="urn:microsoft.com/office/officeart/2018/2/layout/IconVerticalSolidList"/>
    <dgm:cxn modelId="{E1C4A8C6-038E-4F28-BA35-C911C3DEDCEB}" type="presOf" srcId="{790748DC-C7BD-454A-8280-25841320871F}" destId="{BDB346AD-9786-49BE-B456-B4C879AEAB0B}" srcOrd="0" destOrd="0" presId="urn:microsoft.com/office/officeart/2018/2/layout/IconVerticalSolidList"/>
    <dgm:cxn modelId="{AB724EC9-5F95-4A26-B351-7271AC0DABCB}" srcId="{790748DC-C7BD-454A-8280-25841320871F}" destId="{92EC8BEE-D720-4DBA-BB40-4FF81A214A02}" srcOrd="1" destOrd="0" parTransId="{C3BD427C-45A0-4326-988F-A846A973FD91}" sibTransId="{F048D787-7A81-404C-A88D-9701CE717D66}"/>
    <dgm:cxn modelId="{30B207B9-8BBB-4494-BE36-BB4A51D9E34F}" type="presParOf" srcId="{BDB346AD-9786-49BE-B456-B4C879AEAB0B}" destId="{40D50CBC-CD48-4689-8BE2-D4F26A132BA1}" srcOrd="0" destOrd="0" presId="urn:microsoft.com/office/officeart/2018/2/layout/IconVerticalSolidList"/>
    <dgm:cxn modelId="{52B0147F-DFFF-440D-A75D-28DA08276CAC}" type="presParOf" srcId="{40D50CBC-CD48-4689-8BE2-D4F26A132BA1}" destId="{644579A1-7DA9-4F74-B0DA-9DE62F309B78}" srcOrd="0" destOrd="0" presId="urn:microsoft.com/office/officeart/2018/2/layout/IconVerticalSolidList"/>
    <dgm:cxn modelId="{D18C9C99-94D5-4237-9E30-313FEE38E82B}" type="presParOf" srcId="{40D50CBC-CD48-4689-8BE2-D4F26A132BA1}" destId="{C2EBE0A7-C8EB-47D3-BA63-06D19F11B643}" srcOrd="1" destOrd="0" presId="urn:microsoft.com/office/officeart/2018/2/layout/IconVerticalSolidList"/>
    <dgm:cxn modelId="{8C26E42E-F84B-41F3-B8C6-EDAB8BFF674F}" type="presParOf" srcId="{40D50CBC-CD48-4689-8BE2-D4F26A132BA1}" destId="{C20602EA-D16E-47B3-940F-112FAB955B41}" srcOrd="2" destOrd="0" presId="urn:microsoft.com/office/officeart/2018/2/layout/IconVerticalSolidList"/>
    <dgm:cxn modelId="{2117D709-5BA1-4D3D-A9C5-B90A8F7F08D1}" type="presParOf" srcId="{40D50CBC-CD48-4689-8BE2-D4F26A132BA1}" destId="{1A32F96D-D55D-4E4A-97DD-28AAFCF8F0EB}" srcOrd="3" destOrd="0" presId="urn:microsoft.com/office/officeart/2018/2/layout/IconVerticalSolidList"/>
    <dgm:cxn modelId="{5FA45AE8-1507-4BBB-B5EE-6464FA4F14A2}" type="presParOf" srcId="{BDB346AD-9786-49BE-B456-B4C879AEAB0B}" destId="{13A89204-8A04-4088-AD39-62468350D51E}" srcOrd="1" destOrd="0" presId="urn:microsoft.com/office/officeart/2018/2/layout/IconVerticalSolidList"/>
    <dgm:cxn modelId="{83F7A388-8362-4581-81EC-7777BADF731F}" type="presParOf" srcId="{BDB346AD-9786-49BE-B456-B4C879AEAB0B}" destId="{A74CA187-C1CB-459A-952C-02F8280B45F9}" srcOrd="2" destOrd="0" presId="urn:microsoft.com/office/officeart/2018/2/layout/IconVerticalSolidList"/>
    <dgm:cxn modelId="{309AA01D-6FFD-442A-AC52-061AE5582BC6}" type="presParOf" srcId="{A74CA187-C1CB-459A-952C-02F8280B45F9}" destId="{9971F234-F501-4647-9AB6-F5C1EAA4B015}" srcOrd="0" destOrd="0" presId="urn:microsoft.com/office/officeart/2018/2/layout/IconVerticalSolidList"/>
    <dgm:cxn modelId="{DB2F27A1-1FBD-4821-884E-8B782492CB7A}" type="presParOf" srcId="{A74CA187-C1CB-459A-952C-02F8280B45F9}" destId="{F65F1D8D-A283-4A8C-A783-1C3CA1B82F39}" srcOrd="1" destOrd="0" presId="urn:microsoft.com/office/officeart/2018/2/layout/IconVerticalSolidList"/>
    <dgm:cxn modelId="{BAC01F17-BA1A-4F8A-8286-9224C06F82FD}" type="presParOf" srcId="{A74CA187-C1CB-459A-952C-02F8280B45F9}" destId="{13A06595-5B9B-4427-B069-AE0D1CF5A7DB}" srcOrd="2" destOrd="0" presId="urn:microsoft.com/office/officeart/2018/2/layout/IconVerticalSolidList"/>
    <dgm:cxn modelId="{2FD51A30-B87B-4546-9385-A5C719C5438B}" type="presParOf" srcId="{A74CA187-C1CB-459A-952C-02F8280B45F9}" destId="{E983FCD3-DACD-4427-85CA-C5BBF4991BB9}" srcOrd="3" destOrd="0" presId="urn:microsoft.com/office/officeart/2018/2/layout/IconVerticalSolidList"/>
    <dgm:cxn modelId="{AC8570B5-18E8-4B01-B2E0-A785F1E77C7E}" type="presParOf" srcId="{BDB346AD-9786-49BE-B456-B4C879AEAB0B}" destId="{DA123960-16CD-467B-B267-F683E3C445B4}" srcOrd="3" destOrd="0" presId="urn:microsoft.com/office/officeart/2018/2/layout/IconVerticalSolidList"/>
    <dgm:cxn modelId="{2EBA65FB-0C59-493B-BBDA-84718B944311}" type="presParOf" srcId="{BDB346AD-9786-49BE-B456-B4C879AEAB0B}" destId="{6FDD2ED2-6C34-4E87-B9F7-A93FBB22DEBF}" srcOrd="4" destOrd="0" presId="urn:microsoft.com/office/officeart/2018/2/layout/IconVerticalSolidList"/>
    <dgm:cxn modelId="{9FB4B22C-565D-4C58-82E8-7CACF8328166}" type="presParOf" srcId="{6FDD2ED2-6C34-4E87-B9F7-A93FBB22DEBF}" destId="{D491F91C-DA2F-4711-B463-FAB6BAE64D4F}" srcOrd="0" destOrd="0" presId="urn:microsoft.com/office/officeart/2018/2/layout/IconVerticalSolidList"/>
    <dgm:cxn modelId="{6594B822-6C7C-4B10-9412-54D360010451}" type="presParOf" srcId="{6FDD2ED2-6C34-4E87-B9F7-A93FBB22DEBF}" destId="{FE81AA11-1E69-4E93-905B-B7D96798C7F1}" srcOrd="1" destOrd="0" presId="urn:microsoft.com/office/officeart/2018/2/layout/IconVerticalSolidList"/>
    <dgm:cxn modelId="{53C7B708-C095-4BA8-9E40-E3A9BCAAC1B0}" type="presParOf" srcId="{6FDD2ED2-6C34-4E87-B9F7-A93FBB22DEBF}" destId="{2BD02F1F-8275-49F7-9F77-8B7D89864E05}" srcOrd="2" destOrd="0" presId="urn:microsoft.com/office/officeart/2018/2/layout/IconVerticalSolidList"/>
    <dgm:cxn modelId="{D3F39A91-4A00-46AB-BF5F-4DCB3155A690}" type="presParOf" srcId="{6FDD2ED2-6C34-4E87-B9F7-A93FBB22DEBF}" destId="{9C6FD5E9-8516-414B-905B-4D9390B7079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39757E-F939-4879-83BF-D159AAA2EBA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80AEEA8-5D84-4EF6-92BD-E4A7CF8A15F6}">
      <dgm:prSet/>
      <dgm:spPr/>
      <dgm:t>
        <a:bodyPr/>
        <a:lstStyle/>
        <a:p>
          <a:r>
            <a:rPr lang="en-US" dirty="0"/>
            <a:t>Dual Nature of Drugs</a:t>
          </a:r>
        </a:p>
      </dgm:t>
    </dgm:pt>
    <dgm:pt modelId="{B364C53D-18C1-4998-9DFE-A075A7A84140}" type="parTrans" cxnId="{5FEAD62B-0DDF-4557-8D8D-6BD3E527E0E5}">
      <dgm:prSet/>
      <dgm:spPr/>
      <dgm:t>
        <a:bodyPr/>
        <a:lstStyle/>
        <a:p>
          <a:endParaRPr lang="en-US"/>
        </a:p>
      </dgm:t>
    </dgm:pt>
    <dgm:pt modelId="{B0C404FD-5A3D-4C87-99DE-3EC49288CF4D}" type="sibTrans" cxnId="{5FEAD62B-0DDF-4557-8D8D-6BD3E527E0E5}">
      <dgm:prSet/>
      <dgm:spPr/>
      <dgm:t>
        <a:bodyPr/>
        <a:lstStyle/>
        <a:p>
          <a:endParaRPr lang="en-US"/>
        </a:p>
      </dgm:t>
    </dgm:pt>
    <dgm:pt modelId="{3589B96C-7453-4226-A3DC-3CC566E86F3F}">
      <dgm:prSet/>
      <dgm:spPr/>
      <dgm:t>
        <a:bodyPr/>
        <a:lstStyle/>
        <a:p>
          <a:r>
            <a:rPr lang="en-US" dirty="0"/>
            <a:t>Drug Tolerance</a:t>
          </a:r>
        </a:p>
      </dgm:t>
    </dgm:pt>
    <dgm:pt modelId="{96EAF297-CF87-48C0-8567-B343F18545B3}" type="parTrans" cxnId="{C205387C-EE6C-455E-85C4-326214B0D0C5}">
      <dgm:prSet/>
      <dgm:spPr/>
      <dgm:t>
        <a:bodyPr/>
        <a:lstStyle/>
        <a:p>
          <a:endParaRPr lang="en-US"/>
        </a:p>
      </dgm:t>
    </dgm:pt>
    <dgm:pt modelId="{ADEFECA5-8C57-4494-9FE8-C8D8B815B881}" type="sibTrans" cxnId="{C205387C-EE6C-455E-85C4-326214B0D0C5}">
      <dgm:prSet/>
      <dgm:spPr/>
      <dgm:t>
        <a:bodyPr/>
        <a:lstStyle/>
        <a:p>
          <a:endParaRPr lang="en-US"/>
        </a:p>
      </dgm:t>
    </dgm:pt>
    <dgm:pt modelId="{B882E230-2B4F-4CE3-98FB-862841658B55}">
      <dgm:prSet/>
      <dgm:spPr/>
      <dgm:t>
        <a:bodyPr/>
        <a:lstStyle/>
        <a:p>
          <a:r>
            <a:rPr lang="en-US"/>
            <a:t>Severity (statistics) &amp; Scale of drugs</a:t>
          </a:r>
        </a:p>
      </dgm:t>
    </dgm:pt>
    <dgm:pt modelId="{DCC26388-1EBB-4A65-8C33-78AB1AB0F8B1}" type="parTrans" cxnId="{ECDC47E4-AA8F-4DB9-90AC-C1BA9051C5DE}">
      <dgm:prSet/>
      <dgm:spPr/>
      <dgm:t>
        <a:bodyPr/>
        <a:lstStyle/>
        <a:p>
          <a:endParaRPr lang="en-US"/>
        </a:p>
      </dgm:t>
    </dgm:pt>
    <dgm:pt modelId="{B2FE2D2A-A037-4C2D-8F34-7F8B59A036F4}" type="sibTrans" cxnId="{ECDC47E4-AA8F-4DB9-90AC-C1BA9051C5DE}">
      <dgm:prSet/>
      <dgm:spPr/>
      <dgm:t>
        <a:bodyPr/>
        <a:lstStyle/>
        <a:p>
          <a:endParaRPr lang="en-US"/>
        </a:p>
      </dgm:t>
    </dgm:pt>
    <dgm:pt modelId="{2BE8349F-B0B7-4670-B98C-0C98BBFD1F0C}">
      <dgm:prSet/>
      <dgm:spPr/>
      <dgm:t>
        <a:bodyPr/>
        <a:lstStyle/>
        <a:p>
          <a:r>
            <a:rPr lang="en-US"/>
            <a:t>2003: Approximately 2 M patients who were exacerbated by adverse drug reactions each year and 110,000 died from adverse drug reactions</a:t>
          </a:r>
        </a:p>
      </dgm:t>
    </dgm:pt>
    <dgm:pt modelId="{13F204F5-B547-4708-8188-20A97651FD15}" type="parTrans" cxnId="{58CBF33B-36CF-48C7-B58B-D1BDAEFB533E}">
      <dgm:prSet/>
      <dgm:spPr/>
      <dgm:t>
        <a:bodyPr/>
        <a:lstStyle/>
        <a:p>
          <a:endParaRPr lang="en-US"/>
        </a:p>
      </dgm:t>
    </dgm:pt>
    <dgm:pt modelId="{238B5B12-C4B7-4299-87FA-536BC8683030}" type="sibTrans" cxnId="{58CBF33B-36CF-48C7-B58B-D1BDAEFB533E}">
      <dgm:prSet/>
      <dgm:spPr/>
      <dgm:t>
        <a:bodyPr/>
        <a:lstStyle/>
        <a:p>
          <a:endParaRPr lang="en-US"/>
        </a:p>
      </dgm:t>
    </dgm:pt>
    <dgm:pt modelId="{C8B9D1DB-DE38-435F-B253-7A69F79761D2}">
      <dgm:prSet/>
      <dgm:spPr/>
      <dgm:t>
        <a:bodyPr/>
        <a:lstStyle/>
        <a:p>
          <a:r>
            <a:rPr lang="en-US" dirty="0"/>
            <a:t>Imperfections in Regulatory System</a:t>
          </a:r>
        </a:p>
      </dgm:t>
    </dgm:pt>
    <dgm:pt modelId="{EFC61316-8DBF-4FED-93A2-959288E72B35}" type="parTrans" cxnId="{6ACC27AA-B6CB-4158-AB8C-FD8331BCB779}">
      <dgm:prSet/>
      <dgm:spPr/>
      <dgm:t>
        <a:bodyPr/>
        <a:lstStyle/>
        <a:p>
          <a:endParaRPr lang="en-US"/>
        </a:p>
      </dgm:t>
    </dgm:pt>
    <dgm:pt modelId="{6FF9D3BB-C3AB-4567-9201-FF8A08B430D3}" type="sibTrans" cxnId="{6ACC27AA-B6CB-4158-AB8C-FD8331BCB779}">
      <dgm:prSet/>
      <dgm:spPr/>
      <dgm:t>
        <a:bodyPr/>
        <a:lstStyle/>
        <a:p>
          <a:endParaRPr lang="en-US"/>
        </a:p>
      </dgm:t>
    </dgm:pt>
    <dgm:pt modelId="{44F960CD-9020-4E39-A06B-2C0A45578D41}">
      <dgm:prSet/>
      <dgm:spPr/>
      <dgm:t>
        <a:bodyPr/>
        <a:lstStyle/>
        <a:p>
          <a:r>
            <a:rPr lang="en-US" dirty="0"/>
            <a:t>Thalidomide Event</a:t>
          </a:r>
        </a:p>
      </dgm:t>
    </dgm:pt>
    <dgm:pt modelId="{C91FB406-5681-4257-8496-3F66D15E6528}" type="parTrans" cxnId="{64D76A82-26C9-4A76-8A4C-94254F7EAFBA}">
      <dgm:prSet/>
      <dgm:spPr/>
      <dgm:t>
        <a:bodyPr/>
        <a:lstStyle/>
        <a:p>
          <a:endParaRPr lang="en-US"/>
        </a:p>
      </dgm:t>
    </dgm:pt>
    <dgm:pt modelId="{417404E7-E7B5-4F18-AF0E-B701ADAE10E8}" type="sibTrans" cxnId="{64D76A82-26C9-4A76-8A4C-94254F7EAFBA}">
      <dgm:prSet/>
      <dgm:spPr/>
      <dgm:t>
        <a:bodyPr/>
        <a:lstStyle/>
        <a:p>
          <a:endParaRPr lang="en-US"/>
        </a:p>
      </dgm:t>
    </dgm:pt>
    <dgm:pt modelId="{051B8E48-630B-4EB3-AA81-07B884B8B53B}">
      <dgm:prSet/>
      <dgm:spPr/>
      <dgm:t>
        <a:bodyPr/>
        <a:lstStyle/>
        <a:p>
          <a:r>
            <a:rPr lang="en-US" dirty="0"/>
            <a:t>Organizations to Monitor Drug Safety</a:t>
          </a:r>
        </a:p>
      </dgm:t>
    </dgm:pt>
    <dgm:pt modelId="{F4C24EE5-AED7-41A0-9A3E-8DF941304C08}" type="parTrans" cxnId="{06F5A2DD-519B-4251-B9FB-1C1AA8D1311E}">
      <dgm:prSet/>
      <dgm:spPr/>
    </dgm:pt>
    <dgm:pt modelId="{78E0B0DD-7DB5-440B-8A42-7EA69E6CCF44}" type="sibTrans" cxnId="{06F5A2DD-519B-4251-B9FB-1C1AA8D1311E}">
      <dgm:prSet/>
      <dgm:spPr/>
    </dgm:pt>
    <dgm:pt modelId="{62217D52-D563-4CFB-BB92-50738E716979}">
      <dgm:prSet/>
      <dgm:spPr/>
      <dgm:t>
        <a:bodyPr/>
        <a:lstStyle/>
        <a:p>
          <a:r>
            <a:rPr lang="en-US" dirty="0"/>
            <a:t>FDA</a:t>
          </a:r>
        </a:p>
      </dgm:t>
    </dgm:pt>
    <dgm:pt modelId="{89A23F1E-BA32-40A6-87A9-72B9E0D091A0}" type="parTrans" cxnId="{1EEFE412-9E77-4E28-82D0-FB01E17031DC}">
      <dgm:prSet/>
      <dgm:spPr/>
    </dgm:pt>
    <dgm:pt modelId="{A737EBC2-B581-438D-9648-44814DD3C4A8}" type="sibTrans" cxnId="{1EEFE412-9E77-4E28-82D0-FB01E17031DC}">
      <dgm:prSet/>
      <dgm:spPr/>
    </dgm:pt>
    <dgm:pt modelId="{19FB8866-A0C1-4300-8778-2C52872C9624}">
      <dgm:prSet/>
      <dgm:spPr/>
      <dgm:t>
        <a:bodyPr/>
        <a:lstStyle/>
        <a:p>
          <a:r>
            <a:rPr lang="en-US" dirty="0"/>
            <a:t>WHO</a:t>
          </a:r>
        </a:p>
      </dgm:t>
    </dgm:pt>
    <dgm:pt modelId="{5D559B43-3670-4021-920A-3C231AB7999C}" type="parTrans" cxnId="{01291436-23BE-4648-9716-4C9CF1E15D1B}">
      <dgm:prSet/>
      <dgm:spPr/>
    </dgm:pt>
    <dgm:pt modelId="{FA62604C-F23F-4E18-8CA7-3C886384A3A3}" type="sibTrans" cxnId="{01291436-23BE-4648-9716-4C9CF1E15D1B}">
      <dgm:prSet/>
      <dgm:spPr/>
    </dgm:pt>
    <dgm:pt modelId="{905B5BC8-CED9-4F7A-9FD5-5C67F8F96427}">
      <dgm:prSet/>
      <dgm:spPr/>
      <dgm:t>
        <a:bodyPr/>
        <a:lstStyle/>
        <a:p>
          <a:r>
            <a:rPr lang="en-US" dirty="0"/>
            <a:t>Tools to Track Adverse Events</a:t>
          </a:r>
        </a:p>
      </dgm:t>
    </dgm:pt>
    <dgm:pt modelId="{A9A67388-53DF-4E4F-AF80-02288C064C98}" type="parTrans" cxnId="{40BE59CA-E513-487F-AD04-B8E2E0964129}">
      <dgm:prSet/>
      <dgm:spPr/>
    </dgm:pt>
    <dgm:pt modelId="{2E6BFA7E-B273-4174-A89A-C76F9F56499B}" type="sibTrans" cxnId="{40BE59CA-E513-487F-AD04-B8E2E0964129}">
      <dgm:prSet/>
      <dgm:spPr/>
    </dgm:pt>
    <dgm:pt modelId="{55967D1B-D3DD-4953-9459-53677F6EC91E}">
      <dgm:prSet/>
      <dgm:spPr/>
      <dgm:t>
        <a:bodyPr/>
        <a:lstStyle/>
        <a:p>
          <a:r>
            <a:rPr lang="en-US" dirty="0"/>
            <a:t>FAERS database</a:t>
          </a:r>
        </a:p>
      </dgm:t>
    </dgm:pt>
    <dgm:pt modelId="{31213AE2-2BC4-4B43-B00B-3448ECE67BA2}" type="parTrans" cxnId="{08DD8D6F-21F8-42E9-8749-132648740546}">
      <dgm:prSet/>
      <dgm:spPr/>
    </dgm:pt>
    <dgm:pt modelId="{1A069279-4385-4A75-B2B2-6146E82DE15A}" type="sibTrans" cxnId="{08DD8D6F-21F8-42E9-8749-132648740546}">
      <dgm:prSet/>
      <dgm:spPr/>
    </dgm:pt>
    <dgm:pt modelId="{93CF90EE-A813-4C63-8D97-B2E2010F47A4}">
      <dgm:prSet/>
      <dgm:spPr/>
      <dgm:t>
        <a:bodyPr/>
        <a:lstStyle/>
        <a:p>
          <a:r>
            <a:rPr lang="en-US" dirty="0"/>
            <a:t>ICH ICSR</a:t>
          </a:r>
        </a:p>
      </dgm:t>
    </dgm:pt>
    <dgm:pt modelId="{3544383A-0C84-4CBD-A83D-65C7E451C5E2}" type="parTrans" cxnId="{33AB5296-0BBB-4382-9B3E-77661960EDBC}">
      <dgm:prSet/>
      <dgm:spPr/>
    </dgm:pt>
    <dgm:pt modelId="{C33F25B6-A277-41D4-BB2B-A4256ACEC4A1}" type="sibTrans" cxnId="{33AB5296-0BBB-4382-9B3E-77661960EDBC}">
      <dgm:prSet/>
      <dgm:spPr/>
    </dgm:pt>
    <dgm:pt modelId="{E374DDFC-979C-4B70-97B8-28BC6F066FE0}" type="pres">
      <dgm:prSet presAssocID="{C339757E-F939-4879-83BF-D159AAA2EBA2}" presName="linear" presStyleCnt="0">
        <dgm:presLayoutVars>
          <dgm:dir/>
          <dgm:animLvl val="lvl"/>
          <dgm:resizeHandles val="exact"/>
        </dgm:presLayoutVars>
      </dgm:prSet>
      <dgm:spPr/>
    </dgm:pt>
    <dgm:pt modelId="{ED7C7F17-F00C-4A6F-8209-02250C1BF70A}" type="pres">
      <dgm:prSet presAssocID="{D80AEEA8-5D84-4EF6-92BD-E4A7CF8A15F6}" presName="parentLin" presStyleCnt="0"/>
      <dgm:spPr/>
    </dgm:pt>
    <dgm:pt modelId="{E688A33B-49B3-4760-9A86-8902D7E8404B}" type="pres">
      <dgm:prSet presAssocID="{D80AEEA8-5D84-4EF6-92BD-E4A7CF8A15F6}" presName="parentLeftMargin" presStyleLbl="node1" presStyleIdx="0" presStyleCnt="6"/>
      <dgm:spPr/>
    </dgm:pt>
    <dgm:pt modelId="{2975894A-A144-472C-A3B2-FCD0C7B2CB25}" type="pres">
      <dgm:prSet presAssocID="{D80AEEA8-5D84-4EF6-92BD-E4A7CF8A15F6}" presName="parentText" presStyleLbl="node1" presStyleIdx="0" presStyleCnt="6">
        <dgm:presLayoutVars>
          <dgm:chMax val="0"/>
          <dgm:bulletEnabled val="1"/>
        </dgm:presLayoutVars>
      </dgm:prSet>
      <dgm:spPr/>
    </dgm:pt>
    <dgm:pt modelId="{5E5EE999-5A68-4913-8F3B-15FF433D2D34}" type="pres">
      <dgm:prSet presAssocID="{D80AEEA8-5D84-4EF6-92BD-E4A7CF8A15F6}" presName="negativeSpace" presStyleCnt="0"/>
      <dgm:spPr/>
    </dgm:pt>
    <dgm:pt modelId="{393B7572-FB34-4C77-A5DB-ADC6FB6D2185}" type="pres">
      <dgm:prSet presAssocID="{D80AEEA8-5D84-4EF6-92BD-E4A7CF8A15F6}" presName="childText" presStyleLbl="conFgAcc1" presStyleIdx="0" presStyleCnt="6">
        <dgm:presLayoutVars>
          <dgm:bulletEnabled val="1"/>
        </dgm:presLayoutVars>
      </dgm:prSet>
      <dgm:spPr/>
    </dgm:pt>
    <dgm:pt modelId="{7EE5F4E9-8C45-4557-9D1D-99F70E2F33C0}" type="pres">
      <dgm:prSet presAssocID="{B0C404FD-5A3D-4C87-99DE-3EC49288CF4D}" presName="spaceBetweenRectangles" presStyleCnt="0"/>
      <dgm:spPr/>
    </dgm:pt>
    <dgm:pt modelId="{93DF567E-28C1-416D-92BB-3B5151AC6FEB}" type="pres">
      <dgm:prSet presAssocID="{3589B96C-7453-4226-A3DC-3CC566E86F3F}" presName="parentLin" presStyleCnt="0"/>
      <dgm:spPr/>
    </dgm:pt>
    <dgm:pt modelId="{B965544A-BCD2-44F4-B222-EB9C555BD574}" type="pres">
      <dgm:prSet presAssocID="{3589B96C-7453-4226-A3DC-3CC566E86F3F}" presName="parentLeftMargin" presStyleLbl="node1" presStyleIdx="0" presStyleCnt="6"/>
      <dgm:spPr/>
    </dgm:pt>
    <dgm:pt modelId="{8882348E-E301-45C0-B6B1-331AB1704584}" type="pres">
      <dgm:prSet presAssocID="{3589B96C-7453-4226-A3DC-3CC566E86F3F}" presName="parentText" presStyleLbl="node1" presStyleIdx="1" presStyleCnt="6">
        <dgm:presLayoutVars>
          <dgm:chMax val="0"/>
          <dgm:bulletEnabled val="1"/>
        </dgm:presLayoutVars>
      </dgm:prSet>
      <dgm:spPr/>
    </dgm:pt>
    <dgm:pt modelId="{6CE84BF1-5A33-4276-8B0B-F7C8888ECFA9}" type="pres">
      <dgm:prSet presAssocID="{3589B96C-7453-4226-A3DC-3CC566E86F3F}" presName="negativeSpace" presStyleCnt="0"/>
      <dgm:spPr/>
    </dgm:pt>
    <dgm:pt modelId="{8EA7B35E-33B8-4E2A-B945-320BAB54B658}" type="pres">
      <dgm:prSet presAssocID="{3589B96C-7453-4226-A3DC-3CC566E86F3F}" presName="childText" presStyleLbl="conFgAcc1" presStyleIdx="1" presStyleCnt="6">
        <dgm:presLayoutVars>
          <dgm:bulletEnabled val="1"/>
        </dgm:presLayoutVars>
      </dgm:prSet>
      <dgm:spPr/>
    </dgm:pt>
    <dgm:pt modelId="{4AAD3A1A-46B0-4983-953F-402ABB9B810A}" type="pres">
      <dgm:prSet presAssocID="{ADEFECA5-8C57-4494-9FE8-C8D8B815B881}" presName="spaceBetweenRectangles" presStyleCnt="0"/>
      <dgm:spPr/>
    </dgm:pt>
    <dgm:pt modelId="{E3BC8E84-E134-43CA-B60A-2D430948D813}" type="pres">
      <dgm:prSet presAssocID="{B882E230-2B4F-4CE3-98FB-862841658B55}" presName="parentLin" presStyleCnt="0"/>
      <dgm:spPr/>
    </dgm:pt>
    <dgm:pt modelId="{7FEC8C32-9F12-41A6-837B-00BE0B9F47A0}" type="pres">
      <dgm:prSet presAssocID="{B882E230-2B4F-4CE3-98FB-862841658B55}" presName="parentLeftMargin" presStyleLbl="node1" presStyleIdx="1" presStyleCnt="6"/>
      <dgm:spPr/>
    </dgm:pt>
    <dgm:pt modelId="{2C3E9C0A-49AA-4FA4-B28B-2551C6C93915}" type="pres">
      <dgm:prSet presAssocID="{B882E230-2B4F-4CE3-98FB-862841658B55}" presName="parentText" presStyleLbl="node1" presStyleIdx="2" presStyleCnt="6">
        <dgm:presLayoutVars>
          <dgm:chMax val="0"/>
          <dgm:bulletEnabled val="1"/>
        </dgm:presLayoutVars>
      </dgm:prSet>
      <dgm:spPr/>
    </dgm:pt>
    <dgm:pt modelId="{7B42F57B-FCD1-4168-A0EF-C08D81E309FB}" type="pres">
      <dgm:prSet presAssocID="{B882E230-2B4F-4CE3-98FB-862841658B55}" presName="negativeSpace" presStyleCnt="0"/>
      <dgm:spPr/>
    </dgm:pt>
    <dgm:pt modelId="{6E90B097-04AE-4F8F-9AFA-6B586774754D}" type="pres">
      <dgm:prSet presAssocID="{B882E230-2B4F-4CE3-98FB-862841658B55}" presName="childText" presStyleLbl="conFgAcc1" presStyleIdx="2" presStyleCnt="6">
        <dgm:presLayoutVars>
          <dgm:bulletEnabled val="1"/>
        </dgm:presLayoutVars>
      </dgm:prSet>
      <dgm:spPr/>
    </dgm:pt>
    <dgm:pt modelId="{96C40AEE-A325-48AE-ACC3-5957F4ABC49A}" type="pres">
      <dgm:prSet presAssocID="{B2FE2D2A-A037-4C2D-8F34-7F8B59A036F4}" presName="spaceBetweenRectangles" presStyleCnt="0"/>
      <dgm:spPr/>
    </dgm:pt>
    <dgm:pt modelId="{FEAA5FED-5EB1-42B5-BD89-4E14DA2FC874}" type="pres">
      <dgm:prSet presAssocID="{C8B9D1DB-DE38-435F-B253-7A69F79761D2}" presName="parentLin" presStyleCnt="0"/>
      <dgm:spPr/>
    </dgm:pt>
    <dgm:pt modelId="{30B22567-2B35-4F14-B569-7721999D8D6F}" type="pres">
      <dgm:prSet presAssocID="{C8B9D1DB-DE38-435F-B253-7A69F79761D2}" presName="parentLeftMargin" presStyleLbl="node1" presStyleIdx="2" presStyleCnt="6"/>
      <dgm:spPr/>
    </dgm:pt>
    <dgm:pt modelId="{04C51450-319D-4E4D-BAF2-6F209C6DBD67}" type="pres">
      <dgm:prSet presAssocID="{C8B9D1DB-DE38-435F-B253-7A69F79761D2}" presName="parentText" presStyleLbl="node1" presStyleIdx="3" presStyleCnt="6">
        <dgm:presLayoutVars>
          <dgm:chMax val="0"/>
          <dgm:bulletEnabled val="1"/>
        </dgm:presLayoutVars>
      </dgm:prSet>
      <dgm:spPr/>
    </dgm:pt>
    <dgm:pt modelId="{BC921CD9-1B31-4176-B45E-20B17919E7A1}" type="pres">
      <dgm:prSet presAssocID="{C8B9D1DB-DE38-435F-B253-7A69F79761D2}" presName="negativeSpace" presStyleCnt="0"/>
      <dgm:spPr/>
    </dgm:pt>
    <dgm:pt modelId="{096A7A96-5EB0-4BC2-BAE7-B9B3E0991634}" type="pres">
      <dgm:prSet presAssocID="{C8B9D1DB-DE38-435F-B253-7A69F79761D2}" presName="childText" presStyleLbl="conFgAcc1" presStyleIdx="3" presStyleCnt="6">
        <dgm:presLayoutVars>
          <dgm:bulletEnabled val="1"/>
        </dgm:presLayoutVars>
      </dgm:prSet>
      <dgm:spPr/>
    </dgm:pt>
    <dgm:pt modelId="{FC0948B6-97DE-45BA-9917-AB209CA7F8DD}" type="pres">
      <dgm:prSet presAssocID="{6FF9D3BB-C3AB-4567-9201-FF8A08B430D3}" presName="spaceBetweenRectangles" presStyleCnt="0"/>
      <dgm:spPr/>
    </dgm:pt>
    <dgm:pt modelId="{4D763189-5288-4802-8E03-727E8EDA6AB8}" type="pres">
      <dgm:prSet presAssocID="{051B8E48-630B-4EB3-AA81-07B884B8B53B}" presName="parentLin" presStyleCnt="0"/>
      <dgm:spPr/>
    </dgm:pt>
    <dgm:pt modelId="{556BAB1E-270F-4854-9310-1AAEDC32F9DB}" type="pres">
      <dgm:prSet presAssocID="{051B8E48-630B-4EB3-AA81-07B884B8B53B}" presName="parentLeftMargin" presStyleLbl="node1" presStyleIdx="3" presStyleCnt="6"/>
      <dgm:spPr/>
    </dgm:pt>
    <dgm:pt modelId="{598EF997-B2A0-45EA-BC69-5E74C5E4334D}" type="pres">
      <dgm:prSet presAssocID="{051B8E48-630B-4EB3-AA81-07B884B8B53B}" presName="parentText" presStyleLbl="node1" presStyleIdx="4" presStyleCnt="6">
        <dgm:presLayoutVars>
          <dgm:chMax val="0"/>
          <dgm:bulletEnabled val="1"/>
        </dgm:presLayoutVars>
      </dgm:prSet>
      <dgm:spPr/>
    </dgm:pt>
    <dgm:pt modelId="{B9777A5A-5128-4076-84E0-32ECEF90F062}" type="pres">
      <dgm:prSet presAssocID="{051B8E48-630B-4EB3-AA81-07B884B8B53B}" presName="negativeSpace" presStyleCnt="0"/>
      <dgm:spPr/>
    </dgm:pt>
    <dgm:pt modelId="{240B8221-9DE5-46DD-AB3F-170BB3CA60DE}" type="pres">
      <dgm:prSet presAssocID="{051B8E48-630B-4EB3-AA81-07B884B8B53B}" presName="childText" presStyleLbl="conFgAcc1" presStyleIdx="4" presStyleCnt="6">
        <dgm:presLayoutVars>
          <dgm:bulletEnabled val="1"/>
        </dgm:presLayoutVars>
      </dgm:prSet>
      <dgm:spPr/>
    </dgm:pt>
    <dgm:pt modelId="{EA8B8ABE-D737-47E2-9404-D47159AF8C0A}" type="pres">
      <dgm:prSet presAssocID="{78E0B0DD-7DB5-440B-8A42-7EA69E6CCF44}" presName="spaceBetweenRectangles" presStyleCnt="0"/>
      <dgm:spPr/>
    </dgm:pt>
    <dgm:pt modelId="{18A4BA34-A589-4FFD-A1B7-CDA275DC28CB}" type="pres">
      <dgm:prSet presAssocID="{905B5BC8-CED9-4F7A-9FD5-5C67F8F96427}" presName="parentLin" presStyleCnt="0"/>
      <dgm:spPr/>
    </dgm:pt>
    <dgm:pt modelId="{1E4CE7C6-A335-49C9-9934-280A03BB30C7}" type="pres">
      <dgm:prSet presAssocID="{905B5BC8-CED9-4F7A-9FD5-5C67F8F96427}" presName="parentLeftMargin" presStyleLbl="node1" presStyleIdx="4" presStyleCnt="6"/>
      <dgm:spPr/>
    </dgm:pt>
    <dgm:pt modelId="{91575F62-3256-4B0F-8854-27EDF868A0DA}" type="pres">
      <dgm:prSet presAssocID="{905B5BC8-CED9-4F7A-9FD5-5C67F8F96427}" presName="parentText" presStyleLbl="node1" presStyleIdx="5" presStyleCnt="6">
        <dgm:presLayoutVars>
          <dgm:chMax val="0"/>
          <dgm:bulletEnabled val="1"/>
        </dgm:presLayoutVars>
      </dgm:prSet>
      <dgm:spPr/>
    </dgm:pt>
    <dgm:pt modelId="{5F21811C-9FA2-4BCA-90CD-A13A9A7162E1}" type="pres">
      <dgm:prSet presAssocID="{905B5BC8-CED9-4F7A-9FD5-5C67F8F96427}" presName="negativeSpace" presStyleCnt="0"/>
      <dgm:spPr/>
    </dgm:pt>
    <dgm:pt modelId="{C15F6CC4-592F-4777-B8A9-3C6B5D51D52B}" type="pres">
      <dgm:prSet presAssocID="{905B5BC8-CED9-4F7A-9FD5-5C67F8F96427}" presName="childText" presStyleLbl="conFgAcc1" presStyleIdx="5" presStyleCnt="6">
        <dgm:presLayoutVars>
          <dgm:bulletEnabled val="1"/>
        </dgm:presLayoutVars>
      </dgm:prSet>
      <dgm:spPr/>
    </dgm:pt>
  </dgm:ptLst>
  <dgm:cxnLst>
    <dgm:cxn modelId="{80A23C0D-F0F0-4D12-AE2E-3AE62C3788F7}" type="presOf" srcId="{905B5BC8-CED9-4F7A-9FD5-5C67F8F96427}" destId="{91575F62-3256-4B0F-8854-27EDF868A0DA}" srcOrd="1" destOrd="0" presId="urn:microsoft.com/office/officeart/2005/8/layout/list1"/>
    <dgm:cxn modelId="{1EEFE412-9E77-4E28-82D0-FB01E17031DC}" srcId="{051B8E48-630B-4EB3-AA81-07B884B8B53B}" destId="{62217D52-D563-4CFB-BB92-50738E716979}" srcOrd="0" destOrd="0" parTransId="{89A23F1E-BA32-40A6-87A9-72B9E0D091A0}" sibTransId="{A737EBC2-B581-438D-9648-44814DD3C4A8}"/>
    <dgm:cxn modelId="{A8F47817-E43B-4E22-B0F7-1C40CE24F117}" type="presOf" srcId="{C8B9D1DB-DE38-435F-B253-7A69F79761D2}" destId="{04C51450-319D-4E4D-BAF2-6F209C6DBD67}" srcOrd="1" destOrd="0" presId="urn:microsoft.com/office/officeart/2005/8/layout/list1"/>
    <dgm:cxn modelId="{9D1BC724-2786-48BE-80A5-BE3E348D1493}" type="presOf" srcId="{93CF90EE-A813-4C63-8D97-B2E2010F47A4}" destId="{C15F6CC4-592F-4777-B8A9-3C6B5D51D52B}" srcOrd="0" destOrd="1" presId="urn:microsoft.com/office/officeart/2005/8/layout/list1"/>
    <dgm:cxn modelId="{CBFA242B-217D-4557-B481-5CBDDF1C8E92}" type="presOf" srcId="{44F960CD-9020-4E39-A06B-2C0A45578D41}" destId="{096A7A96-5EB0-4BC2-BAE7-B9B3E0991634}" srcOrd="0" destOrd="0" presId="urn:microsoft.com/office/officeart/2005/8/layout/list1"/>
    <dgm:cxn modelId="{5FEAD62B-0DDF-4557-8D8D-6BD3E527E0E5}" srcId="{C339757E-F939-4879-83BF-D159AAA2EBA2}" destId="{D80AEEA8-5D84-4EF6-92BD-E4A7CF8A15F6}" srcOrd="0" destOrd="0" parTransId="{B364C53D-18C1-4998-9DFE-A075A7A84140}" sibTransId="{B0C404FD-5A3D-4C87-99DE-3EC49288CF4D}"/>
    <dgm:cxn modelId="{D5CEEE2F-DC39-474B-AAD7-6837396F7B98}" type="presOf" srcId="{D80AEEA8-5D84-4EF6-92BD-E4A7CF8A15F6}" destId="{E688A33B-49B3-4760-9A86-8902D7E8404B}" srcOrd="0" destOrd="0" presId="urn:microsoft.com/office/officeart/2005/8/layout/list1"/>
    <dgm:cxn modelId="{8A447D35-B3FB-48C5-B3F4-5ACE9BE69F3D}" type="presOf" srcId="{62217D52-D563-4CFB-BB92-50738E716979}" destId="{240B8221-9DE5-46DD-AB3F-170BB3CA60DE}" srcOrd="0" destOrd="0" presId="urn:microsoft.com/office/officeart/2005/8/layout/list1"/>
    <dgm:cxn modelId="{01291436-23BE-4648-9716-4C9CF1E15D1B}" srcId="{051B8E48-630B-4EB3-AA81-07B884B8B53B}" destId="{19FB8866-A0C1-4300-8778-2C52872C9624}" srcOrd="1" destOrd="0" parTransId="{5D559B43-3670-4021-920A-3C231AB7999C}" sibTransId="{FA62604C-F23F-4E18-8CA7-3C886384A3A3}"/>
    <dgm:cxn modelId="{58CBF33B-36CF-48C7-B58B-D1BDAEFB533E}" srcId="{B882E230-2B4F-4CE3-98FB-862841658B55}" destId="{2BE8349F-B0B7-4670-B98C-0C98BBFD1F0C}" srcOrd="0" destOrd="0" parTransId="{13F204F5-B547-4708-8188-20A97651FD15}" sibTransId="{238B5B12-C4B7-4299-87FA-536BC8683030}"/>
    <dgm:cxn modelId="{06652162-80F0-4CED-877E-FE2AED4379F5}" type="presOf" srcId="{C8B9D1DB-DE38-435F-B253-7A69F79761D2}" destId="{30B22567-2B35-4F14-B569-7721999D8D6F}" srcOrd="0" destOrd="0" presId="urn:microsoft.com/office/officeart/2005/8/layout/list1"/>
    <dgm:cxn modelId="{76B0F64C-51B2-4544-9B45-B85FE5EA2104}" type="presOf" srcId="{B882E230-2B4F-4CE3-98FB-862841658B55}" destId="{2C3E9C0A-49AA-4FA4-B28B-2551C6C93915}" srcOrd="1" destOrd="0" presId="urn:microsoft.com/office/officeart/2005/8/layout/list1"/>
    <dgm:cxn modelId="{08DD8D6F-21F8-42E9-8749-132648740546}" srcId="{905B5BC8-CED9-4F7A-9FD5-5C67F8F96427}" destId="{55967D1B-D3DD-4953-9459-53677F6EC91E}" srcOrd="0" destOrd="0" parTransId="{31213AE2-2BC4-4B43-B00B-3448ECE67BA2}" sibTransId="{1A069279-4385-4A75-B2B2-6146E82DE15A}"/>
    <dgm:cxn modelId="{CAF3BB74-F3DE-4AD5-AA0C-9F826CB6BE1E}" type="presOf" srcId="{B882E230-2B4F-4CE3-98FB-862841658B55}" destId="{7FEC8C32-9F12-41A6-837B-00BE0B9F47A0}" srcOrd="0" destOrd="0" presId="urn:microsoft.com/office/officeart/2005/8/layout/list1"/>
    <dgm:cxn modelId="{C205387C-EE6C-455E-85C4-326214B0D0C5}" srcId="{C339757E-F939-4879-83BF-D159AAA2EBA2}" destId="{3589B96C-7453-4226-A3DC-3CC566E86F3F}" srcOrd="1" destOrd="0" parTransId="{96EAF297-CF87-48C0-8567-B343F18545B3}" sibTransId="{ADEFECA5-8C57-4494-9FE8-C8D8B815B881}"/>
    <dgm:cxn modelId="{1F7CD37D-BE39-4CA6-966B-54C5469C07D5}" type="presOf" srcId="{905B5BC8-CED9-4F7A-9FD5-5C67F8F96427}" destId="{1E4CE7C6-A335-49C9-9934-280A03BB30C7}" srcOrd="0" destOrd="0" presId="urn:microsoft.com/office/officeart/2005/8/layout/list1"/>
    <dgm:cxn modelId="{64D76A82-26C9-4A76-8A4C-94254F7EAFBA}" srcId="{C8B9D1DB-DE38-435F-B253-7A69F79761D2}" destId="{44F960CD-9020-4E39-A06B-2C0A45578D41}" srcOrd="0" destOrd="0" parTransId="{C91FB406-5681-4257-8496-3F66D15E6528}" sibTransId="{417404E7-E7B5-4F18-AF0E-B701ADAE10E8}"/>
    <dgm:cxn modelId="{33AB5296-0BBB-4382-9B3E-77661960EDBC}" srcId="{905B5BC8-CED9-4F7A-9FD5-5C67F8F96427}" destId="{93CF90EE-A813-4C63-8D97-B2E2010F47A4}" srcOrd="1" destOrd="0" parTransId="{3544383A-0C84-4CBD-A83D-65C7E451C5E2}" sibTransId="{C33F25B6-A277-41D4-BB2B-A4256ACEC4A1}"/>
    <dgm:cxn modelId="{91CC219E-797E-4622-9B51-8C874DD81CCE}" type="presOf" srcId="{C339757E-F939-4879-83BF-D159AAA2EBA2}" destId="{E374DDFC-979C-4B70-97B8-28BC6F066FE0}" srcOrd="0" destOrd="0" presId="urn:microsoft.com/office/officeart/2005/8/layout/list1"/>
    <dgm:cxn modelId="{6ACC27AA-B6CB-4158-AB8C-FD8331BCB779}" srcId="{C339757E-F939-4879-83BF-D159AAA2EBA2}" destId="{C8B9D1DB-DE38-435F-B253-7A69F79761D2}" srcOrd="3" destOrd="0" parTransId="{EFC61316-8DBF-4FED-93A2-959288E72B35}" sibTransId="{6FF9D3BB-C3AB-4567-9201-FF8A08B430D3}"/>
    <dgm:cxn modelId="{B68A70B4-A851-4EF9-B837-A87982C29523}" type="presOf" srcId="{55967D1B-D3DD-4953-9459-53677F6EC91E}" destId="{C15F6CC4-592F-4777-B8A9-3C6B5D51D52B}" srcOrd="0" destOrd="0" presId="urn:microsoft.com/office/officeart/2005/8/layout/list1"/>
    <dgm:cxn modelId="{40BE59CA-E513-487F-AD04-B8E2E0964129}" srcId="{C339757E-F939-4879-83BF-D159AAA2EBA2}" destId="{905B5BC8-CED9-4F7A-9FD5-5C67F8F96427}" srcOrd="5" destOrd="0" parTransId="{A9A67388-53DF-4E4F-AF80-02288C064C98}" sibTransId="{2E6BFA7E-B273-4174-A89A-C76F9F56499B}"/>
    <dgm:cxn modelId="{B69AA0CC-7B7F-4D6D-B503-51DD18454CBA}" type="presOf" srcId="{051B8E48-630B-4EB3-AA81-07B884B8B53B}" destId="{556BAB1E-270F-4854-9310-1AAEDC32F9DB}" srcOrd="0" destOrd="0" presId="urn:microsoft.com/office/officeart/2005/8/layout/list1"/>
    <dgm:cxn modelId="{D251A3CF-BE24-454D-AC5E-4C675805CE83}" type="presOf" srcId="{D80AEEA8-5D84-4EF6-92BD-E4A7CF8A15F6}" destId="{2975894A-A144-472C-A3B2-FCD0C7B2CB25}" srcOrd="1" destOrd="0" presId="urn:microsoft.com/office/officeart/2005/8/layout/list1"/>
    <dgm:cxn modelId="{8A1A9BD0-8726-4D60-91EE-C55C247368B5}" type="presOf" srcId="{051B8E48-630B-4EB3-AA81-07B884B8B53B}" destId="{598EF997-B2A0-45EA-BC69-5E74C5E4334D}" srcOrd="1" destOrd="0" presId="urn:microsoft.com/office/officeart/2005/8/layout/list1"/>
    <dgm:cxn modelId="{E176CFDB-BFB2-4CB2-9579-3ACD51AA84AA}" type="presOf" srcId="{2BE8349F-B0B7-4670-B98C-0C98BBFD1F0C}" destId="{6E90B097-04AE-4F8F-9AFA-6B586774754D}" srcOrd="0" destOrd="0" presId="urn:microsoft.com/office/officeart/2005/8/layout/list1"/>
    <dgm:cxn modelId="{06F5A2DD-519B-4251-B9FB-1C1AA8D1311E}" srcId="{C339757E-F939-4879-83BF-D159AAA2EBA2}" destId="{051B8E48-630B-4EB3-AA81-07B884B8B53B}" srcOrd="4" destOrd="0" parTransId="{F4C24EE5-AED7-41A0-9A3E-8DF941304C08}" sibTransId="{78E0B0DD-7DB5-440B-8A42-7EA69E6CCF44}"/>
    <dgm:cxn modelId="{BA2E45DE-E821-4BBA-B139-5104C99B056C}" type="presOf" srcId="{19FB8866-A0C1-4300-8778-2C52872C9624}" destId="{240B8221-9DE5-46DD-AB3F-170BB3CA60DE}" srcOrd="0" destOrd="1" presId="urn:microsoft.com/office/officeart/2005/8/layout/list1"/>
    <dgm:cxn modelId="{ECDC47E4-AA8F-4DB9-90AC-C1BA9051C5DE}" srcId="{C339757E-F939-4879-83BF-D159AAA2EBA2}" destId="{B882E230-2B4F-4CE3-98FB-862841658B55}" srcOrd="2" destOrd="0" parTransId="{DCC26388-1EBB-4A65-8C33-78AB1AB0F8B1}" sibTransId="{B2FE2D2A-A037-4C2D-8F34-7F8B59A036F4}"/>
    <dgm:cxn modelId="{3A4EC8ED-CD89-44F0-8077-E8C85F6FF2FF}" type="presOf" srcId="{3589B96C-7453-4226-A3DC-3CC566E86F3F}" destId="{B965544A-BCD2-44F4-B222-EB9C555BD574}" srcOrd="0" destOrd="0" presId="urn:microsoft.com/office/officeart/2005/8/layout/list1"/>
    <dgm:cxn modelId="{1749CFFF-4355-4EFB-BB8E-88A906F2200F}" type="presOf" srcId="{3589B96C-7453-4226-A3DC-3CC566E86F3F}" destId="{8882348E-E301-45C0-B6B1-331AB1704584}" srcOrd="1" destOrd="0" presId="urn:microsoft.com/office/officeart/2005/8/layout/list1"/>
    <dgm:cxn modelId="{318D301F-6315-49A4-A6A0-F7ECC0A8B382}" type="presParOf" srcId="{E374DDFC-979C-4B70-97B8-28BC6F066FE0}" destId="{ED7C7F17-F00C-4A6F-8209-02250C1BF70A}" srcOrd="0" destOrd="0" presId="urn:microsoft.com/office/officeart/2005/8/layout/list1"/>
    <dgm:cxn modelId="{B153AAF6-BA8D-41E5-A334-5BCF63D0223D}" type="presParOf" srcId="{ED7C7F17-F00C-4A6F-8209-02250C1BF70A}" destId="{E688A33B-49B3-4760-9A86-8902D7E8404B}" srcOrd="0" destOrd="0" presId="urn:microsoft.com/office/officeart/2005/8/layout/list1"/>
    <dgm:cxn modelId="{61350C2E-9490-49DF-A6C3-BCD914AE81AC}" type="presParOf" srcId="{ED7C7F17-F00C-4A6F-8209-02250C1BF70A}" destId="{2975894A-A144-472C-A3B2-FCD0C7B2CB25}" srcOrd="1" destOrd="0" presId="urn:microsoft.com/office/officeart/2005/8/layout/list1"/>
    <dgm:cxn modelId="{ACE6599F-B9B5-4665-B11C-C7B31BECFF3E}" type="presParOf" srcId="{E374DDFC-979C-4B70-97B8-28BC6F066FE0}" destId="{5E5EE999-5A68-4913-8F3B-15FF433D2D34}" srcOrd="1" destOrd="0" presId="urn:microsoft.com/office/officeart/2005/8/layout/list1"/>
    <dgm:cxn modelId="{0001FD1E-08EA-48CA-A423-DE3C96A613E3}" type="presParOf" srcId="{E374DDFC-979C-4B70-97B8-28BC6F066FE0}" destId="{393B7572-FB34-4C77-A5DB-ADC6FB6D2185}" srcOrd="2" destOrd="0" presId="urn:microsoft.com/office/officeart/2005/8/layout/list1"/>
    <dgm:cxn modelId="{D69E4DF5-9B4C-4DED-A7B8-2B4862D1880E}" type="presParOf" srcId="{E374DDFC-979C-4B70-97B8-28BC6F066FE0}" destId="{7EE5F4E9-8C45-4557-9D1D-99F70E2F33C0}" srcOrd="3" destOrd="0" presId="urn:microsoft.com/office/officeart/2005/8/layout/list1"/>
    <dgm:cxn modelId="{5168B48E-83C4-45CB-9A55-8492B0287AA2}" type="presParOf" srcId="{E374DDFC-979C-4B70-97B8-28BC6F066FE0}" destId="{93DF567E-28C1-416D-92BB-3B5151AC6FEB}" srcOrd="4" destOrd="0" presId="urn:microsoft.com/office/officeart/2005/8/layout/list1"/>
    <dgm:cxn modelId="{DFB4EF61-4B76-479A-B086-E67126D90119}" type="presParOf" srcId="{93DF567E-28C1-416D-92BB-3B5151AC6FEB}" destId="{B965544A-BCD2-44F4-B222-EB9C555BD574}" srcOrd="0" destOrd="0" presId="urn:microsoft.com/office/officeart/2005/8/layout/list1"/>
    <dgm:cxn modelId="{1FE22780-B926-4B74-B710-0ABC7C4DC047}" type="presParOf" srcId="{93DF567E-28C1-416D-92BB-3B5151AC6FEB}" destId="{8882348E-E301-45C0-B6B1-331AB1704584}" srcOrd="1" destOrd="0" presId="urn:microsoft.com/office/officeart/2005/8/layout/list1"/>
    <dgm:cxn modelId="{DD75B8EC-7BB7-4447-9D60-EC1A1452D463}" type="presParOf" srcId="{E374DDFC-979C-4B70-97B8-28BC6F066FE0}" destId="{6CE84BF1-5A33-4276-8B0B-F7C8888ECFA9}" srcOrd="5" destOrd="0" presId="urn:microsoft.com/office/officeart/2005/8/layout/list1"/>
    <dgm:cxn modelId="{9F4E9C5D-F560-449B-BE08-352429981D0E}" type="presParOf" srcId="{E374DDFC-979C-4B70-97B8-28BC6F066FE0}" destId="{8EA7B35E-33B8-4E2A-B945-320BAB54B658}" srcOrd="6" destOrd="0" presId="urn:microsoft.com/office/officeart/2005/8/layout/list1"/>
    <dgm:cxn modelId="{27AECB23-E99E-4AF0-B452-8B03748C0664}" type="presParOf" srcId="{E374DDFC-979C-4B70-97B8-28BC6F066FE0}" destId="{4AAD3A1A-46B0-4983-953F-402ABB9B810A}" srcOrd="7" destOrd="0" presId="urn:microsoft.com/office/officeart/2005/8/layout/list1"/>
    <dgm:cxn modelId="{78F37654-6CD3-4FEC-AF27-26FF26F5B0BF}" type="presParOf" srcId="{E374DDFC-979C-4B70-97B8-28BC6F066FE0}" destId="{E3BC8E84-E134-43CA-B60A-2D430948D813}" srcOrd="8" destOrd="0" presId="urn:microsoft.com/office/officeart/2005/8/layout/list1"/>
    <dgm:cxn modelId="{759537E2-C4BB-4870-ADB6-3CA67F4D2200}" type="presParOf" srcId="{E3BC8E84-E134-43CA-B60A-2D430948D813}" destId="{7FEC8C32-9F12-41A6-837B-00BE0B9F47A0}" srcOrd="0" destOrd="0" presId="urn:microsoft.com/office/officeart/2005/8/layout/list1"/>
    <dgm:cxn modelId="{FEF32A2A-C279-40EC-8D29-995A9763DBBD}" type="presParOf" srcId="{E3BC8E84-E134-43CA-B60A-2D430948D813}" destId="{2C3E9C0A-49AA-4FA4-B28B-2551C6C93915}" srcOrd="1" destOrd="0" presId="urn:microsoft.com/office/officeart/2005/8/layout/list1"/>
    <dgm:cxn modelId="{FC0A6D79-5A81-455E-B525-CB2A02655E3C}" type="presParOf" srcId="{E374DDFC-979C-4B70-97B8-28BC6F066FE0}" destId="{7B42F57B-FCD1-4168-A0EF-C08D81E309FB}" srcOrd="9" destOrd="0" presId="urn:microsoft.com/office/officeart/2005/8/layout/list1"/>
    <dgm:cxn modelId="{5072ACB5-1BF0-4336-A76C-2CFDE2B7FD2C}" type="presParOf" srcId="{E374DDFC-979C-4B70-97B8-28BC6F066FE0}" destId="{6E90B097-04AE-4F8F-9AFA-6B586774754D}" srcOrd="10" destOrd="0" presId="urn:microsoft.com/office/officeart/2005/8/layout/list1"/>
    <dgm:cxn modelId="{2EE7ED0F-D068-4154-A4B7-B2B93690A9E2}" type="presParOf" srcId="{E374DDFC-979C-4B70-97B8-28BC6F066FE0}" destId="{96C40AEE-A325-48AE-ACC3-5957F4ABC49A}" srcOrd="11" destOrd="0" presId="urn:microsoft.com/office/officeart/2005/8/layout/list1"/>
    <dgm:cxn modelId="{CAE3C87A-6E83-458B-A10E-97C55D89950E}" type="presParOf" srcId="{E374DDFC-979C-4B70-97B8-28BC6F066FE0}" destId="{FEAA5FED-5EB1-42B5-BD89-4E14DA2FC874}" srcOrd="12" destOrd="0" presId="urn:microsoft.com/office/officeart/2005/8/layout/list1"/>
    <dgm:cxn modelId="{99BB43A2-0A0B-4D69-83C4-BA03BBA6AFCA}" type="presParOf" srcId="{FEAA5FED-5EB1-42B5-BD89-4E14DA2FC874}" destId="{30B22567-2B35-4F14-B569-7721999D8D6F}" srcOrd="0" destOrd="0" presId="urn:microsoft.com/office/officeart/2005/8/layout/list1"/>
    <dgm:cxn modelId="{624DE5C9-2A7C-426F-90C2-FBA46E89230E}" type="presParOf" srcId="{FEAA5FED-5EB1-42B5-BD89-4E14DA2FC874}" destId="{04C51450-319D-4E4D-BAF2-6F209C6DBD67}" srcOrd="1" destOrd="0" presId="urn:microsoft.com/office/officeart/2005/8/layout/list1"/>
    <dgm:cxn modelId="{0DA90F7E-AB30-4ECF-B8B9-A393BC766AFB}" type="presParOf" srcId="{E374DDFC-979C-4B70-97B8-28BC6F066FE0}" destId="{BC921CD9-1B31-4176-B45E-20B17919E7A1}" srcOrd="13" destOrd="0" presId="urn:microsoft.com/office/officeart/2005/8/layout/list1"/>
    <dgm:cxn modelId="{F2FF341C-3A2E-4633-9E6C-D38FA770D476}" type="presParOf" srcId="{E374DDFC-979C-4B70-97B8-28BC6F066FE0}" destId="{096A7A96-5EB0-4BC2-BAE7-B9B3E0991634}" srcOrd="14" destOrd="0" presId="urn:microsoft.com/office/officeart/2005/8/layout/list1"/>
    <dgm:cxn modelId="{BCAC90FA-BE3D-4E89-A33B-A9DF771E2EC1}" type="presParOf" srcId="{E374DDFC-979C-4B70-97B8-28BC6F066FE0}" destId="{FC0948B6-97DE-45BA-9917-AB209CA7F8DD}" srcOrd="15" destOrd="0" presId="urn:microsoft.com/office/officeart/2005/8/layout/list1"/>
    <dgm:cxn modelId="{BB42882D-03F9-49DB-8387-18B3CEDAE1C3}" type="presParOf" srcId="{E374DDFC-979C-4B70-97B8-28BC6F066FE0}" destId="{4D763189-5288-4802-8E03-727E8EDA6AB8}" srcOrd="16" destOrd="0" presId="urn:microsoft.com/office/officeart/2005/8/layout/list1"/>
    <dgm:cxn modelId="{C0D70F65-0832-4459-92CC-EF174C13D420}" type="presParOf" srcId="{4D763189-5288-4802-8E03-727E8EDA6AB8}" destId="{556BAB1E-270F-4854-9310-1AAEDC32F9DB}" srcOrd="0" destOrd="0" presId="urn:microsoft.com/office/officeart/2005/8/layout/list1"/>
    <dgm:cxn modelId="{4469F078-6CE5-4B55-B6AF-0AF7242D266C}" type="presParOf" srcId="{4D763189-5288-4802-8E03-727E8EDA6AB8}" destId="{598EF997-B2A0-45EA-BC69-5E74C5E4334D}" srcOrd="1" destOrd="0" presId="urn:microsoft.com/office/officeart/2005/8/layout/list1"/>
    <dgm:cxn modelId="{8385A44E-02E0-4C4A-A5CC-4229C15E30F1}" type="presParOf" srcId="{E374DDFC-979C-4B70-97B8-28BC6F066FE0}" destId="{B9777A5A-5128-4076-84E0-32ECEF90F062}" srcOrd="17" destOrd="0" presId="urn:microsoft.com/office/officeart/2005/8/layout/list1"/>
    <dgm:cxn modelId="{DC69E416-2CEE-415B-8C40-BD9DF7945EF1}" type="presParOf" srcId="{E374DDFC-979C-4B70-97B8-28BC6F066FE0}" destId="{240B8221-9DE5-46DD-AB3F-170BB3CA60DE}" srcOrd="18" destOrd="0" presId="urn:microsoft.com/office/officeart/2005/8/layout/list1"/>
    <dgm:cxn modelId="{755E6244-75A6-48F7-9150-3D8A11FF0C47}" type="presParOf" srcId="{E374DDFC-979C-4B70-97B8-28BC6F066FE0}" destId="{EA8B8ABE-D737-47E2-9404-D47159AF8C0A}" srcOrd="19" destOrd="0" presId="urn:microsoft.com/office/officeart/2005/8/layout/list1"/>
    <dgm:cxn modelId="{2C896560-4CC4-4043-93A4-B52CE3ABC881}" type="presParOf" srcId="{E374DDFC-979C-4B70-97B8-28BC6F066FE0}" destId="{18A4BA34-A589-4FFD-A1B7-CDA275DC28CB}" srcOrd="20" destOrd="0" presId="urn:microsoft.com/office/officeart/2005/8/layout/list1"/>
    <dgm:cxn modelId="{3A268BB2-2A8F-4632-810E-6D1005956E16}" type="presParOf" srcId="{18A4BA34-A589-4FFD-A1B7-CDA275DC28CB}" destId="{1E4CE7C6-A335-49C9-9934-280A03BB30C7}" srcOrd="0" destOrd="0" presId="urn:microsoft.com/office/officeart/2005/8/layout/list1"/>
    <dgm:cxn modelId="{75FA3A81-15A9-490C-8483-1E2A8C6CDD4E}" type="presParOf" srcId="{18A4BA34-A589-4FFD-A1B7-CDA275DC28CB}" destId="{91575F62-3256-4B0F-8854-27EDF868A0DA}" srcOrd="1" destOrd="0" presId="urn:microsoft.com/office/officeart/2005/8/layout/list1"/>
    <dgm:cxn modelId="{8B14F420-FCA7-43BE-A5FB-01FE44F7C0C0}" type="presParOf" srcId="{E374DDFC-979C-4B70-97B8-28BC6F066FE0}" destId="{5F21811C-9FA2-4BCA-90CD-A13A9A7162E1}" srcOrd="21" destOrd="0" presId="urn:microsoft.com/office/officeart/2005/8/layout/list1"/>
    <dgm:cxn modelId="{6BB43AD7-F98A-4584-8074-11705BCEFA99}" type="presParOf" srcId="{E374DDFC-979C-4B70-97B8-28BC6F066FE0}" destId="{C15F6CC4-592F-4777-B8A9-3C6B5D51D52B}"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F7E94E-C27A-44B8-A324-E69CF9CEDD0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F9B24AD-BD80-42C2-848D-76BD06EB345F}">
      <dgm:prSet/>
      <dgm:spPr/>
      <dgm:t>
        <a:bodyPr/>
        <a:lstStyle/>
        <a:p>
          <a:r>
            <a:rPr lang="en-US"/>
            <a:t>Tableau</a:t>
          </a:r>
        </a:p>
      </dgm:t>
    </dgm:pt>
    <dgm:pt modelId="{49A8A60C-0341-45AB-80B6-7CFC0C6073AF}" type="parTrans" cxnId="{FBC3BB32-2CB6-400E-B5E3-EE54E4D2C486}">
      <dgm:prSet/>
      <dgm:spPr/>
      <dgm:t>
        <a:bodyPr/>
        <a:lstStyle/>
        <a:p>
          <a:endParaRPr lang="en-US"/>
        </a:p>
      </dgm:t>
    </dgm:pt>
    <dgm:pt modelId="{1B05C3F0-4152-467C-9576-193E4661EA6F}" type="sibTrans" cxnId="{FBC3BB32-2CB6-400E-B5E3-EE54E4D2C486}">
      <dgm:prSet/>
      <dgm:spPr/>
      <dgm:t>
        <a:bodyPr/>
        <a:lstStyle/>
        <a:p>
          <a:endParaRPr lang="en-US"/>
        </a:p>
      </dgm:t>
    </dgm:pt>
    <dgm:pt modelId="{758C5F89-BA3C-4185-ABCF-5D592185DEC6}">
      <dgm:prSet/>
      <dgm:spPr/>
      <dgm:t>
        <a:bodyPr/>
        <a:lstStyle/>
        <a:p>
          <a:r>
            <a:rPr lang="en-US"/>
            <a:t>Visualizations</a:t>
          </a:r>
        </a:p>
      </dgm:t>
    </dgm:pt>
    <dgm:pt modelId="{000A7668-141B-42EA-B38A-5543B2E66BEC}" type="parTrans" cxnId="{C9DD1AB6-DD10-42B1-9B75-72F6FD87800D}">
      <dgm:prSet/>
      <dgm:spPr/>
      <dgm:t>
        <a:bodyPr/>
        <a:lstStyle/>
        <a:p>
          <a:endParaRPr lang="en-US"/>
        </a:p>
      </dgm:t>
    </dgm:pt>
    <dgm:pt modelId="{37FFAE64-5FBF-47E9-AF9C-218AF6904EAF}" type="sibTrans" cxnId="{C9DD1AB6-DD10-42B1-9B75-72F6FD87800D}">
      <dgm:prSet/>
      <dgm:spPr/>
      <dgm:t>
        <a:bodyPr/>
        <a:lstStyle/>
        <a:p>
          <a:endParaRPr lang="en-US"/>
        </a:p>
      </dgm:t>
    </dgm:pt>
    <dgm:pt modelId="{A2866C1C-98F6-4A6A-9412-7F7847EE41AB}">
      <dgm:prSet/>
      <dgm:spPr/>
      <dgm:t>
        <a:bodyPr/>
        <a:lstStyle/>
        <a:p>
          <a:r>
            <a:rPr lang="en-US"/>
            <a:t>Quantitative Metrics</a:t>
          </a:r>
        </a:p>
      </dgm:t>
    </dgm:pt>
    <dgm:pt modelId="{64A82775-27CA-4EB7-8DEA-3EC40D09F8FC}" type="parTrans" cxnId="{0AED57DF-6005-413E-B259-E932222D25E0}">
      <dgm:prSet/>
      <dgm:spPr/>
      <dgm:t>
        <a:bodyPr/>
        <a:lstStyle/>
        <a:p>
          <a:endParaRPr lang="en-US"/>
        </a:p>
      </dgm:t>
    </dgm:pt>
    <dgm:pt modelId="{3D4EDA26-A2B8-43D3-9E4A-92FF263B10E4}" type="sibTrans" cxnId="{0AED57DF-6005-413E-B259-E932222D25E0}">
      <dgm:prSet/>
      <dgm:spPr/>
      <dgm:t>
        <a:bodyPr/>
        <a:lstStyle/>
        <a:p>
          <a:endParaRPr lang="en-US"/>
        </a:p>
      </dgm:t>
    </dgm:pt>
    <dgm:pt modelId="{772BE18B-0D56-4924-9A38-3BD589FE9A8F}">
      <dgm:prSet/>
      <dgm:spPr/>
      <dgm:t>
        <a:bodyPr/>
        <a:lstStyle/>
        <a:p>
          <a:r>
            <a:rPr lang="en-US"/>
            <a:t>Machine Learning</a:t>
          </a:r>
        </a:p>
      </dgm:t>
    </dgm:pt>
    <dgm:pt modelId="{5F3C3069-363F-44CB-8D21-3B31FE6E3C6C}" type="parTrans" cxnId="{53FA39B6-3DA5-47D0-88DD-1B503E004270}">
      <dgm:prSet/>
      <dgm:spPr/>
      <dgm:t>
        <a:bodyPr/>
        <a:lstStyle/>
        <a:p>
          <a:endParaRPr lang="en-US"/>
        </a:p>
      </dgm:t>
    </dgm:pt>
    <dgm:pt modelId="{F230D44A-E64D-4116-8641-F259A4CCBEC2}" type="sibTrans" cxnId="{53FA39B6-3DA5-47D0-88DD-1B503E004270}">
      <dgm:prSet/>
      <dgm:spPr/>
      <dgm:t>
        <a:bodyPr/>
        <a:lstStyle/>
        <a:p>
          <a:endParaRPr lang="en-US"/>
        </a:p>
      </dgm:t>
    </dgm:pt>
    <dgm:pt modelId="{148A7611-39DB-4AA0-AA85-C885D4080C2F}">
      <dgm:prSet/>
      <dgm:spPr/>
      <dgm:t>
        <a:bodyPr/>
        <a:lstStyle/>
        <a:p>
          <a:r>
            <a:rPr lang="en-US"/>
            <a:t>Classification Model</a:t>
          </a:r>
        </a:p>
      </dgm:t>
    </dgm:pt>
    <dgm:pt modelId="{446F5E15-4FB8-462D-A994-F3A49A4D64FC}" type="parTrans" cxnId="{6688007E-9CCB-4EE0-A2EC-3B077A1A81F6}">
      <dgm:prSet/>
      <dgm:spPr/>
      <dgm:t>
        <a:bodyPr/>
        <a:lstStyle/>
        <a:p>
          <a:endParaRPr lang="en-US"/>
        </a:p>
      </dgm:t>
    </dgm:pt>
    <dgm:pt modelId="{37FBEC92-48E4-4556-B773-3A0F1C529090}" type="sibTrans" cxnId="{6688007E-9CCB-4EE0-A2EC-3B077A1A81F6}">
      <dgm:prSet/>
      <dgm:spPr/>
      <dgm:t>
        <a:bodyPr/>
        <a:lstStyle/>
        <a:p>
          <a:endParaRPr lang="en-US"/>
        </a:p>
      </dgm:t>
    </dgm:pt>
    <dgm:pt modelId="{ED564280-08DC-48E8-BEC4-97C6FB605FD0}" type="pres">
      <dgm:prSet presAssocID="{FCF7E94E-C27A-44B8-A324-E69CF9CEDD01}" presName="root" presStyleCnt="0">
        <dgm:presLayoutVars>
          <dgm:dir/>
          <dgm:resizeHandles val="exact"/>
        </dgm:presLayoutVars>
      </dgm:prSet>
      <dgm:spPr/>
    </dgm:pt>
    <dgm:pt modelId="{E919A08D-EA23-4E82-B3AC-4EAF4CD86F6E}" type="pres">
      <dgm:prSet presAssocID="{7F9B24AD-BD80-42C2-848D-76BD06EB345F}" presName="compNode" presStyleCnt="0"/>
      <dgm:spPr/>
    </dgm:pt>
    <dgm:pt modelId="{D31A79E2-4A9C-41DB-939D-4CD6F40FEBA1}" type="pres">
      <dgm:prSet presAssocID="{7F9B24AD-BD80-42C2-848D-76BD06EB345F}" presName="bgRect" presStyleLbl="bgShp" presStyleIdx="0" presStyleCnt="2"/>
      <dgm:spPr/>
    </dgm:pt>
    <dgm:pt modelId="{518DB0EF-D5EC-4F3E-92BD-60ACF9F2D3B6}" type="pres">
      <dgm:prSet presAssocID="{7F9B24AD-BD80-42C2-848D-76BD06EB34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1758AF61-B1BA-42C8-9C74-71628D333E4E}" type="pres">
      <dgm:prSet presAssocID="{7F9B24AD-BD80-42C2-848D-76BD06EB345F}" presName="spaceRect" presStyleCnt="0"/>
      <dgm:spPr/>
    </dgm:pt>
    <dgm:pt modelId="{1DFEE769-53DF-4988-9419-03801CA85AEE}" type="pres">
      <dgm:prSet presAssocID="{7F9B24AD-BD80-42C2-848D-76BD06EB345F}" presName="parTx" presStyleLbl="revTx" presStyleIdx="0" presStyleCnt="4">
        <dgm:presLayoutVars>
          <dgm:chMax val="0"/>
          <dgm:chPref val="0"/>
        </dgm:presLayoutVars>
      </dgm:prSet>
      <dgm:spPr/>
    </dgm:pt>
    <dgm:pt modelId="{F4831795-828D-4F98-AC0D-C096A9FD4735}" type="pres">
      <dgm:prSet presAssocID="{7F9B24AD-BD80-42C2-848D-76BD06EB345F}" presName="desTx" presStyleLbl="revTx" presStyleIdx="1" presStyleCnt="4">
        <dgm:presLayoutVars/>
      </dgm:prSet>
      <dgm:spPr/>
    </dgm:pt>
    <dgm:pt modelId="{310414D2-E745-44E3-9326-2CE6C6CC6C59}" type="pres">
      <dgm:prSet presAssocID="{1B05C3F0-4152-467C-9576-193E4661EA6F}" presName="sibTrans" presStyleCnt="0"/>
      <dgm:spPr/>
    </dgm:pt>
    <dgm:pt modelId="{B53FF29D-24F7-4654-8123-5224A16E5EFC}" type="pres">
      <dgm:prSet presAssocID="{772BE18B-0D56-4924-9A38-3BD589FE9A8F}" presName="compNode" presStyleCnt="0"/>
      <dgm:spPr/>
    </dgm:pt>
    <dgm:pt modelId="{F8D89BEF-5319-41BF-8362-AF0E31410601}" type="pres">
      <dgm:prSet presAssocID="{772BE18B-0D56-4924-9A38-3BD589FE9A8F}" presName="bgRect" presStyleLbl="bgShp" presStyleIdx="1" presStyleCnt="2"/>
      <dgm:spPr/>
    </dgm:pt>
    <dgm:pt modelId="{4B80F122-7257-4541-B2CE-B15F70021F65}" type="pres">
      <dgm:prSet presAssocID="{772BE18B-0D56-4924-9A38-3BD589FE9A8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F224EDC-B838-4D47-9EA2-EBAB150214F6}" type="pres">
      <dgm:prSet presAssocID="{772BE18B-0D56-4924-9A38-3BD589FE9A8F}" presName="spaceRect" presStyleCnt="0"/>
      <dgm:spPr/>
    </dgm:pt>
    <dgm:pt modelId="{3EFD92D6-27FF-4E77-B904-3CCD91FB726D}" type="pres">
      <dgm:prSet presAssocID="{772BE18B-0D56-4924-9A38-3BD589FE9A8F}" presName="parTx" presStyleLbl="revTx" presStyleIdx="2" presStyleCnt="4">
        <dgm:presLayoutVars>
          <dgm:chMax val="0"/>
          <dgm:chPref val="0"/>
        </dgm:presLayoutVars>
      </dgm:prSet>
      <dgm:spPr/>
    </dgm:pt>
    <dgm:pt modelId="{8A4BD759-A928-43E5-9D0C-5D451FC8568A}" type="pres">
      <dgm:prSet presAssocID="{772BE18B-0D56-4924-9A38-3BD589FE9A8F}" presName="desTx" presStyleLbl="revTx" presStyleIdx="3" presStyleCnt="4">
        <dgm:presLayoutVars/>
      </dgm:prSet>
      <dgm:spPr/>
    </dgm:pt>
  </dgm:ptLst>
  <dgm:cxnLst>
    <dgm:cxn modelId="{64571703-A830-48DF-A07E-D2E68C8BADB8}" type="presOf" srcId="{772BE18B-0D56-4924-9A38-3BD589FE9A8F}" destId="{3EFD92D6-27FF-4E77-B904-3CCD91FB726D}" srcOrd="0" destOrd="0" presId="urn:microsoft.com/office/officeart/2018/2/layout/IconVerticalSolidList"/>
    <dgm:cxn modelId="{DFE28E09-C4FB-420F-AA8D-09A069A5481D}" type="presOf" srcId="{FCF7E94E-C27A-44B8-A324-E69CF9CEDD01}" destId="{ED564280-08DC-48E8-BEC4-97C6FB605FD0}" srcOrd="0" destOrd="0" presId="urn:microsoft.com/office/officeart/2018/2/layout/IconVerticalSolidList"/>
    <dgm:cxn modelId="{FBC3BB32-2CB6-400E-B5E3-EE54E4D2C486}" srcId="{FCF7E94E-C27A-44B8-A324-E69CF9CEDD01}" destId="{7F9B24AD-BD80-42C2-848D-76BD06EB345F}" srcOrd="0" destOrd="0" parTransId="{49A8A60C-0341-45AB-80B6-7CFC0C6073AF}" sibTransId="{1B05C3F0-4152-467C-9576-193E4661EA6F}"/>
    <dgm:cxn modelId="{FA717B6B-80A0-48DE-AE48-EE59842F93F6}" type="presOf" srcId="{148A7611-39DB-4AA0-AA85-C885D4080C2F}" destId="{8A4BD759-A928-43E5-9D0C-5D451FC8568A}" srcOrd="0" destOrd="0" presId="urn:microsoft.com/office/officeart/2018/2/layout/IconVerticalSolidList"/>
    <dgm:cxn modelId="{6688007E-9CCB-4EE0-A2EC-3B077A1A81F6}" srcId="{772BE18B-0D56-4924-9A38-3BD589FE9A8F}" destId="{148A7611-39DB-4AA0-AA85-C885D4080C2F}" srcOrd="0" destOrd="0" parTransId="{446F5E15-4FB8-462D-A994-F3A49A4D64FC}" sibTransId="{37FBEC92-48E4-4556-B773-3A0F1C529090}"/>
    <dgm:cxn modelId="{1A22119B-89FD-4FAB-9880-06263AC0D37B}" type="presOf" srcId="{7F9B24AD-BD80-42C2-848D-76BD06EB345F}" destId="{1DFEE769-53DF-4988-9419-03801CA85AEE}" srcOrd="0" destOrd="0" presId="urn:microsoft.com/office/officeart/2018/2/layout/IconVerticalSolidList"/>
    <dgm:cxn modelId="{C9DD1AB6-DD10-42B1-9B75-72F6FD87800D}" srcId="{7F9B24AD-BD80-42C2-848D-76BD06EB345F}" destId="{758C5F89-BA3C-4185-ABCF-5D592185DEC6}" srcOrd="0" destOrd="0" parTransId="{000A7668-141B-42EA-B38A-5543B2E66BEC}" sibTransId="{37FFAE64-5FBF-47E9-AF9C-218AF6904EAF}"/>
    <dgm:cxn modelId="{53FA39B6-3DA5-47D0-88DD-1B503E004270}" srcId="{FCF7E94E-C27A-44B8-A324-E69CF9CEDD01}" destId="{772BE18B-0D56-4924-9A38-3BD589FE9A8F}" srcOrd="1" destOrd="0" parTransId="{5F3C3069-363F-44CB-8D21-3B31FE6E3C6C}" sibTransId="{F230D44A-E64D-4116-8641-F259A4CCBEC2}"/>
    <dgm:cxn modelId="{BC6DADDE-4659-495A-889E-A7EB566CBA04}" type="presOf" srcId="{758C5F89-BA3C-4185-ABCF-5D592185DEC6}" destId="{F4831795-828D-4F98-AC0D-C096A9FD4735}" srcOrd="0" destOrd="0" presId="urn:microsoft.com/office/officeart/2018/2/layout/IconVerticalSolidList"/>
    <dgm:cxn modelId="{0AED57DF-6005-413E-B259-E932222D25E0}" srcId="{7F9B24AD-BD80-42C2-848D-76BD06EB345F}" destId="{A2866C1C-98F6-4A6A-9412-7F7847EE41AB}" srcOrd="1" destOrd="0" parTransId="{64A82775-27CA-4EB7-8DEA-3EC40D09F8FC}" sibTransId="{3D4EDA26-A2B8-43D3-9E4A-92FF263B10E4}"/>
    <dgm:cxn modelId="{4DAE78E5-EF26-4131-9E53-E4DC34ACD407}" type="presOf" srcId="{A2866C1C-98F6-4A6A-9412-7F7847EE41AB}" destId="{F4831795-828D-4F98-AC0D-C096A9FD4735}" srcOrd="0" destOrd="1" presId="urn:microsoft.com/office/officeart/2018/2/layout/IconVerticalSolidList"/>
    <dgm:cxn modelId="{851E4247-97EA-4AE0-AE59-66ACE0593EC4}" type="presParOf" srcId="{ED564280-08DC-48E8-BEC4-97C6FB605FD0}" destId="{E919A08D-EA23-4E82-B3AC-4EAF4CD86F6E}" srcOrd="0" destOrd="0" presId="urn:microsoft.com/office/officeart/2018/2/layout/IconVerticalSolidList"/>
    <dgm:cxn modelId="{E0BED63A-ADB9-4ECD-9DDC-465D1CB02234}" type="presParOf" srcId="{E919A08D-EA23-4E82-B3AC-4EAF4CD86F6E}" destId="{D31A79E2-4A9C-41DB-939D-4CD6F40FEBA1}" srcOrd="0" destOrd="0" presId="urn:microsoft.com/office/officeart/2018/2/layout/IconVerticalSolidList"/>
    <dgm:cxn modelId="{5CAFF020-63EC-4BDB-AD9F-3D0AAE4A8FC1}" type="presParOf" srcId="{E919A08D-EA23-4E82-B3AC-4EAF4CD86F6E}" destId="{518DB0EF-D5EC-4F3E-92BD-60ACF9F2D3B6}" srcOrd="1" destOrd="0" presId="urn:microsoft.com/office/officeart/2018/2/layout/IconVerticalSolidList"/>
    <dgm:cxn modelId="{32DA6467-27A3-4F12-AAAA-01B8AAD5C7BC}" type="presParOf" srcId="{E919A08D-EA23-4E82-B3AC-4EAF4CD86F6E}" destId="{1758AF61-B1BA-42C8-9C74-71628D333E4E}" srcOrd="2" destOrd="0" presId="urn:microsoft.com/office/officeart/2018/2/layout/IconVerticalSolidList"/>
    <dgm:cxn modelId="{AA715036-B6D9-4360-AC0F-A0AD9E2137A0}" type="presParOf" srcId="{E919A08D-EA23-4E82-B3AC-4EAF4CD86F6E}" destId="{1DFEE769-53DF-4988-9419-03801CA85AEE}" srcOrd="3" destOrd="0" presId="urn:microsoft.com/office/officeart/2018/2/layout/IconVerticalSolidList"/>
    <dgm:cxn modelId="{336833CD-A9B5-440A-B7E1-4258C1137284}" type="presParOf" srcId="{E919A08D-EA23-4E82-B3AC-4EAF4CD86F6E}" destId="{F4831795-828D-4F98-AC0D-C096A9FD4735}" srcOrd="4" destOrd="0" presId="urn:microsoft.com/office/officeart/2018/2/layout/IconVerticalSolidList"/>
    <dgm:cxn modelId="{F7917AD3-9692-4205-B5E5-B00F0B6EBC2C}" type="presParOf" srcId="{ED564280-08DC-48E8-BEC4-97C6FB605FD0}" destId="{310414D2-E745-44E3-9326-2CE6C6CC6C59}" srcOrd="1" destOrd="0" presId="urn:microsoft.com/office/officeart/2018/2/layout/IconVerticalSolidList"/>
    <dgm:cxn modelId="{0A10113D-3FAB-46EE-A25B-0781A4E7C569}" type="presParOf" srcId="{ED564280-08DC-48E8-BEC4-97C6FB605FD0}" destId="{B53FF29D-24F7-4654-8123-5224A16E5EFC}" srcOrd="2" destOrd="0" presId="urn:microsoft.com/office/officeart/2018/2/layout/IconVerticalSolidList"/>
    <dgm:cxn modelId="{4BC80B86-B584-442A-9E93-F586266971C5}" type="presParOf" srcId="{B53FF29D-24F7-4654-8123-5224A16E5EFC}" destId="{F8D89BEF-5319-41BF-8362-AF0E31410601}" srcOrd="0" destOrd="0" presId="urn:microsoft.com/office/officeart/2018/2/layout/IconVerticalSolidList"/>
    <dgm:cxn modelId="{7F4F3205-7DB4-4CF2-AB8A-4F2D4B49F988}" type="presParOf" srcId="{B53FF29D-24F7-4654-8123-5224A16E5EFC}" destId="{4B80F122-7257-4541-B2CE-B15F70021F65}" srcOrd="1" destOrd="0" presId="urn:microsoft.com/office/officeart/2018/2/layout/IconVerticalSolidList"/>
    <dgm:cxn modelId="{427F70BD-5E4C-43ED-9975-9744FCD66583}" type="presParOf" srcId="{B53FF29D-24F7-4654-8123-5224A16E5EFC}" destId="{3F224EDC-B838-4D47-9EA2-EBAB150214F6}" srcOrd="2" destOrd="0" presId="urn:microsoft.com/office/officeart/2018/2/layout/IconVerticalSolidList"/>
    <dgm:cxn modelId="{02F54D98-6ECB-4E55-98E8-CFB111AA1ABC}" type="presParOf" srcId="{B53FF29D-24F7-4654-8123-5224A16E5EFC}" destId="{3EFD92D6-27FF-4E77-B904-3CCD91FB726D}" srcOrd="3" destOrd="0" presId="urn:microsoft.com/office/officeart/2018/2/layout/IconVerticalSolidList"/>
    <dgm:cxn modelId="{E74C41FA-01F8-434A-837F-35F8310F50B7}" type="presParOf" srcId="{B53FF29D-24F7-4654-8123-5224A16E5EFC}" destId="{8A4BD759-A928-43E5-9D0C-5D451FC8568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0D5EB7-136D-4658-AB32-567B5FABD2A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6F38C43-DC43-4EC9-9B86-FDDB6F9F08A7}">
      <dgm:prSet/>
      <dgm:spPr/>
      <dgm:t>
        <a:bodyPr/>
        <a:lstStyle/>
        <a:p>
          <a:r>
            <a:rPr lang="en-US"/>
            <a:t>Categorization of a risk prone patient population</a:t>
          </a:r>
        </a:p>
      </dgm:t>
    </dgm:pt>
    <dgm:pt modelId="{A1945491-10F8-4039-AE00-DBA9B91F8A4F}" type="parTrans" cxnId="{7E93CA1C-6368-45CD-B668-A997C608A829}">
      <dgm:prSet/>
      <dgm:spPr/>
      <dgm:t>
        <a:bodyPr/>
        <a:lstStyle/>
        <a:p>
          <a:endParaRPr lang="en-US"/>
        </a:p>
      </dgm:t>
    </dgm:pt>
    <dgm:pt modelId="{4ED2F16F-1E51-4501-8AAA-EBF1ACA74DEA}" type="sibTrans" cxnId="{7E93CA1C-6368-45CD-B668-A997C608A829}">
      <dgm:prSet/>
      <dgm:spPr/>
      <dgm:t>
        <a:bodyPr/>
        <a:lstStyle/>
        <a:p>
          <a:endParaRPr lang="en-US"/>
        </a:p>
      </dgm:t>
    </dgm:pt>
    <dgm:pt modelId="{38281C7F-AA22-4178-8F9E-D3338A50CFC1}">
      <dgm:prSet/>
      <dgm:spPr/>
      <dgm:t>
        <a:bodyPr/>
        <a:lstStyle/>
        <a:p>
          <a:r>
            <a:rPr lang="en-US"/>
            <a:t>Analyze relationships between individual physiological metadata and patient reactions</a:t>
          </a:r>
        </a:p>
      </dgm:t>
    </dgm:pt>
    <dgm:pt modelId="{D646F2EC-826C-4493-AB60-950AC5DCAAE5}" type="parTrans" cxnId="{CC829553-16C5-4A41-A74F-66E70641A292}">
      <dgm:prSet/>
      <dgm:spPr/>
      <dgm:t>
        <a:bodyPr/>
        <a:lstStyle/>
        <a:p>
          <a:endParaRPr lang="en-US"/>
        </a:p>
      </dgm:t>
    </dgm:pt>
    <dgm:pt modelId="{7F01E78A-AEDA-4518-8DA3-74D0487DC5CC}" type="sibTrans" cxnId="{CC829553-16C5-4A41-A74F-66E70641A292}">
      <dgm:prSet/>
      <dgm:spPr/>
      <dgm:t>
        <a:bodyPr/>
        <a:lstStyle/>
        <a:p>
          <a:endParaRPr lang="en-US"/>
        </a:p>
      </dgm:t>
    </dgm:pt>
    <dgm:pt modelId="{6D320174-79EC-40F3-8FC9-5CCE7554162D}">
      <dgm:prSet/>
      <dgm:spPr/>
      <dgm:t>
        <a:bodyPr/>
        <a:lstStyle/>
        <a:p>
          <a:r>
            <a:rPr lang="en-US"/>
            <a:t>Identify differentiation in trends between male or female populations when compared to the general populous</a:t>
          </a:r>
        </a:p>
      </dgm:t>
    </dgm:pt>
    <dgm:pt modelId="{E8852B0D-6E71-4EA8-B8E6-E1E033A5A3A3}" type="parTrans" cxnId="{A80F75A5-A0BD-4D34-AB8C-27A241D01AA4}">
      <dgm:prSet/>
      <dgm:spPr/>
      <dgm:t>
        <a:bodyPr/>
        <a:lstStyle/>
        <a:p>
          <a:endParaRPr lang="en-US"/>
        </a:p>
      </dgm:t>
    </dgm:pt>
    <dgm:pt modelId="{D105EFB6-3D22-4322-8C92-B1D487BE0587}" type="sibTrans" cxnId="{A80F75A5-A0BD-4D34-AB8C-27A241D01AA4}">
      <dgm:prSet/>
      <dgm:spPr/>
      <dgm:t>
        <a:bodyPr/>
        <a:lstStyle/>
        <a:p>
          <a:endParaRPr lang="en-US"/>
        </a:p>
      </dgm:t>
    </dgm:pt>
    <dgm:pt modelId="{608938A3-E2E1-470D-BEA6-B5C9B1EC30D6}">
      <dgm:prSet/>
      <dgm:spPr/>
      <dgm:t>
        <a:bodyPr/>
        <a:lstStyle/>
        <a:p>
          <a:r>
            <a:rPr lang="en-US"/>
            <a:t>Evaluate FAERS reports with geospatial information to review trends in patient demographics between varying nations</a:t>
          </a:r>
        </a:p>
      </dgm:t>
    </dgm:pt>
    <dgm:pt modelId="{F9EED25F-62E9-48CF-93A2-80B8440990C3}" type="parTrans" cxnId="{62B561A8-4AE7-4A55-A2CD-6FAA0DA1A5CF}">
      <dgm:prSet/>
      <dgm:spPr/>
      <dgm:t>
        <a:bodyPr/>
        <a:lstStyle/>
        <a:p>
          <a:endParaRPr lang="en-US"/>
        </a:p>
      </dgm:t>
    </dgm:pt>
    <dgm:pt modelId="{B4367653-3A9C-4DBF-99DD-CA5C4506783F}" type="sibTrans" cxnId="{62B561A8-4AE7-4A55-A2CD-6FAA0DA1A5CF}">
      <dgm:prSet/>
      <dgm:spPr/>
      <dgm:t>
        <a:bodyPr/>
        <a:lstStyle/>
        <a:p>
          <a:endParaRPr lang="en-US"/>
        </a:p>
      </dgm:t>
    </dgm:pt>
    <dgm:pt modelId="{1519E56E-79E1-4470-951C-2F6F2EA71DC9}">
      <dgm:prSet/>
      <dgm:spPr/>
      <dgm:t>
        <a:bodyPr/>
        <a:lstStyle/>
        <a:p>
          <a:r>
            <a:rPr lang="en-US"/>
            <a:t>Create a distributable model that estimates drug reaction fatality based on patient characteristics through the use of unsupervised machine learning</a:t>
          </a:r>
        </a:p>
      </dgm:t>
    </dgm:pt>
    <dgm:pt modelId="{1A374CF4-3EF8-44DB-AFAC-F53B813829F9}" type="parTrans" cxnId="{99EF9D26-9675-446A-AED8-E4AB36B6CED3}">
      <dgm:prSet/>
      <dgm:spPr/>
      <dgm:t>
        <a:bodyPr/>
        <a:lstStyle/>
        <a:p>
          <a:endParaRPr lang="en-US"/>
        </a:p>
      </dgm:t>
    </dgm:pt>
    <dgm:pt modelId="{ECFBA1CF-CF6D-4935-87BE-B87645B2209E}" type="sibTrans" cxnId="{99EF9D26-9675-446A-AED8-E4AB36B6CED3}">
      <dgm:prSet/>
      <dgm:spPr/>
      <dgm:t>
        <a:bodyPr/>
        <a:lstStyle/>
        <a:p>
          <a:endParaRPr lang="en-US"/>
        </a:p>
      </dgm:t>
    </dgm:pt>
    <dgm:pt modelId="{9A420554-7C18-4520-B3DD-71C8DCE3C706}" type="pres">
      <dgm:prSet presAssocID="{B80D5EB7-136D-4658-AB32-567B5FABD2A7}" presName="root" presStyleCnt="0">
        <dgm:presLayoutVars>
          <dgm:dir/>
          <dgm:resizeHandles val="exact"/>
        </dgm:presLayoutVars>
      </dgm:prSet>
      <dgm:spPr/>
    </dgm:pt>
    <dgm:pt modelId="{FCDDAD9C-5D1B-4BE9-A97D-4BD2FC27480A}" type="pres">
      <dgm:prSet presAssocID="{B80D5EB7-136D-4658-AB32-567B5FABD2A7}" presName="container" presStyleCnt="0">
        <dgm:presLayoutVars>
          <dgm:dir/>
          <dgm:resizeHandles val="exact"/>
        </dgm:presLayoutVars>
      </dgm:prSet>
      <dgm:spPr/>
    </dgm:pt>
    <dgm:pt modelId="{F93AC89F-4A5D-4392-90C8-9F1A83AAA391}" type="pres">
      <dgm:prSet presAssocID="{F6F38C43-DC43-4EC9-9B86-FDDB6F9F08A7}" presName="compNode" presStyleCnt="0"/>
      <dgm:spPr/>
    </dgm:pt>
    <dgm:pt modelId="{AD77B144-7EBA-4A74-9BDE-41B40C3F2005}" type="pres">
      <dgm:prSet presAssocID="{F6F38C43-DC43-4EC9-9B86-FDDB6F9F08A7}" presName="iconBgRect" presStyleLbl="bgShp" presStyleIdx="0" presStyleCnt="5"/>
      <dgm:spPr/>
    </dgm:pt>
    <dgm:pt modelId="{056FA2BE-783D-4B94-9C4B-7442D03957C0}" type="pres">
      <dgm:prSet presAssocID="{F6F38C43-DC43-4EC9-9B86-FDDB6F9F08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patient"/>
        </a:ext>
      </dgm:extLst>
    </dgm:pt>
    <dgm:pt modelId="{075FE2B2-E11D-4EF8-820E-45BB626E787E}" type="pres">
      <dgm:prSet presAssocID="{F6F38C43-DC43-4EC9-9B86-FDDB6F9F08A7}" presName="spaceRect" presStyleCnt="0"/>
      <dgm:spPr/>
    </dgm:pt>
    <dgm:pt modelId="{55C538AE-E5CF-4652-A00A-816F492244D7}" type="pres">
      <dgm:prSet presAssocID="{F6F38C43-DC43-4EC9-9B86-FDDB6F9F08A7}" presName="textRect" presStyleLbl="revTx" presStyleIdx="0" presStyleCnt="5">
        <dgm:presLayoutVars>
          <dgm:chMax val="1"/>
          <dgm:chPref val="1"/>
        </dgm:presLayoutVars>
      </dgm:prSet>
      <dgm:spPr/>
    </dgm:pt>
    <dgm:pt modelId="{8917C849-3669-4155-A771-DA7C9D06038D}" type="pres">
      <dgm:prSet presAssocID="{4ED2F16F-1E51-4501-8AAA-EBF1ACA74DEA}" presName="sibTrans" presStyleLbl="sibTrans2D1" presStyleIdx="0" presStyleCnt="0"/>
      <dgm:spPr/>
    </dgm:pt>
    <dgm:pt modelId="{6DF9762D-A34E-46B5-A295-C1334D5D38E5}" type="pres">
      <dgm:prSet presAssocID="{38281C7F-AA22-4178-8F9E-D3338A50CFC1}" presName="compNode" presStyleCnt="0"/>
      <dgm:spPr/>
    </dgm:pt>
    <dgm:pt modelId="{EAFAB53A-34CD-4FD6-91FC-3D152CCBDE7D}" type="pres">
      <dgm:prSet presAssocID="{38281C7F-AA22-4178-8F9E-D3338A50CFC1}" presName="iconBgRect" presStyleLbl="bgShp" presStyleIdx="1" presStyleCnt="5"/>
      <dgm:spPr/>
    </dgm:pt>
    <dgm:pt modelId="{B21C0429-FAFD-4CB1-A47D-5CCB37FF3800}" type="pres">
      <dgm:prSet presAssocID="{38281C7F-AA22-4178-8F9E-D3338A50CFC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768F43B1-7C6D-47B4-A63A-7BBD86386B50}" type="pres">
      <dgm:prSet presAssocID="{38281C7F-AA22-4178-8F9E-D3338A50CFC1}" presName="spaceRect" presStyleCnt="0"/>
      <dgm:spPr/>
    </dgm:pt>
    <dgm:pt modelId="{72F33DF9-BA63-43E8-81D3-232E258940AC}" type="pres">
      <dgm:prSet presAssocID="{38281C7F-AA22-4178-8F9E-D3338A50CFC1}" presName="textRect" presStyleLbl="revTx" presStyleIdx="1" presStyleCnt="5">
        <dgm:presLayoutVars>
          <dgm:chMax val="1"/>
          <dgm:chPref val="1"/>
        </dgm:presLayoutVars>
      </dgm:prSet>
      <dgm:spPr/>
    </dgm:pt>
    <dgm:pt modelId="{83B83BD8-051C-4FE4-A99E-2D66C6336C92}" type="pres">
      <dgm:prSet presAssocID="{7F01E78A-AEDA-4518-8DA3-74D0487DC5CC}" presName="sibTrans" presStyleLbl="sibTrans2D1" presStyleIdx="0" presStyleCnt="0"/>
      <dgm:spPr/>
    </dgm:pt>
    <dgm:pt modelId="{81BEC692-E207-4377-87CB-04C4FFFFD4AB}" type="pres">
      <dgm:prSet presAssocID="{6D320174-79EC-40F3-8FC9-5CCE7554162D}" presName="compNode" presStyleCnt="0"/>
      <dgm:spPr/>
    </dgm:pt>
    <dgm:pt modelId="{92AD5F28-BD60-40BE-80F6-ED7444783CDA}" type="pres">
      <dgm:prSet presAssocID="{6D320174-79EC-40F3-8FC9-5CCE7554162D}" presName="iconBgRect" presStyleLbl="bgShp" presStyleIdx="2" presStyleCnt="5"/>
      <dgm:spPr/>
    </dgm:pt>
    <dgm:pt modelId="{7EF51D7D-7F33-4FD0-A727-E734CC94BFD5}" type="pres">
      <dgm:prSet presAssocID="{6D320174-79EC-40F3-8FC9-5CCE7554162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rca"/>
        </a:ext>
      </dgm:extLst>
    </dgm:pt>
    <dgm:pt modelId="{3B45B03B-5AA9-4695-85AE-A3401EA810D3}" type="pres">
      <dgm:prSet presAssocID="{6D320174-79EC-40F3-8FC9-5CCE7554162D}" presName="spaceRect" presStyleCnt="0"/>
      <dgm:spPr/>
    </dgm:pt>
    <dgm:pt modelId="{886B3972-5B9F-4700-8BA9-787624D8A238}" type="pres">
      <dgm:prSet presAssocID="{6D320174-79EC-40F3-8FC9-5CCE7554162D}" presName="textRect" presStyleLbl="revTx" presStyleIdx="2" presStyleCnt="5">
        <dgm:presLayoutVars>
          <dgm:chMax val="1"/>
          <dgm:chPref val="1"/>
        </dgm:presLayoutVars>
      </dgm:prSet>
      <dgm:spPr/>
    </dgm:pt>
    <dgm:pt modelId="{BAF2FCAD-5707-4385-B925-413AC5DD3B31}" type="pres">
      <dgm:prSet presAssocID="{D105EFB6-3D22-4322-8C92-B1D487BE0587}" presName="sibTrans" presStyleLbl="sibTrans2D1" presStyleIdx="0" presStyleCnt="0"/>
      <dgm:spPr/>
    </dgm:pt>
    <dgm:pt modelId="{9CDEF0F4-360C-4A3D-BA3A-86605DB0E9D6}" type="pres">
      <dgm:prSet presAssocID="{608938A3-E2E1-470D-BEA6-B5C9B1EC30D6}" presName="compNode" presStyleCnt="0"/>
      <dgm:spPr/>
    </dgm:pt>
    <dgm:pt modelId="{F4DE0165-6C0B-4DC8-9483-FA9C39DE11AD}" type="pres">
      <dgm:prSet presAssocID="{608938A3-E2E1-470D-BEA6-B5C9B1EC30D6}" presName="iconBgRect" presStyleLbl="bgShp" presStyleIdx="3" presStyleCnt="5"/>
      <dgm:spPr/>
    </dgm:pt>
    <dgm:pt modelId="{336781B9-9FBE-4139-A708-B8BE8C4185A4}" type="pres">
      <dgm:prSet presAssocID="{608938A3-E2E1-470D-BEA6-B5C9B1EC30D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3831D3CE-408A-4F14-A9F3-684F72079123}" type="pres">
      <dgm:prSet presAssocID="{608938A3-E2E1-470D-BEA6-B5C9B1EC30D6}" presName="spaceRect" presStyleCnt="0"/>
      <dgm:spPr/>
    </dgm:pt>
    <dgm:pt modelId="{8DC4732A-CB47-4E43-83A0-50852A198260}" type="pres">
      <dgm:prSet presAssocID="{608938A3-E2E1-470D-BEA6-B5C9B1EC30D6}" presName="textRect" presStyleLbl="revTx" presStyleIdx="3" presStyleCnt="5">
        <dgm:presLayoutVars>
          <dgm:chMax val="1"/>
          <dgm:chPref val="1"/>
        </dgm:presLayoutVars>
      </dgm:prSet>
      <dgm:spPr/>
    </dgm:pt>
    <dgm:pt modelId="{DE5DBBDA-5D16-426F-8444-EA27A1C72D21}" type="pres">
      <dgm:prSet presAssocID="{B4367653-3A9C-4DBF-99DD-CA5C4506783F}" presName="sibTrans" presStyleLbl="sibTrans2D1" presStyleIdx="0" presStyleCnt="0"/>
      <dgm:spPr/>
    </dgm:pt>
    <dgm:pt modelId="{731FE5A3-84A3-4004-8C1E-ADAF7428114B}" type="pres">
      <dgm:prSet presAssocID="{1519E56E-79E1-4470-951C-2F6F2EA71DC9}" presName="compNode" presStyleCnt="0"/>
      <dgm:spPr/>
    </dgm:pt>
    <dgm:pt modelId="{7AF751E6-C4ED-4ED8-B766-F3A9557F3D9E}" type="pres">
      <dgm:prSet presAssocID="{1519E56E-79E1-4470-951C-2F6F2EA71DC9}" presName="iconBgRect" presStyleLbl="bgShp" presStyleIdx="4" presStyleCnt="5"/>
      <dgm:spPr/>
    </dgm:pt>
    <dgm:pt modelId="{5E292E64-198A-4726-BAF7-831C2536F82B}" type="pres">
      <dgm:prSet presAssocID="{1519E56E-79E1-4470-951C-2F6F2EA71DC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edle"/>
        </a:ext>
      </dgm:extLst>
    </dgm:pt>
    <dgm:pt modelId="{5BA446D5-9F49-499A-B714-4001E203FD34}" type="pres">
      <dgm:prSet presAssocID="{1519E56E-79E1-4470-951C-2F6F2EA71DC9}" presName="spaceRect" presStyleCnt="0"/>
      <dgm:spPr/>
    </dgm:pt>
    <dgm:pt modelId="{EA46119F-A364-4A69-BA63-2B99EFBCF7F2}" type="pres">
      <dgm:prSet presAssocID="{1519E56E-79E1-4470-951C-2F6F2EA71DC9}" presName="textRect" presStyleLbl="revTx" presStyleIdx="4" presStyleCnt="5">
        <dgm:presLayoutVars>
          <dgm:chMax val="1"/>
          <dgm:chPref val="1"/>
        </dgm:presLayoutVars>
      </dgm:prSet>
      <dgm:spPr/>
    </dgm:pt>
  </dgm:ptLst>
  <dgm:cxnLst>
    <dgm:cxn modelId="{7E93CA1C-6368-45CD-B668-A997C608A829}" srcId="{B80D5EB7-136D-4658-AB32-567B5FABD2A7}" destId="{F6F38C43-DC43-4EC9-9B86-FDDB6F9F08A7}" srcOrd="0" destOrd="0" parTransId="{A1945491-10F8-4039-AE00-DBA9B91F8A4F}" sibTransId="{4ED2F16F-1E51-4501-8AAA-EBF1ACA74DEA}"/>
    <dgm:cxn modelId="{99EF9D26-9675-446A-AED8-E4AB36B6CED3}" srcId="{B80D5EB7-136D-4658-AB32-567B5FABD2A7}" destId="{1519E56E-79E1-4470-951C-2F6F2EA71DC9}" srcOrd="4" destOrd="0" parTransId="{1A374CF4-3EF8-44DB-AFAC-F53B813829F9}" sibTransId="{ECFBA1CF-CF6D-4935-87BE-B87645B2209E}"/>
    <dgm:cxn modelId="{F2B84B36-06B2-427D-AFEF-6DA60B65D8AF}" type="presOf" srcId="{B80D5EB7-136D-4658-AB32-567B5FABD2A7}" destId="{9A420554-7C18-4520-B3DD-71C8DCE3C706}" srcOrd="0" destOrd="0" presId="urn:microsoft.com/office/officeart/2018/2/layout/IconCircleList"/>
    <dgm:cxn modelId="{09033349-B98B-40EB-9638-C0ECD818EF8E}" type="presOf" srcId="{4ED2F16F-1E51-4501-8AAA-EBF1ACA74DEA}" destId="{8917C849-3669-4155-A771-DA7C9D06038D}" srcOrd="0" destOrd="0" presId="urn:microsoft.com/office/officeart/2018/2/layout/IconCircleList"/>
    <dgm:cxn modelId="{0B2AD66A-AEB2-49F9-BB15-8313BBEDE0FA}" type="presOf" srcId="{608938A3-E2E1-470D-BEA6-B5C9B1EC30D6}" destId="{8DC4732A-CB47-4E43-83A0-50852A198260}" srcOrd="0" destOrd="0" presId="urn:microsoft.com/office/officeart/2018/2/layout/IconCircleList"/>
    <dgm:cxn modelId="{CC829553-16C5-4A41-A74F-66E70641A292}" srcId="{B80D5EB7-136D-4658-AB32-567B5FABD2A7}" destId="{38281C7F-AA22-4178-8F9E-D3338A50CFC1}" srcOrd="1" destOrd="0" parTransId="{D646F2EC-826C-4493-AB60-950AC5DCAAE5}" sibTransId="{7F01E78A-AEDA-4518-8DA3-74D0487DC5CC}"/>
    <dgm:cxn modelId="{8809C858-2C14-45C7-8BAC-F12072D92B65}" type="presOf" srcId="{7F01E78A-AEDA-4518-8DA3-74D0487DC5CC}" destId="{83B83BD8-051C-4FE4-A99E-2D66C6336C92}" srcOrd="0" destOrd="0" presId="urn:microsoft.com/office/officeart/2018/2/layout/IconCircleList"/>
    <dgm:cxn modelId="{C0D84180-89CB-4456-8926-50855CD00122}" type="presOf" srcId="{D105EFB6-3D22-4322-8C92-B1D487BE0587}" destId="{BAF2FCAD-5707-4385-B925-413AC5DD3B31}" srcOrd="0" destOrd="0" presId="urn:microsoft.com/office/officeart/2018/2/layout/IconCircleList"/>
    <dgm:cxn modelId="{76BEDA97-6C03-49BA-A0DB-3D17D50F963E}" type="presOf" srcId="{F6F38C43-DC43-4EC9-9B86-FDDB6F9F08A7}" destId="{55C538AE-E5CF-4652-A00A-816F492244D7}" srcOrd="0" destOrd="0" presId="urn:microsoft.com/office/officeart/2018/2/layout/IconCircleList"/>
    <dgm:cxn modelId="{A80F75A5-A0BD-4D34-AB8C-27A241D01AA4}" srcId="{B80D5EB7-136D-4658-AB32-567B5FABD2A7}" destId="{6D320174-79EC-40F3-8FC9-5CCE7554162D}" srcOrd="2" destOrd="0" parTransId="{E8852B0D-6E71-4EA8-B8E6-E1E033A5A3A3}" sibTransId="{D105EFB6-3D22-4322-8C92-B1D487BE0587}"/>
    <dgm:cxn modelId="{62B561A8-4AE7-4A55-A2CD-6FAA0DA1A5CF}" srcId="{B80D5EB7-136D-4658-AB32-567B5FABD2A7}" destId="{608938A3-E2E1-470D-BEA6-B5C9B1EC30D6}" srcOrd="3" destOrd="0" parTransId="{F9EED25F-62E9-48CF-93A2-80B8440990C3}" sibTransId="{B4367653-3A9C-4DBF-99DD-CA5C4506783F}"/>
    <dgm:cxn modelId="{155539AF-B23C-4F41-A184-3751C1BB6AA6}" type="presOf" srcId="{6D320174-79EC-40F3-8FC9-5CCE7554162D}" destId="{886B3972-5B9F-4700-8BA9-787624D8A238}" srcOrd="0" destOrd="0" presId="urn:microsoft.com/office/officeart/2018/2/layout/IconCircleList"/>
    <dgm:cxn modelId="{8A38C1BF-D74C-496F-BA5F-7A40C56DDD9D}" type="presOf" srcId="{1519E56E-79E1-4470-951C-2F6F2EA71DC9}" destId="{EA46119F-A364-4A69-BA63-2B99EFBCF7F2}" srcOrd="0" destOrd="0" presId="urn:microsoft.com/office/officeart/2018/2/layout/IconCircleList"/>
    <dgm:cxn modelId="{383EA8CB-036A-4470-B543-2402B8B30108}" type="presOf" srcId="{B4367653-3A9C-4DBF-99DD-CA5C4506783F}" destId="{DE5DBBDA-5D16-426F-8444-EA27A1C72D21}" srcOrd="0" destOrd="0" presId="urn:microsoft.com/office/officeart/2018/2/layout/IconCircleList"/>
    <dgm:cxn modelId="{039C36FD-509C-4E90-BC3A-7DC8E9585F4F}" type="presOf" srcId="{38281C7F-AA22-4178-8F9E-D3338A50CFC1}" destId="{72F33DF9-BA63-43E8-81D3-232E258940AC}" srcOrd="0" destOrd="0" presId="urn:microsoft.com/office/officeart/2018/2/layout/IconCircleList"/>
    <dgm:cxn modelId="{F8E4000E-E815-46AB-85BE-278D3C14BF6F}" type="presParOf" srcId="{9A420554-7C18-4520-B3DD-71C8DCE3C706}" destId="{FCDDAD9C-5D1B-4BE9-A97D-4BD2FC27480A}" srcOrd="0" destOrd="0" presId="urn:microsoft.com/office/officeart/2018/2/layout/IconCircleList"/>
    <dgm:cxn modelId="{6C6D38A9-4F47-4223-BBF1-0974044D44B9}" type="presParOf" srcId="{FCDDAD9C-5D1B-4BE9-A97D-4BD2FC27480A}" destId="{F93AC89F-4A5D-4392-90C8-9F1A83AAA391}" srcOrd="0" destOrd="0" presId="urn:microsoft.com/office/officeart/2018/2/layout/IconCircleList"/>
    <dgm:cxn modelId="{7B28A461-F77F-4630-8FBE-36C54456A46D}" type="presParOf" srcId="{F93AC89F-4A5D-4392-90C8-9F1A83AAA391}" destId="{AD77B144-7EBA-4A74-9BDE-41B40C3F2005}" srcOrd="0" destOrd="0" presId="urn:microsoft.com/office/officeart/2018/2/layout/IconCircleList"/>
    <dgm:cxn modelId="{E5EFA110-9F6E-4BCA-B791-EC84C6D239BF}" type="presParOf" srcId="{F93AC89F-4A5D-4392-90C8-9F1A83AAA391}" destId="{056FA2BE-783D-4B94-9C4B-7442D03957C0}" srcOrd="1" destOrd="0" presId="urn:microsoft.com/office/officeart/2018/2/layout/IconCircleList"/>
    <dgm:cxn modelId="{47605DC9-C9A0-47DA-B6A6-A8FA2BEDD28B}" type="presParOf" srcId="{F93AC89F-4A5D-4392-90C8-9F1A83AAA391}" destId="{075FE2B2-E11D-4EF8-820E-45BB626E787E}" srcOrd="2" destOrd="0" presId="urn:microsoft.com/office/officeart/2018/2/layout/IconCircleList"/>
    <dgm:cxn modelId="{07DB1786-194A-492C-9951-F26326C2F5EF}" type="presParOf" srcId="{F93AC89F-4A5D-4392-90C8-9F1A83AAA391}" destId="{55C538AE-E5CF-4652-A00A-816F492244D7}" srcOrd="3" destOrd="0" presId="urn:microsoft.com/office/officeart/2018/2/layout/IconCircleList"/>
    <dgm:cxn modelId="{4EF8F3CE-809E-4E1B-BB89-11D276504E0E}" type="presParOf" srcId="{FCDDAD9C-5D1B-4BE9-A97D-4BD2FC27480A}" destId="{8917C849-3669-4155-A771-DA7C9D06038D}" srcOrd="1" destOrd="0" presId="urn:microsoft.com/office/officeart/2018/2/layout/IconCircleList"/>
    <dgm:cxn modelId="{77A2140E-C612-4AEE-AF47-6600A0EDE05F}" type="presParOf" srcId="{FCDDAD9C-5D1B-4BE9-A97D-4BD2FC27480A}" destId="{6DF9762D-A34E-46B5-A295-C1334D5D38E5}" srcOrd="2" destOrd="0" presId="urn:microsoft.com/office/officeart/2018/2/layout/IconCircleList"/>
    <dgm:cxn modelId="{6E7052EF-6623-40FA-AE32-62B9B2252924}" type="presParOf" srcId="{6DF9762D-A34E-46B5-A295-C1334D5D38E5}" destId="{EAFAB53A-34CD-4FD6-91FC-3D152CCBDE7D}" srcOrd="0" destOrd="0" presId="urn:microsoft.com/office/officeart/2018/2/layout/IconCircleList"/>
    <dgm:cxn modelId="{3305A9F8-0794-4E0A-88F2-F70301CCB384}" type="presParOf" srcId="{6DF9762D-A34E-46B5-A295-C1334D5D38E5}" destId="{B21C0429-FAFD-4CB1-A47D-5CCB37FF3800}" srcOrd="1" destOrd="0" presId="urn:microsoft.com/office/officeart/2018/2/layout/IconCircleList"/>
    <dgm:cxn modelId="{9FCD2CF7-FB91-4F83-BD38-B89D78304877}" type="presParOf" srcId="{6DF9762D-A34E-46B5-A295-C1334D5D38E5}" destId="{768F43B1-7C6D-47B4-A63A-7BBD86386B50}" srcOrd="2" destOrd="0" presId="urn:microsoft.com/office/officeart/2018/2/layout/IconCircleList"/>
    <dgm:cxn modelId="{E37B6E12-1A34-4236-9892-E0F195ECBCC7}" type="presParOf" srcId="{6DF9762D-A34E-46B5-A295-C1334D5D38E5}" destId="{72F33DF9-BA63-43E8-81D3-232E258940AC}" srcOrd="3" destOrd="0" presId="urn:microsoft.com/office/officeart/2018/2/layout/IconCircleList"/>
    <dgm:cxn modelId="{693AEDAC-16B4-4DD0-A765-917DFA87580D}" type="presParOf" srcId="{FCDDAD9C-5D1B-4BE9-A97D-4BD2FC27480A}" destId="{83B83BD8-051C-4FE4-A99E-2D66C6336C92}" srcOrd="3" destOrd="0" presId="urn:microsoft.com/office/officeart/2018/2/layout/IconCircleList"/>
    <dgm:cxn modelId="{E5739639-6049-462C-A0B8-3B330DB6E166}" type="presParOf" srcId="{FCDDAD9C-5D1B-4BE9-A97D-4BD2FC27480A}" destId="{81BEC692-E207-4377-87CB-04C4FFFFD4AB}" srcOrd="4" destOrd="0" presId="urn:microsoft.com/office/officeart/2018/2/layout/IconCircleList"/>
    <dgm:cxn modelId="{2A7ACEE0-65C1-4AC8-BEF0-0B2432E0EC0E}" type="presParOf" srcId="{81BEC692-E207-4377-87CB-04C4FFFFD4AB}" destId="{92AD5F28-BD60-40BE-80F6-ED7444783CDA}" srcOrd="0" destOrd="0" presId="urn:microsoft.com/office/officeart/2018/2/layout/IconCircleList"/>
    <dgm:cxn modelId="{7782AE13-46F2-459C-8403-7841725C6969}" type="presParOf" srcId="{81BEC692-E207-4377-87CB-04C4FFFFD4AB}" destId="{7EF51D7D-7F33-4FD0-A727-E734CC94BFD5}" srcOrd="1" destOrd="0" presId="urn:microsoft.com/office/officeart/2018/2/layout/IconCircleList"/>
    <dgm:cxn modelId="{C2FFF4DE-9E1E-42E1-B5FD-0B5B443CC7E9}" type="presParOf" srcId="{81BEC692-E207-4377-87CB-04C4FFFFD4AB}" destId="{3B45B03B-5AA9-4695-85AE-A3401EA810D3}" srcOrd="2" destOrd="0" presId="urn:microsoft.com/office/officeart/2018/2/layout/IconCircleList"/>
    <dgm:cxn modelId="{632640C0-A57E-476E-8B1B-07B6D63FB2C4}" type="presParOf" srcId="{81BEC692-E207-4377-87CB-04C4FFFFD4AB}" destId="{886B3972-5B9F-4700-8BA9-787624D8A238}" srcOrd="3" destOrd="0" presId="urn:microsoft.com/office/officeart/2018/2/layout/IconCircleList"/>
    <dgm:cxn modelId="{05934A4C-0E73-48E1-82E0-6410B037CAB8}" type="presParOf" srcId="{FCDDAD9C-5D1B-4BE9-A97D-4BD2FC27480A}" destId="{BAF2FCAD-5707-4385-B925-413AC5DD3B31}" srcOrd="5" destOrd="0" presId="urn:microsoft.com/office/officeart/2018/2/layout/IconCircleList"/>
    <dgm:cxn modelId="{514A80F1-2648-4C55-9F44-ECF652B1274D}" type="presParOf" srcId="{FCDDAD9C-5D1B-4BE9-A97D-4BD2FC27480A}" destId="{9CDEF0F4-360C-4A3D-BA3A-86605DB0E9D6}" srcOrd="6" destOrd="0" presId="urn:microsoft.com/office/officeart/2018/2/layout/IconCircleList"/>
    <dgm:cxn modelId="{8E58E0FC-4C9E-416A-AE21-A06995A386E9}" type="presParOf" srcId="{9CDEF0F4-360C-4A3D-BA3A-86605DB0E9D6}" destId="{F4DE0165-6C0B-4DC8-9483-FA9C39DE11AD}" srcOrd="0" destOrd="0" presId="urn:microsoft.com/office/officeart/2018/2/layout/IconCircleList"/>
    <dgm:cxn modelId="{8639E862-82A6-4D42-BB77-FD57215266A1}" type="presParOf" srcId="{9CDEF0F4-360C-4A3D-BA3A-86605DB0E9D6}" destId="{336781B9-9FBE-4139-A708-B8BE8C4185A4}" srcOrd="1" destOrd="0" presId="urn:microsoft.com/office/officeart/2018/2/layout/IconCircleList"/>
    <dgm:cxn modelId="{B805CBDB-8C31-41D3-AE7C-C88D33DE7D7B}" type="presParOf" srcId="{9CDEF0F4-360C-4A3D-BA3A-86605DB0E9D6}" destId="{3831D3CE-408A-4F14-A9F3-684F72079123}" srcOrd="2" destOrd="0" presId="urn:microsoft.com/office/officeart/2018/2/layout/IconCircleList"/>
    <dgm:cxn modelId="{B9C12E36-3957-4806-B7F4-D45231A39601}" type="presParOf" srcId="{9CDEF0F4-360C-4A3D-BA3A-86605DB0E9D6}" destId="{8DC4732A-CB47-4E43-83A0-50852A198260}" srcOrd="3" destOrd="0" presId="urn:microsoft.com/office/officeart/2018/2/layout/IconCircleList"/>
    <dgm:cxn modelId="{8670EC26-B34A-4F8E-828B-658C76BA274E}" type="presParOf" srcId="{FCDDAD9C-5D1B-4BE9-A97D-4BD2FC27480A}" destId="{DE5DBBDA-5D16-426F-8444-EA27A1C72D21}" srcOrd="7" destOrd="0" presId="urn:microsoft.com/office/officeart/2018/2/layout/IconCircleList"/>
    <dgm:cxn modelId="{C045FF65-77D2-4B74-8636-512B89BFFCA7}" type="presParOf" srcId="{FCDDAD9C-5D1B-4BE9-A97D-4BD2FC27480A}" destId="{731FE5A3-84A3-4004-8C1E-ADAF7428114B}" srcOrd="8" destOrd="0" presId="urn:microsoft.com/office/officeart/2018/2/layout/IconCircleList"/>
    <dgm:cxn modelId="{F576E504-D1B8-460A-9E0D-E1D941DFDA95}" type="presParOf" srcId="{731FE5A3-84A3-4004-8C1E-ADAF7428114B}" destId="{7AF751E6-C4ED-4ED8-B766-F3A9557F3D9E}" srcOrd="0" destOrd="0" presId="urn:microsoft.com/office/officeart/2018/2/layout/IconCircleList"/>
    <dgm:cxn modelId="{D7220A8B-6737-48D1-ADD3-662DDC9E88B5}" type="presParOf" srcId="{731FE5A3-84A3-4004-8C1E-ADAF7428114B}" destId="{5E292E64-198A-4726-BAF7-831C2536F82B}" srcOrd="1" destOrd="0" presId="urn:microsoft.com/office/officeart/2018/2/layout/IconCircleList"/>
    <dgm:cxn modelId="{196735E9-C271-4F39-9988-8A37D98FB629}" type="presParOf" srcId="{731FE5A3-84A3-4004-8C1E-ADAF7428114B}" destId="{5BA446D5-9F49-499A-B714-4001E203FD34}" srcOrd="2" destOrd="0" presId="urn:microsoft.com/office/officeart/2018/2/layout/IconCircleList"/>
    <dgm:cxn modelId="{4E302C2E-AC32-41FB-AF5B-31EDBD4C31A9}" type="presParOf" srcId="{731FE5A3-84A3-4004-8C1E-ADAF7428114B}" destId="{EA46119F-A364-4A69-BA63-2B99EFBCF7F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94FDDE-79B0-46B8-BC40-103C6372DFC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5F051544-0FDD-49D0-9F57-2F686F758BAE}">
      <dgm:prSet/>
      <dgm:spPr/>
      <dgm:t>
        <a:bodyPr/>
        <a:lstStyle/>
        <a:p>
          <a:r>
            <a:rPr lang="en-US"/>
            <a:t>Sex Distributions FAERS</a:t>
          </a:r>
        </a:p>
      </dgm:t>
    </dgm:pt>
    <dgm:pt modelId="{6C10E9EB-500E-4D4A-819C-E13988458CB1}" type="parTrans" cxnId="{95D0B98B-30AF-4D1F-97A2-72B7C754819E}">
      <dgm:prSet/>
      <dgm:spPr/>
      <dgm:t>
        <a:bodyPr/>
        <a:lstStyle/>
        <a:p>
          <a:endParaRPr lang="en-US"/>
        </a:p>
      </dgm:t>
    </dgm:pt>
    <dgm:pt modelId="{070856AF-42D2-481F-B563-7FFBDCDD6D3E}" type="sibTrans" cxnId="{95D0B98B-30AF-4D1F-97A2-72B7C754819E}">
      <dgm:prSet/>
      <dgm:spPr/>
      <dgm:t>
        <a:bodyPr/>
        <a:lstStyle/>
        <a:p>
          <a:endParaRPr lang="en-US"/>
        </a:p>
      </dgm:t>
    </dgm:pt>
    <dgm:pt modelId="{C09E0D02-9A95-42BE-B664-6B4E0FB76906}">
      <dgm:prSet/>
      <dgm:spPr/>
      <dgm:t>
        <a:bodyPr/>
        <a:lstStyle/>
        <a:p>
          <a:r>
            <a:rPr lang="en-US" dirty="0"/>
            <a:t>64% Female</a:t>
          </a:r>
        </a:p>
      </dgm:t>
    </dgm:pt>
    <dgm:pt modelId="{0F552C35-954D-40B4-A74D-C3B65A954E48}" type="parTrans" cxnId="{22A1A173-25D7-4A3F-B01D-E58BEB902AF5}">
      <dgm:prSet/>
      <dgm:spPr/>
      <dgm:t>
        <a:bodyPr/>
        <a:lstStyle/>
        <a:p>
          <a:endParaRPr lang="en-US"/>
        </a:p>
      </dgm:t>
    </dgm:pt>
    <dgm:pt modelId="{2FA4FDA0-443B-4B7E-BDA5-8A6C120F6486}" type="sibTrans" cxnId="{22A1A173-25D7-4A3F-B01D-E58BEB902AF5}">
      <dgm:prSet/>
      <dgm:spPr/>
      <dgm:t>
        <a:bodyPr/>
        <a:lstStyle/>
        <a:p>
          <a:endParaRPr lang="en-US"/>
        </a:p>
      </dgm:t>
    </dgm:pt>
    <dgm:pt modelId="{5DE4F4DE-AA7B-483D-AB20-07CDCEE72B50}">
      <dgm:prSet/>
      <dgm:spPr/>
      <dgm:t>
        <a:bodyPr/>
        <a:lstStyle/>
        <a:p>
          <a:r>
            <a:rPr lang="en-US" dirty="0"/>
            <a:t>36% Male</a:t>
          </a:r>
        </a:p>
      </dgm:t>
    </dgm:pt>
    <dgm:pt modelId="{A87E332A-2421-4BED-9169-6C327798422A}" type="parTrans" cxnId="{9F140219-66A5-4755-B528-077ACBC0304B}">
      <dgm:prSet/>
      <dgm:spPr/>
      <dgm:t>
        <a:bodyPr/>
        <a:lstStyle/>
        <a:p>
          <a:endParaRPr lang="en-US"/>
        </a:p>
      </dgm:t>
    </dgm:pt>
    <dgm:pt modelId="{B7337EAF-2BE4-4225-A87C-AB35B0E0D956}" type="sibTrans" cxnId="{9F140219-66A5-4755-B528-077ACBC0304B}">
      <dgm:prSet/>
      <dgm:spPr/>
      <dgm:t>
        <a:bodyPr/>
        <a:lstStyle/>
        <a:p>
          <a:endParaRPr lang="en-US"/>
        </a:p>
      </dgm:t>
    </dgm:pt>
    <dgm:pt modelId="{0B4D2541-7CA9-429C-8FFD-D8D77838F867}">
      <dgm:prSet/>
      <dgm:spPr/>
      <dgm:t>
        <a:bodyPr/>
        <a:lstStyle/>
        <a:p>
          <a:r>
            <a:rPr lang="en-US"/>
            <a:t>Statistically significant deviation from overall US populations* </a:t>
          </a:r>
        </a:p>
      </dgm:t>
    </dgm:pt>
    <dgm:pt modelId="{F10F151C-360A-426A-AEAE-61A4A4E3ACFE}" type="parTrans" cxnId="{6F32ADBB-8E9D-48DA-94A3-35D773DDFD13}">
      <dgm:prSet/>
      <dgm:spPr/>
      <dgm:t>
        <a:bodyPr/>
        <a:lstStyle/>
        <a:p>
          <a:endParaRPr lang="en-US"/>
        </a:p>
      </dgm:t>
    </dgm:pt>
    <dgm:pt modelId="{59DD7D40-5C65-4147-9067-12D0F5C85C59}" type="sibTrans" cxnId="{6F32ADBB-8E9D-48DA-94A3-35D773DDFD13}">
      <dgm:prSet/>
      <dgm:spPr/>
      <dgm:t>
        <a:bodyPr/>
        <a:lstStyle/>
        <a:p>
          <a:endParaRPr lang="en-US"/>
        </a:p>
      </dgm:t>
    </dgm:pt>
    <dgm:pt modelId="{D7334E66-F5F2-49CD-9CBF-74AC517931A9}">
      <dgm:prSet/>
      <dgm:spPr/>
      <dgm:t>
        <a:bodyPr/>
        <a:lstStyle/>
        <a:p>
          <a:r>
            <a:rPr lang="en-US"/>
            <a:t>Likelihood to have an adverse drug reaction</a:t>
          </a:r>
        </a:p>
      </dgm:t>
    </dgm:pt>
    <dgm:pt modelId="{58625792-9EDD-4110-9992-D40EEF6163A0}" type="parTrans" cxnId="{070F57B8-5AF4-458E-8194-515135805C56}">
      <dgm:prSet/>
      <dgm:spPr/>
      <dgm:t>
        <a:bodyPr/>
        <a:lstStyle/>
        <a:p>
          <a:endParaRPr lang="en-US"/>
        </a:p>
      </dgm:t>
    </dgm:pt>
    <dgm:pt modelId="{0E81B3C8-2F32-4A1B-AF9E-C105FC98700D}" type="sibTrans" cxnId="{070F57B8-5AF4-458E-8194-515135805C56}">
      <dgm:prSet/>
      <dgm:spPr/>
      <dgm:t>
        <a:bodyPr/>
        <a:lstStyle/>
        <a:p>
          <a:endParaRPr lang="en-US"/>
        </a:p>
      </dgm:t>
    </dgm:pt>
    <dgm:pt modelId="{2213C153-4375-44B9-9A75-89E8390636CF}">
      <dgm:prSet/>
      <dgm:spPr/>
      <dgm:t>
        <a:bodyPr/>
        <a:lstStyle/>
        <a:p>
          <a:r>
            <a:rPr lang="en-US" dirty="0"/>
            <a:t>Females – 20% more likely</a:t>
          </a:r>
        </a:p>
      </dgm:t>
    </dgm:pt>
    <dgm:pt modelId="{71BB657A-42CF-4DD3-BCFF-FE579214081C}" type="parTrans" cxnId="{F931B2AE-8514-4D70-8AB1-1D8A19D8827D}">
      <dgm:prSet/>
      <dgm:spPr/>
      <dgm:t>
        <a:bodyPr/>
        <a:lstStyle/>
        <a:p>
          <a:endParaRPr lang="en-US"/>
        </a:p>
      </dgm:t>
    </dgm:pt>
    <dgm:pt modelId="{E65966AE-96AA-49BF-8660-EA71CD6E37E9}" type="sibTrans" cxnId="{F931B2AE-8514-4D70-8AB1-1D8A19D8827D}">
      <dgm:prSet/>
      <dgm:spPr/>
      <dgm:t>
        <a:bodyPr/>
        <a:lstStyle/>
        <a:p>
          <a:endParaRPr lang="en-US"/>
        </a:p>
      </dgm:t>
    </dgm:pt>
    <dgm:pt modelId="{51A8BCD8-6719-418F-990F-80B066F4D5EE}">
      <dgm:prSet/>
      <dgm:spPr/>
      <dgm:t>
        <a:bodyPr/>
        <a:lstStyle/>
        <a:p>
          <a:r>
            <a:rPr lang="en-US" dirty="0"/>
            <a:t>Males – 35% less likely</a:t>
          </a:r>
        </a:p>
      </dgm:t>
    </dgm:pt>
    <dgm:pt modelId="{4BD8105A-8ABC-4115-BE10-B9FAE7237659}" type="parTrans" cxnId="{42899C4A-394A-4E5A-B439-517A88736CD1}">
      <dgm:prSet/>
      <dgm:spPr/>
      <dgm:t>
        <a:bodyPr/>
        <a:lstStyle/>
        <a:p>
          <a:endParaRPr lang="en-US"/>
        </a:p>
      </dgm:t>
    </dgm:pt>
    <dgm:pt modelId="{85EA63FA-C525-4318-93C5-75ABDAD6E341}" type="sibTrans" cxnId="{42899C4A-394A-4E5A-B439-517A88736CD1}">
      <dgm:prSet/>
      <dgm:spPr/>
      <dgm:t>
        <a:bodyPr/>
        <a:lstStyle/>
        <a:p>
          <a:endParaRPr lang="en-US"/>
        </a:p>
      </dgm:t>
    </dgm:pt>
    <dgm:pt modelId="{040869DC-3424-4B77-915A-37EAD6B47FC1}" type="pres">
      <dgm:prSet presAssocID="{FD94FDDE-79B0-46B8-BC40-103C6372DFC9}" presName="Name0" presStyleCnt="0">
        <dgm:presLayoutVars>
          <dgm:dir/>
          <dgm:animLvl val="lvl"/>
          <dgm:resizeHandles val="exact"/>
        </dgm:presLayoutVars>
      </dgm:prSet>
      <dgm:spPr/>
    </dgm:pt>
    <dgm:pt modelId="{65820F17-9E68-45B6-8E1C-AE3AE8477A95}" type="pres">
      <dgm:prSet presAssocID="{D7334E66-F5F2-49CD-9CBF-74AC517931A9}" presName="boxAndChildren" presStyleCnt="0"/>
      <dgm:spPr/>
    </dgm:pt>
    <dgm:pt modelId="{16B8F2C6-DE7B-4F64-BD34-223CAC5CE4AE}" type="pres">
      <dgm:prSet presAssocID="{D7334E66-F5F2-49CD-9CBF-74AC517931A9}" presName="parentTextBox" presStyleLbl="node1" presStyleIdx="0" presStyleCnt="3"/>
      <dgm:spPr/>
    </dgm:pt>
    <dgm:pt modelId="{28A00E34-6380-4F5E-8DD1-59B1B7BE4B4F}" type="pres">
      <dgm:prSet presAssocID="{D7334E66-F5F2-49CD-9CBF-74AC517931A9}" presName="entireBox" presStyleLbl="node1" presStyleIdx="0" presStyleCnt="3"/>
      <dgm:spPr/>
    </dgm:pt>
    <dgm:pt modelId="{2EB3E603-67A2-4B31-8E54-CA0F53AC46C5}" type="pres">
      <dgm:prSet presAssocID="{D7334E66-F5F2-49CD-9CBF-74AC517931A9}" presName="descendantBox" presStyleCnt="0"/>
      <dgm:spPr/>
    </dgm:pt>
    <dgm:pt modelId="{F3B0958F-6651-45F0-A5A5-836D6C3C2608}" type="pres">
      <dgm:prSet presAssocID="{2213C153-4375-44B9-9A75-89E8390636CF}" presName="childTextBox" presStyleLbl="fgAccFollowNode1" presStyleIdx="0" presStyleCnt="4">
        <dgm:presLayoutVars>
          <dgm:bulletEnabled val="1"/>
        </dgm:presLayoutVars>
      </dgm:prSet>
      <dgm:spPr/>
    </dgm:pt>
    <dgm:pt modelId="{1144DBBA-AE9E-4319-8F4E-E94BCD8D2878}" type="pres">
      <dgm:prSet presAssocID="{51A8BCD8-6719-418F-990F-80B066F4D5EE}" presName="childTextBox" presStyleLbl="fgAccFollowNode1" presStyleIdx="1" presStyleCnt="4">
        <dgm:presLayoutVars>
          <dgm:bulletEnabled val="1"/>
        </dgm:presLayoutVars>
      </dgm:prSet>
      <dgm:spPr/>
    </dgm:pt>
    <dgm:pt modelId="{7F019CC3-10BE-4776-9AD8-3F576A6D0A75}" type="pres">
      <dgm:prSet presAssocID="{59DD7D40-5C65-4147-9067-12D0F5C85C59}" presName="sp" presStyleCnt="0"/>
      <dgm:spPr/>
    </dgm:pt>
    <dgm:pt modelId="{17EEC1F0-4611-458A-8E80-936933541E36}" type="pres">
      <dgm:prSet presAssocID="{0B4D2541-7CA9-429C-8FFD-D8D77838F867}" presName="arrowAndChildren" presStyleCnt="0"/>
      <dgm:spPr/>
    </dgm:pt>
    <dgm:pt modelId="{D7F8078B-56B8-4134-B468-AF83C6C5C2E8}" type="pres">
      <dgm:prSet presAssocID="{0B4D2541-7CA9-429C-8FFD-D8D77838F867}" presName="parentTextArrow" presStyleLbl="node1" presStyleIdx="1" presStyleCnt="3"/>
      <dgm:spPr/>
    </dgm:pt>
    <dgm:pt modelId="{683A493E-1641-42B1-A717-91B44FDCD7A6}" type="pres">
      <dgm:prSet presAssocID="{070856AF-42D2-481F-B563-7FFBDCDD6D3E}" presName="sp" presStyleCnt="0"/>
      <dgm:spPr/>
    </dgm:pt>
    <dgm:pt modelId="{B3C83C73-F17D-4D62-B437-C4C413EDCA70}" type="pres">
      <dgm:prSet presAssocID="{5F051544-0FDD-49D0-9F57-2F686F758BAE}" presName="arrowAndChildren" presStyleCnt="0"/>
      <dgm:spPr/>
    </dgm:pt>
    <dgm:pt modelId="{7B7F18E1-F181-47CA-9414-D3E6D027D54D}" type="pres">
      <dgm:prSet presAssocID="{5F051544-0FDD-49D0-9F57-2F686F758BAE}" presName="parentTextArrow" presStyleLbl="node1" presStyleIdx="1" presStyleCnt="3"/>
      <dgm:spPr/>
    </dgm:pt>
    <dgm:pt modelId="{99C1FB39-C88E-43F5-9C26-28ED3BD8A3C4}" type="pres">
      <dgm:prSet presAssocID="{5F051544-0FDD-49D0-9F57-2F686F758BAE}" presName="arrow" presStyleLbl="node1" presStyleIdx="2" presStyleCnt="3"/>
      <dgm:spPr/>
    </dgm:pt>
    <dgm:pt modelId="{3E8203C8-11C5-4E01-AD31-09537D1E6DB3}" type="pres">
      <dgm:prSet presAssocID="{5F051544-0FDD-49D0-9F57-2F686F758BAE}" presName="descendantArrow" presStyleCnt="0"/>
      <dgm:spPr/>
    </dgm:pt>
    <dgm:pt modelId="{E1C5433F-E712-4D06-89FE-C63689024E57}" type="pres">
      <dgm:prSet presAssocID="{C09E0D02-9A95-42BE-B664-6B4E0FB76906}" presName="childTextArrow" presStyleLbl="fgAccFollowNode1" presStyleIdx="2" presStyleCnt="4">
        <dgm:presLayoutVars>
          <dgm:bulletEnabled val="1"/>
        </dgm:presLayoutVars>
      </dgm:prSet>
      <dgm:spPr/>
    </dgm:pt>
    <dgm:pt modelId="{117B1A07-1829-4D1F-95C6-6BCE120A506F}" type="pres">
      <dgm:prSet presAssocID="{5DE4F4DE-AA7B-483D-AB20-07CDCEE72B50}" presName="childTextArrow" presStyleLbl="fgAccFollowNode1" presStyleIdx="3" presStyleCnt="4">
        <dgm:presLayoutVars>
          <dgm:bulletEnabled val="1"/>
        </dgm:presLayoutVars>
      </dgm:prSet>
      <dgm:spPr/>
    </dgm:pt>
  </dgm:ptLst>
  <dgm:cxnLst>
    <dgm:cxn modelId="{B4117516-BBFB-4063-AA79-2F17E36116B1}" type="presOf" srcId="{D7334E66-F5F2-49CD-9CBF-74AC517931A9}" destId="{28A00E34-6380-4F5E-8DD1-59B1B7BE4B4F}" srcOrd="1" destOrd="0" presId="urn:microsoft.com/office/officeart/2005/8/layout/process4"/>
    <dgm:cxn modelId="{9F140219-66A5-4755-B528-077ACBC0304B}" srcId="{5F051544-0FDD-49D0-9F57-2F686F758BAE}" destId="{5DE4F4DE-AA7B-483D-AB20-07CDCEE72B50}" srcOrd="1" destOrd="0" parTransId="{A87E332A-2421-4BED-9169-6C327798422A}" sibTransId="{B7337EAF-2BE4-4225-A87C-AB35B0E0D956}"/>
    <dgm:cxn modelId="{82AEC524-35CB-4D76-8DD5-1B90DAA7D185}" type="presOf" srcId="{0B4D2541-7CA9-429C-8FFD-D8D77838F867}" destId="{D7F8078B-56B8-4134-B468-AF83C6C5C2E8}" srcOrd="0" destOrd="0" presId="urn:microsoft.com/office/officeart/2005/8/layout/process4"/>
    <dgm:cxn modelId="{80B93947-7AFA-43D3-A1D8-47CF227C3099}" type="presOf" srcId="{51A8BCD8-6719-418F-990F-80B066F4D5EE}" destId="{1144DBBA-AE9E-4319-8F4E-E94BCD8D2878}" srcOrd="0" destOrd="0" presId="urn:microsoft.com/office/officeart/2005/8/layout/process4"/>
    <dgm:cxn modelId="{42899C4A-394A-4E5A-B439-517A88736CD1}" srcId="{D7334E66-F5F2-49CD-9CBF-74AC517931A9}" destId="{51A8BCD8-6719-418F-990F-80B066F4D5EE}" srcOrd="1" destOrd="0" parTransId="{4BD8105A-8ABC-4115-BE10-B9FAE7237659}" sibTransId="{85EA63FA-C525-4318-93C5-75ABDAD6E341}"/>
    <dgm:cxn modelId="{22A1A173-25D7-4A3F-B01D-E58BEB902AF5}" srcId="{5F051544-0FDD-49D0-9F57-2F686F758BAE}" destId="{C09E0D02-9A95-42BE-B664-6B4E0FB76906}" srcOrd="0" destOrd="0" parTransId="{0F552C35-954D-40B4-A74D-C3B65A954E48}" sibTransId="{2FA4FDA0-443B-4B7E-BDA5-8A6C120F6486}"/>
    <dgm:cxn modelId="{65731A74-37FC-47BB-B8C7-9C7DA4930FB4}" type="presOf" srcId="{5F051544-0FDD-49D0-9F57-2F686F758BAE}" destId="{7B7F18E1-F181-47CA-9414-D3E6D027D54D}" srcOrd="0" destOrd="0" presId="urn:microsoft.com/office/officeart/2005/8/layout/process4"/>
    <dgm:cxn modelId="{95D0B98B-30AF-4D1F-97A2-72B7C754819E}" srcId="{FD94FDDE-79B0-46B8-BC40-103C6372DFC9}" destId="{5F051544-0FDD-49D0-9F57-2F686F758BAE}" srcOrd="0" destOrd="0" parTransId="{6C10E9EB-500E-4D4A-819C-E13988458CB1}" sibTransId="{070856AF-42D2-481F-B563-7FFBDCDD6D3E}"/>
    <dgm:cxn modelId="{BB72309F-27BD-466B-A12A-A0518A1C20E9}" type="presOf" srcId="{2213C153-4375-44B9-9A75-89E8390636CF}" destId="{F3B0958F-6651-45F0-A5A5-836D6C3C2608}" srcOrd="0" destOrd="0" presId="urn:microsoft.com/office/officeart/2005/8/layout/process4"/>
    <dgm:cxn modelId="{A8D835A0-316B-4A62-9C0E-834980DD486E}" type="presOf" srcId="{D7334E66-F5F2-49CD-9CBF-74AC517931A9}" destId="{16B8F2C6-DE7B-4F64-BD34-223CAC5CE4AE}" srcOrd="0" destOrd="0" presId="urn:microsoft.com/office/officeart/2005/8/layout/process4"/>
    <dgm:cxn modelId="{5CD592A4-0705-472E-9657-C93EB70001DA}" type="presOf" srcId="{FD94FDDE-79B0-46B8-BC40-103C6372DFC9}" destId="{040869DC-3424-4B77-915A-37EAD6B47FC1}" srcOrd="0" destOrd="0" presId="urn:microsoft.com/office/officeart/2005/8/layout/process4"/>
    <dgm:cxn modelId="{5D8818A9-4A8C-4B68-B2C7-059B42AC0A80}" type="presOf" srcId="{C09E0D02-9A95-42BE-B664-6B4E0FB76906}" destId="{E1C5433F-E712-4D06-89FE-C63689024E57}" srcOrd="0" destOrd="0" presId="urn:microsoft.com/office/officeart/2005/8/layout/process4"/>
    <dgm:cxn modelId="{F931B2AE-8514-4D70-8AB1-1D8A19D8827D}" srcId="{D7334E66-F5F2-49CD-9CBF-74AC517931A9}" destId="{2213C153-4375-44B9-9A75-89E8390636CF}" srcOrd="0" destOrd="0" parTransId="{71BB657A-42CF-4DD3-BCFF-FE579214081C}" sibTransId="{E65966AE-96AA-49BF-8660-EA71CD6E37E9}"/>
    <dgm:cxn modelId="{070F57B8-5AF4-458E-8194-515135805C56}" srcId="{FD94FDDE-79B0-46B8-BC40-103C6372DFC9}" destId="{D7334E66-F5F2-49CD-9CBF-74AC517931A9}" srcOrd="2" destOrd="0" parTransId="{58625792-9EDD-4110-9992-D40EEF6163A0}" sibTransId="{0E81B3C8-2F32-4A1B-AF9E-C105FC98700D}"/>
    <dgm:cxn modelId="{6F32ADBB-8E9D-48DA-94A3-35D773DDFD13}" srcId="{FD94FDDE-79B0-46B8-BC40-103C6372DFC9}" destId="{0B4D2541-7CA9-429C-8FFD-D8D77838F867}" srcOrd="1" destOrd="0" parTransId="{F10F151C-360A-426A-AEAE-61A4A4E3ACFE}" sibTransId="{59DD7D40-5C65-4147-9067-12D0F5C85C59}"/>
    <dgm:cxn modelId="{AC605DDE-F04A-4E7B-A4D8-BF1FA79FD4AC}" type="presOf" srcId="{5DE4F4DE-AA7B-483D-AB20-07CDCEE72B50}" destId="{117B1A07-1829-4D1F-95C6-6BCE120A506F}" srcOrd="0" destOrd="0" presId="urn:microsoft.com/office/officeart/2005/8/layout/process4"/>
    <dgm:cxn modelId="{BC14A3F2-2288-4430-AB4D-858AA0C76E04}" type="presOf" srcId="{5F051544-0FDD-49D0-9F57-2F686F758BAE}" destId="{99C1FB39-C88E-43F5-9C26-28ED3BD8A3C4}" srcOrd="1" destOrd="0" presId="urn:microsoft.com/office/officeart/2005/8/layout/process4"/>
    <dgm:cxn modelId="{83B65590-D065-465D-B7CE-E1147CDF0479}" type="presParOf" srcId="{040869DC-3424-4B77-915A-37EAD6B47FC1}" destId="{65820F17-9E68-45B6-8E1C-AE3AE8477A95}" srcOrd="0" destOrd="0" presId="urn:microsoft.com/office/officeart/2005/8/layout/process4"/>
    <dgm:cxn modelId="{08E3A0C7-3D0C-4919-95C1-418C98E51B9C}" type="presParOf" srcId="{65820F17-9E68-45B6-8E1C-AE3AE8477A95}" destId="{16B8F2C6-DE7B-4F64-BD34-223CAC5CE4AE}" srcOrd="0" destOrd="0" presId="urn:microsoft.com/office/officeart/2005/8/layout/process4"/>
    <dgm:cxn modelId="{22F5EEB5-A48D-4208-A229-0CDAADCFDA9D}" type="presParOf" srcId="{65820F17-9E68-45B6-8E1C-AE3AE8477A95}" destId="{28A00E34-6380-4F5E-8DD1-59B1B7BE4B4F}" srcOrd="1" destOrd="0" presId="urn:microsoft.com/office/officeart/2005/8/layout/process4"/>
    <dgm:cxn modelId="{390F9AD9-BFCE-4FF7-AD5A-15633F5B1E2C}" type="presParOf" srcId="{65820F17-9E68-45B6-8E1C-AE3AE8477A95}" destId="{2EB3E603-67A2-4B31-8E54-CA0F53AC46C5}" srcOrd="2" destOrd="0" presId="urn:microsoft.com/office/officeart/2005/8/layout/process4"/>
    <dgm:cxn modelId="{078D333B-1337-4FD3-AC3A-23FB7CEF1767}" type="presParOf" srcId="{2EB3E603-67A2-4B31-8E54-CA0F53AC46C5}" destId="{F3B0958F-6651-45F0-A5A5-836D6C3C2608}" srcOrd="0" destOrd="0" presId="urn:microsoft.com/office/officeart/2005/8/layout/process4"/>
    <dgm:cxn modelId="{465A284F-D1F1-4330-BD1F-CD1B5D1AD7A6}" type="presParOf" srcId="{2EB3E603-67A2-4B31-8E54-CA0F53AC46C5}" destId="{1144DBBA-AE9E-4319-8F4E-E94BCD8D2878}" srcOrd="1" destOrd="0" presId="urn:microsoft.com/office/officeart/2005/8/layout/process4"/>
    <dgm:cxn modelId="{D20F8420-2C3A-4AA6-895A-B4AE6BCF078F}" type="presParOf" srcId="{040869DC-3424-4B77-915A-37EAD6B47FC1}" destId="{7F019CC3-10BE-4776-9AD8-3F576A6D0A75}" srcOrd="1" destOrd="0" presId="urn:microsoft.com/office/officeart/2005/8/layout/process4"/>
    <dgm:cxn modelId="{0E7C04D3-1447-4F05-A6E8-373BC9437D29}" type="presParOf" srcId="{040869DC-3424-4B77-915A-37EAD6B47FC1}" destId="{17EEC1F0-4611-458A-8E80-936933541E36}" srcOrd="2" destOrd="0" presId="urn:microsoft.com/office/officeart/2005/8/layout/process4"/>
    <dgm:cxn modelId="{A9D0417D-2E41-49BF-BD26-ED55048588E2}" type="presParOf" srcId="{17EEC1F0-4611-458A-8E80-936933541E36}" destId="{D7F8078B-56B8-4134-B468-AF83C6C5C2E8}" srcOrd="0" destOrd="0" presId="urn:microsoft.com/office/officeart/2005/8/layout/process4"/>
    <dgm:cxn modelId="{03A6DD48-55A7-49BC-9028-470364FBD627}" type="presParOf" srcId="{040869DC-3424-4B77-915A-37EAD6B47FC1}" destId="{683A493E-1641-42B1-A717-91B44FDCD7A6}" srcOrd="3" destOrd="0" presId="urn:microsoft.com/office/officeart/2005/8/layout/process4"/>
    <dgm:cxn modelId="{BCA46757-4541-4E7B-B3ED-9896B88FF2B1}" type="presParOf" srcId="{040869DC-3424-4B77-915A-37EAD6B47FC1}" destId="{B3C83C73-F17D-4D62-B437-C4C413EDCA70}" srcOrd="4" destOrd="0" presId="urn:microsoft.com/office/officeart/2005/8/layout/process4"/>
    <dgm:cxn modelId="{330D4A22-AB69-4672-824E-BED2F9856685}" type="presParOf" srcId="{B3C83C73-F17D-4D62-B437-C4C413EDCA70}" destId="{7B7F18E1-F181-47CA-9414-D3E6D027D54D}" srcOrd="0" destOrd="0" presId="urn:microsoft.com/office/officeart/2005/8/layout/process4"/>
    <dgm:cxn modelId="{4C61F924-BF45-4CF5-A03F-AC6B0779C721}" type="presParOf" srcId="{B3C83C73-F17D-4D62-B437-C4C413EDCA70}" destId="{99C1FB39-C88E-43F5-9C26-28ED3BD8A3C4}" srcOrd="1" destOrd="0" presId="urn:microsoft.com/office/officeart/2005/8/layout/process4"/>
    <dgm:cxn modelId="{9613472B-DA07-453E-AD66-92CA25D80F93}" type="presParOf" srcId="{B3C83C73-F17D-4D62-B437-C4C413EDCA70}" destId="{3E8203C8-11C5-4E01-AD31-09537D1E6DB3}" srcOrd="2" destOrd="0" presId="urn:microsoft.com/office/officeart/2005/8/layout/process4"/>
    <dgm:cxn modelId="{ECCF36F9-3B12-43A2-A2F3-EF8D6074EE48}" type="presParOf" srcId="{3E8203C8-11C5-4E01-AD31-09537D1E6DB3}" destId="{E1C5433F-E712-4D06-89FE-C63689024E57}" srcOrd="0" destOrd="0" presId="urn:microsoft.com/office/officeart/2005/8/layout/process4"/>
    <dgm:cxn modelId="{36FE33FD-B521-432B-8599-993CD1C24DC9}" type="presParOf" srcId="{3E8203C8-11C5-4E01-AD31-09537D1E6DB3}" destId="{117B1A07-1829-4D1F-95C6-6BCE120A506F}"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AF4302-621B-4F91-A255-F08FA66587C4}"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F50E132-25AC-4298-9647-31B09F028E16}">
      <dgm:prSet/>
      <dgm:spPr/>
      <dgm:t>
        <a:bodyPr/>
        <a:lstStyle/>
        <a:p>
          <a:pPr>
            <a:defRPr b="1"/>
          </a:pPr>
          <a:r>
            <a:rPr lang="en-US"/>
            <a:t>USA Population</a:t>
          </a:r>
        </a:p>
      </dgm:t>
    </dgm:pt>
    <dgm:pt modelId="{06483114-2147-44FE-83E0-D565F370B613}" type="parTrans" cxnId="{CCDE812A-005D-476D-832A-370AB17280D6}">
      <dgm:prSet/>
      <dgm:spPr/>
      <dgm:t>
        <a:bodyPr/>
        <a:lstStyle/>
        <a:p>
          <a:endParaRPr lang="en-US"/>
        </a:p>
      </dgm:t>
    </dgm:pt>
    <dgm:pt modelId="{27194344-FAAE-4227-AAEB-989EC36B51CB}" type="sibTrans" cxnId="{CCDE812A-005D-476D-832A-370AB17280D6}">
      <dgm:prSet/>
      <dgm:spPr/>
      <dgm:t>
        <a:bodyPr/>
        <a:lstStyle/>
        <a:p>
          <a:endParaRPr lang="en-US"/>
        </a:p>
      </dgm:t>
    </dgm:pt>
    <dgm:pt modelId="{882EFFEC-CC5C-44A4-98E9-C838552B9D25}">
      <dgm:prSet/>
      <dgm:spPr/>
      <dgm:t>
        <a:bodyPr/>
        <a:lstStyle/>
        <a:p>
          <a:r>
            <a:rPr lang="en-US" dirty="0"/>
            <a:t>0.86%</a:t>
          </a:r>
        </a:p>
      </dgm:t>
    </dgm:pt>
    <dgm:pt modelId="{3BD79091-261F-45FE-9E05-D47B8DFBE10D}" type="parTrans" cxnId="{C861C4CD-8CD1-48FC-A69D-AF2292F5892C}">
      <dgm:prSet/>
      <dgm:spPr/>
      <dgm:t>
        <a:bodyPr/>
        <a:lstStyle/>
        <a:p>
          <a:endParaRPr lang="en-US"/>
        </a:p>
      </dgm:t>
    </dgm:pt>
    <dgm:pt modelId="{89D7F6E9-5CDD-4442-A529-37AAC0B7188D}" type="sibTrans" cxnId="{C861C4CD-8CD1-48FC-A69D-AF2292F5892C}">
      <dgm:prSet/>
      <dgm:spPr/>
      <dgm:t>
        <a:bodyPr/>
        <a:lstStyle/>
        <a:p>
          <a:endParaRPr lang="en-US"/>
        </a:p>
      </dgm:t>
    </dgm:pt>
    <dgm:pt modelId="{EC1C85C4-A867-405C-9402-BC0C334F5167}">
      <dgm:prSet/>
      <dgm:spPr/>
      <dgm:t>
        <a:bodyPr/>
        <a:lstStyle/>
        <a:p>
          <a:pPr>
            <a:defRPr b="1"/>
          </a:pPr>
          <a:r>
            <a:rPr lang="en-US"/>
            <a:t>FAERS USA Population</a:t>
          </a:r>
        </a:p>
      </dgm:t>
    </dgm:pt>
    <dgm:pt modelId="{3EF45209-5E12-4729-8577-2F310686E00B}" type="parTrans" cxnId="{7023B2A0-BE1F-41EC-AA0F-D164C823FBD3}">
      <dgm:prSet/>
      <dgm:spPr/>
      <dgm:t>
        <a:bodyPr/>
        <a:lstStyle/>
        <a:p>
          <a:endParaRPr lang="en-US"/>
        </a:p>
      </dgm:t>
    </dgm:pt>
    <dgm:pt modelId="{80C99A4A-7E64-4843-B7FB-615E8D9F827D}" type="sibTrans" cxnId="{7023B2A0-BE1F-41EC-AA0F-D164C823FBD3}">
      <dgm:prSet/>
      <dgm:spPr/>
      <dgm:t>
        <a:bodyPr/>
        <a:lstStyle/>
        <a:p>
          <a:endParaRPr lang="en-US"/>
        </a:p>
      </dgm:t>
    </dgm:pt>
    <dgm:pt modelId="{E6F3EBEE-AB52-48B9-9394-3D43D5151875}">
      <dgm:prSet/>
      <dgm:spPr/>
      <dgm:t>
        <a:bodyPr/>
        <a:lstStyle/>
        <a:p>
          <a:r>
            <a:rPr lang="en-US" dirty="0"/>
            <a:t>5%</a:t>
          </a:r>
        </a:p>
      </dgm:t>
    </dgm:pt>
    <dgm:pt modelId="{55ADC8E0-AEFB-41B8-B529-82EDE0BE840C}" type="parTrans" cxnId="{F6B6BE28-035C-409A-8A1C-BA712E2B6408}">
      <dgm:prSet/>
      <dgm:spPr/>
      <dgm:t>
        <a:bodyPr/>
        <a:lstStyle/>
        <a:p>
          <a:endParaRPr lang="en-US"/>
        </a:p>
      </dgm:t>
    </dgm:pt>
    <dgm:pt modelId="{00A869D8-D366-4970-9D61-FA90D3A76E16}" type="sibTrans" cxnId="{F6B6BE28-035C-409A-8A1C-BA712E2B6408}">
      <dgm:prSet/>
      <dgm:spPr/>
      <dgm:t>
        <a:bodyPr/>
        <a:lstStyle/>
        <a:p>
          <a:endParaRPr lang="en-US"/>
        </a:p>
      </dgm:t>
    </dgm:pt>
    <dgm:pt modelId="{808CB8C7-A62D-4D0F-811F-81B2E62D738E}">
      <dgm:prSet/>
      <dgm:spPr/>
      <dgm:t>
        <a:bodyPr/>
        <a:lstStyle/>
        <a:p>
          <a:pPr>
            <a:defRPr b="1"/>
          </a:pPr>
          <a:r>
            <a:rPr lang="en-US"/>
            <a:t>FAERS Global Population (Exclusive of USA)</a:t>
          </a:r>
        </a:p>
      </dgm:t>
    </dgm:pt>
    <dgm:pt modelId="{65D983FD-8203-4DF9-B551-EF6C2BAF4DEB}" type="parTrans" cxnId="{B2E9490D-E629-4F86-9877-10E38F7ACF50}">
      <dgm:prSet/>
      <dgm:spPr/>
      <dgm:t>
        <a:bodyPr/>
        <a:lstStyle/>
        <a:p>
          <a:endParaRPr lang="en-US"/>
        </a:p>
      </dgm:t>
    </dgm:pt>
    <dgm:pt modelId="{16487F51-1F53-4173-A939-7875EC5A9FAF}" type="sibTrans" cxnId="{B2E9490D-E629-4F86-9877-10E38F7ACF50}">
      <dgm:prSet/>
      <dgm:spPr/>
      <dgm:t>
        <a:bodyPr/>
        <a:lstStyle/>
        <a:p>
          <a:endParaRPr lang="en-US"/>
        </a:p>
      </dgm:t>
    </dgm:pt>
    <dgm:pt modelId="{E4938FE2-F221-4D9D-A80F-D5F1F2924B59}">
      <dgm:prSet/>
      <dgm:spPr/>
      <dgm:t>
        <a:bodyPr/>
        <a:lstStyle/>
        <a:p>
          <a:r>
            <a:rPr lang="en-US" dirty="0"/>
            <a:t>11%</a:t>
          </a:r>
        </a:p>
      </dgm:t>
    </dgm:pt>
    <dgm:pt modelId="{9EB7829A-8B98-4403-B212-9612D77368FB}" type="parTrans" cxnId="{85B92E9E-CAEE-45F7-BE51-3D00F506D59B}">
      <dgm:prSet/>
      <dgm:spPr/>
      <dgm:t>
        <a:bodyPr/>
        <a:lstStyle/>
        <a:p>
          <a:endParaRPr lang="en-US"/>
        </a:p>
      </dgm:t>
    </dgm:pt>
    <dgm:pt modelId="{6C4B0927-8234-4498-A9FD-E6EC427BE677}" type="sibTrans" cxnId="{85B92E9E-CAEE-45F7-BE51-3D00F506D59B}">
      <dgm:prSet/>
      <dgm:spPr/>
      <dgm:t>
        <a:bodyPr/>
        <a:lstStyle/>
        <a:p>
          <a:endParaRPr lang="en-US"/>
        </a:p>
      </dgm:t>
    </dgm:pt>
    <dgm:pt modelId="{1A356EE2-B512-44F5-9F4D-B1E781EBCB8A}" type="pres">
      <dgm:prSet presAssocID="{2EAF4302-621B-4F91-A255-F08FA66587C4}" presName="root" presStyleCnt="0">
        <dgm:presLayoutVars>
          <dgm:dir/>
          <dgm:resizeHandles val="exact"/>
        </dgm:presLayoutVars>
      </dgm:prSet>
      <dgm:spPr/>
    </dgm:pt>
    <dgm:pt modelId="{27BD4AB1-E191-412E-A2DF-3CD4DB3D01D7}" type="pres">
      <dgm:prSet presAssocID="{EF50E132-25AC-4298-9647-31B09F028E16}" presName="compNode" presStyleCnt="0"/>
      <dgm:spPr/>
    </dgm:pt>
    <dgm:pt modelId="{F77E69DA-6C99-4021-A2C9-F04898759E9A}" type="pres">
      <dgm:prSet presAssocID="{EF50E132-25AC-4298-9647-31B09F028E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E776032-76D5-4F41-9F12-E8CCDE3E3848}" type="pres">
      <dgm:prSet presAssocID="{EF50E132-25AC-4298-9647-31B09F028E16}" presName="iconSpace" presStyleCnt="0"/>
      <dgm:spPr/>
    </dgm:pt>
    <dgm:pt modelId="{363AF993-BD3A-4DC3-8E8D-5A1C123E74D9}" type="pres">
      <dgm:prSet presAssocID="{EF50E132-25AC-4298-9647-31B09F028E16}" presName="parTx" presStyleLbl="revTx" presStyleIdx="0" presStyleCnt="6">
        <dgm:presLayoutVars>
          <dgm:chMax val="0"/>
          <dgm:chPref val="0"/>
        </dgm:presLayoutVars>
      </dgm:prSet>
      <dgm:spPr/>
    </dgm:pt>
    <dgm:pt modelId="{3E017B83-406E-4D07-B472-6DF148418123}" type="pres">
      <dgm:prSet presAssocID="{EF50E132-25AC-4298-9647-31B09F028E16}" presName="txSpace" presStyleCnt="0"/>
      <dgm:spPr/>
    </dgm:pt>
    <dgm:pt modelId="{BEBCDE8E-77EA-4CF7-89AC-D5122D9F9FAF}" type="pres">
      <dgm:prSet presAssocID="{EF50E132-25AC-4298-9647-31B09F028E16}" presName="desTx" presStyleLbl="revTx" presStyleIdx="1" presStyleCnt="6">
        <dgm:presLayoutVars/>
      </dgm:prSet>
      <dgm:spPr/>
    </dgm:pt>
    <dgm:pt modelId="{1F64D5D0-33E5-4E2D-9CF4-12182C89DA96}" type="pres">
      <dgm:prSet presAssocID="{27194344-FAAE-4227-AAEB-989EC36B51CB}" presName="sibTrans" presStyleCnt="0"/>
      <dgm:spPr/>
    </dgm:pt>
    <dgm:pt modelId="{E6054E2B-0A61-48A2-9046-24D9D5F1C6EA}" type="pres">
      <dgm:prSet presAssocID="{EC1C85C4-A867-405C-9402-BC0C334F5167}" presName="compNode" presStyleCnt="0"/>
      <dgm:spPr/>
    </dgm:pt>
    <dgm:pt modelId="{83309026-1C96-412E-BCEA-7DDEBA1AC1C2}" type="pres">
      <dgm:prSet presAssocID="{EC1C85C4-A867-405C-9402-BC0C334F51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9813B83E-BAF4-4F99-A9F0-8C139B522B09}" type="pres">
      <dgm:prSet presAssocID="{EC1C85C4-A867-405C-9402-BC0C334F5167}" presName="iconSpace" presStyleCnt="0"/>
      <dgm:spPr/>
    </dgm:pt>
    <dgm:pt modelId="{E6870BAC-7C48-4A54-B6E5-B90EFE68D44D}" type="pres">
      <dgm:prSet presAssocID="{EC1C85C4-A867-405C-9402-BC0C334F5167}" presName="parTx" presStyleLbl="revTx" presStyleIdx="2" presStyleCnt="6">
        <dgm:presLayoutVars>
          <dgm:chMax val="0"/>
          <dgm:chPref val="0"/>
        </dgm:presLayoutVars>
      </dgm:prSet>
      <dgm:spPr/>
    </dgm:pt>
    <dgm:pt modelId="{E09712A6-120B-4CC0-9E79-6733103BC7B1}" type="pres">
      <dgm:prSet presAssocID="{EC1C85C4-A867-405C-9402-BC0C334F5167}" presName="txSpace" presStyleCnt="0"/>
      <dgm:spPr/>
    </dgm:pt>
    <dgm:pt modelId="{EBE4ED22-74D9-4ABA-82AA-EC2BA8163A0C}" type="pres">
      <dgm:prSet presAssocID="{EC1C85C4-A867-405C-9402-BC0C334F5167}" presName="desTx" presStyleLbl="revTx" presStyleIdx="3" presStyleCnt="6">
        <dgm:presLayoutVars/>
      </dgm:prSet>
      <dgm:spPr/>
    </dgm:pt>
    <dgm:pt modelId="{E2DADE0D-FC07-4F22-874D-BACDCD0D7E91}" type="pres">
      <dgm:prSet presAssocID="{80C99A4A-7E64-4843-B7FB-615E8D9F827D}" presName="sibTrans" presStyleCnt="0"/>
      <dgm:spPr/>
    </dgm:pt>
    <dgm:pt modelId="{22D02F41-B031-4C51-8639-C545B911FEDC}" type="pres">
      <dgm:prSet presAssocID="{808CB8C7-A62D-4D0F-811F-81B2E62D738E}" presName="compNode" presStyleCnt="0"/>
      <dgm:spPr/>
    </dgm:pt>
    <dgm:pt modelId="{D5DAE4E8-43AC-4701-B045-7A2F2B3A10A2}" type="pres">
      <dgm:prSet presAssocID="{808CB8C7-A62D-4D0F-811F-81B2E62D73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rth America"/>
        </a:ext>
      </dgm:extLst>
    </dgm:pt>
    <dgm:pt modelId="{97E84951-9D93-435A-AD7D-6CDD69E445F9}" type="pres">
      <dgm:prSet presAssocID="{808CB8C7-A62D-4D0F-811F-81B2E62D738E}" presName="iconSpace" presStyleCnt="0"/>
      <dgm:spPr/>
    </dgm:pt>
    <dgm:pt modelId="{0DB97225-F5B9-4BDA-9965-04807E5B2AF6}" type="pres">
      <dgm:prSet presAssocID="{808CB8C7-A62D-4D0F-811F-81B2E62D738E}" presName="parTx" presStyleLbl="revTx" presStyleIdx="4" presStyleCnt="6">
        <dgm:presLayoutVars>
          <dgm:chMax val="0"/>
          <dgm:chPref val="0"/>
        </dgm:presLayoutVars>
      </dgm:prSet>
      <dgm:spPr/>
    </dgm:pt>
    <dgm:pt modelId="{44CFC574-43E5-45DC-9D24-E8D64EC002CC}" type="pres">
      <dgm:prSet presAssocID="{808CB8C7-A62D-4D0F-811F-81B2E62D738E}" presName="txSpace" presStyleCnt="0"/>
      <dgm:spPr/>
    </dgm:pt>
    <dgm:pt modelId="{34E80B06-1F70-4E47-8258-299C3EBB3C75}" type="pres">
      <dgm:prSet presAssocID="{808CB8C7-A62D-4D0F-811F-81B2E62D738E}" presName="desTx" presStyleLbl="revTx" presStyleIdx="5" presStyleCnt="6">
        <dgm:presLayoutVars/>
      </dgm:prSet>
      <dgm:spPr/>
    </dgm:pt>
  </dgm:ptLst>
  <dgm:cxnLst>
    <dgm:cxn modelId="{B2E9490D-E629-4F86-9877-10E38F7ACF50}" srcId="{2EAF4302-621B-4F91-A255-F08FA66587C4}" destId="{808CB8C7-A62D-4D0F-811F-81B2E62D738E}" srcOrd="2" destOrd="0" parTransId="{65D983FD-8203-4DF9-B551-EF6C2BAF4DEB}" sibTransId="{16487F51-1F53-4173-A939-7875EC5A9FAF}"/>
    <dgm:cxn modelId="{E10D8B20-D3C3-44A8-800B-652E75E466F1}" type="presOf" srcId="{E4938FE2-F221-4D9D-A80F-D5F1F2924B59}" destId="{34E80B06-1F70-4E47-8258-299C3EBB3C75}" srcOrd="0" destOrd="0" presId="urn:microsoft.com/office/officeart/2018/5/layout/CenteredIconLabelDescriptionList"/>
    <dgm:cxn modelId="{F6B6BE28-035C-409A-8A1C-BA712E2B6408}" srcId="{EC1C85C4-A867-405C-9402-BC0C334F5167}" destId="{E6F3EBEE-AB52-48B9-9394-3D43D5151875}" srcOrd="0" destOrd="0" parTransId="{55ADC8E0-AEFB-41B8-B529-82EDE0BE840C}" sibTransId="{00A869D8-D366-4970-9D61-FA90D3A76E16}"/>
    <dgm:cxn modelId="{CCDE812A-005D-476D-832A-370AB17280D6}" srcId="{2EAF4302-621B-4F91-A255-F08FA66587C4}" destId="{EF50E132-25AC-4298-9647-31B09F028E16}" srcOrd="0" destOrd="0" parTransId="{06483114-2147-44FE-83E0-D565F370B613}" sibTransId="{27194344-FAAE-4227-AAEB-989EC36B51CB}"/>
    <dgm:cxn modelId="{2B5D0D4E-15D0-41AC-AB57-12C1FCFCE8AE}" type="presOf" srcId="{E6F3EBEE-AB52-48B9-9394-3D43D5151875}" destId="{EBE4ED22-74D9-4ABA-82AA-EC2BA8163A0C}" srcOrd="0" destOrd="0" presId="urn:microsoft.com/office/officeart/2018/5/layout/CenteredIconLabelDescriptionList"/>
    <dgm:cxn modelId="{86050C7D-1AD4-49C9-A0E2-AABEC45752C3}" type="presOf" srcId="{808CB8C7-A62D-4D0F-811F-81B2E62D738E}" destId="{0DB97225-F5B9-4BDA-9965-04807E5B2AF6}" srcOrd="0" destOrd="0" presId="urn:microsoft.com/office/officeart/2018/5/layout/CenteredIconLabelDescriptionList"/>
    <dgm:cxn modelId="{F59E4C85-C3B4-48BD-B8E5-5B62F11E96A2}" type="presOf" srcId="{EF50E132-25AC-4298-9647-31B09F028E16}" destId="{363AF993-BD3A-4DC3-8E8D-5A1C123E74D9}" srcOrd="0" destOrd="0" presId="urn:microsoft.com/office/officeart/2018/5/layout/CenteredIconLabelDescriptionList"/>
    <dgm:cxn modelId="{85B92E9E-CAEE-45F7-BE51-3D00F506D59B}" srcId="{808CB8C7-A62D-4D0F-811F-81B2E62D738E}" destId="{E4938FE2-F221-4D9D-A80F-D5F1F2924B59}" srcOrd="0" destOrd="0" parTransId="{9EB7829A-8B98-4403-B212-9612D77368FB}" sibTransId="{6C4B0927-8234-4498-A9FD-E6EC427BE677}"/>
    <dgm:cxn modelId="{8863BB9E-37B3-4CFF-8683-7FFC40D47848}" type="presOf" srcId="{EC1C85C4-A867-405C-9402-BC0C334F5167}" destId="{E6870BAC-7C48-4A54-B6E5-B90EFE68D44D}" srcOrd="0" destOrd="0" presId="urn:microsoft.com/office/officeart/2018/5/layout/CenteredIconLabelDescriptionList"/>
    <dgm:cxn modelId="{2A95C29F-4EC5-4352-80A8-CECE2C1EF7CA}" type="presOf" srcId="{882EFFEC-CC5C-44A4-98E9-C838552B9D25}" destId="{BEBCDE8E-77EA-4CF7-89AC-D5122D9F9FAF}" srcOrd="0" destOrd="0" presId="urn:microsoft.com/office/officeart/2018/5/layout/CenteredIconLabelDescriptionList"/>
    <dgm:cxn modelId="{7023B2A0-BE1F-41EC-AA0F-D164C823FBD3}" srcId="{2EAF4302-621B-4F91-A255-F08FA66587C4}" destId="{EC1C85C4-A867-405C-9402-BC0C334F5167}" srcOrd="1" destOrd="0" parTransId="{3EF45209-5E12-4729-8577-2F310686E00B}" sibTransId="{80C99A4A-7E64-4843-B7FB-615E8D9F827D}"/>
    <dgm:cxn modelId="{15F5A7BA-C88A-4F9F-804D-74B411FF1DDB}" type="presOf" srcId="{2EAF4302-621B-4F91-A255-F08FA66587C4}" destId="{1A356EE2-B512-44F5-9F4D-B1E781EBCB8A}" srcOrd="0" destOrd="0" presId="urn:microsoft.com/office/officeart/2018/5/layout/CenteredIconLabelDescriptionList"/>
    <dgm:cxn modelId="{C861C4CD-8CD1-48FC-A69D-AF2292F5892C}" srcId="{EF50E132-25AC-4298-9647-31B09F028E16}" destId="{882EFFEC-CC5C-44A4-98E9-C838552B9D25}" srcOrd="0" destOrd="0" parTransId="{3BD79091-261F-45FE-9E05-D47B8DFBE10D}" sibTransId="{89D7F6E9-5CDD-4442-A529-37AAC0B7188D}"/>
    <dgm:cxn modelId="{3852AFD3-65C2-4E2A-80AD-EAF1E2922484}" type="presParOf" srcId="{1A356EE2-B512-44F5-9F4D-B1E781EBCB8A}" destId="{27BD4AB1-E191-412E-A2DF-3CD4DB3D01D7}" srcOrd="0" destOrd="0" presId="urn:microsoft.com/office/officeart/2018/5/layout/CenteredIconLabelDescriptionList"/>
    <dgm:cxn modelId="{4D0B4C79-0625-4005-9A61-C7B749DCC5C8}" type="presParOf" srcId="{27BD4AB1-E191-412E-A2DF-3CD4DB3D01D7}" destId="{F77E69DA-6C99-4021-A2C9-F04898759E9A}" srcOrd="0" destOrd="0" presId="urn:microsoft.com/office/officeart/2018/5/layout/CenteredIconLabelDescriptionList"/>
    <dgm:cxn modelId="{2C7C0448-BD83-46FD-B75E-CF470B8AF4CA}" type="presParOf" srcId="{27BD4AB1-E191-412E-A2DF-3CD4DB3D01D7}" destId="{3E776032-76D5-4F41-9F12-E8CCDE3E3848}" srcOrd="1" destOrd="0" presId="urn:microsoft.com/office/officeart/2018/5/layout/CenteredIconLabelDescriptionList"/>
    <dgm:cxn modelId="{26FD057C-E84E-4C8F-9BB5-FE4548CE68E4}" type="presParOf" srcId="{27BD4AB1-E191-412E-A2DF-3CD4DB3D01D7}" destId="{363AF993-BD3A-4DC3-8E8D-5A1C123E74D9}" srcOrd="2" destOrd="0" presId="urn:microsoft.com/office/officeart/2018/5/layout/CenteredIconLabelDescriptionList"/>
    <dgm:cxn modelId="{4A746B7C-9AA8-46EC-8C65-2FA8459F3E84}" type="presParOf" srcId="{27BD4AB1-E191-412E-A2DF-3CD4DB3D01D7}" destId="{3E017B83-406E-4D07-B472-6DF148418123}" srcOrd="3" destOrd="0" presId="urn:microsoft.com/office/officeart/2018/5/layout/CenteredIconLabelDescriptionList"/>
    <dgm:cxn modelId="{892532A6-232B-4174-BDFB-4EE0BEB44B75}" type="presParOf" srcId="{27BD4AB1-E191-412E-A2DF-3CD4DB3D01D7}" destId="{BEBCDE8E-77EA-4CF7-89AC-D5122D9F9FAF}" srcOrd="4" destOrd="0" presId="urn:microsoft.com/office/officeart/2018/5/layout/CenteredIconLabelDescriptionList"/>
    <dgm:cxn modelId="{E60B9218-2ACA-42FB-9830-66337B685A23}" type="presParOf" srcId="{1A356EE2-B512-44F5-9F4D-B1E781EBCB8A}" destId="{1F64D5D0-33E5-4E2D-9CF4-12182C89DA96}" srcOrd="1" destOrd="0" presId="urn:microsoft.com/office/officeart/2018/5/layout/CenteredIconLabelDescriptionList"/>
    <dgm:cxn modelId="{88C2F49E-B3ED-4579-8ECB-82F5E815AFCF}" type="presParOf" srcId="{1A356EE2-B512-44F5-9F4D-B1E781EBCB8A}" destId="{E6054E2B-0A61-48A2-9046-24D9D5F1C6EA}" srcOrd="2" destOrd="0" presId="urn:microsoft.com/office/officeart/2018/5/layout/CenteredIconLabelDescriptionList"/>
    <dgm:cxn modelId="{6DBF4D0C-0053-4A57-AC7E-2B640171924E}" type="presParOf" srcId="{E6054E2B-0A61-48A2-9046-24D9D5F1C6EA}" destId="{83309026-1C96-412E-BCEA-7DDEBA1AC1C2}" srcOrd="0" destOrd="0" presId="urn:microsoft.com/office/officeart/2018/5/layout/CenteredIconLabelDescriptionList"/>
    <dgm:cxn modelId="{60D20FFA-4710-4D8D-BD75-22B43C95F412}" type="presParOf" srcId="{E6054E2B-0A61-48A2-9046-24D9D5F1C6EA}" destId="{9813B83E-BAF4-4F99-A9F0-8C139B522B09}" srcOrd="1" destOrd="0" presId="urn:microsoft.com/office/officeart/2018/5/layout/CenteredIconLabelDescriptionList"/>
    <dgm:cxn modelId="{4EA82B91-91B6-47C4-BBE4-B9FA5B49BFA2}" type="presParOf" srcId="{E6054E2B-0A61-48A2-9046-24D9D5F1C6EA}" destId="{E6870BAC-7C48-4A54-B6E5-B90EFE68D44D}" srcOrd="2" destOrd="0" presId="urn:microsoft.com/office/officeart/2018/5/layout/CenteredIconLabelDescriptionList"/>
    <dgm:cxn modelId="{B2B808B0-9CB2-454B-BCC0-261DB9483D2F}" type="presParOf" srcId="{E6054E2B-0A61-48A2-9046-24D9D5F1C6EA}" destId="{E09712A6-120B-4CC0-9E79-6733103BC7B1}" srcOrd="3" destOrd="0" presId="urn:microsoft.com/office/officeart/2018/5/layout/CenteredIconLabelDescriptionList"/>
    <dgm:cxn modelId="{94DA6634-3F53-40A5-84FD-67B3F3377D17}" type="presParOf" srcId="{E6054E2B-0A61-48A2-9046-24D9D5F1C6EA}" destId="{EBE4ED22-74D9-4ABA-82AA-EC2BA8163A0C}" srcOrd="4" destOrd="0" presId="urn:microsoft.com/office/officeart/2018/5/layout/CenteredIconLabelDescriptionList"/>
    <dgm:cxn modelId="{81CB29EF-A078-490A-9F34-D7D9D3DC2F54}" type="presParOf" srcId="{1A356EE2-B512-44F5-9F4D-B1E781EBCB8A}" destId="{E2DADE0D-FC07-4F22-874D-BACDCD0D7E91}" srcOrd="3" destOrd="0" presId="urn:microsoft.com/office/officeart/2018/5/layout/CenteredIconLabelDescriptionList"/>
    <dgm:cxn modelId="{E7AE0E08-6543-4360-9021-C3AE1FB0199B}" type="presParOf" srcId="{1A356EE2-B512-44F5-9F4D-B1E781EBCB8A}" destId="{22D02F41-B031-4C51-8639-C545B911FEDC}" srcOrd="4" destOrd="0" presId="urn:microsoft.com/office/officeart/2018/5/layout/CenteredIconLabelDescriptionList"/>
    <dgm:cxn modelId="{2208E5E6-2736-4704-8159-F31F623B5469}" type="presParOf" srcId="{22D02F41-B031-4C51-8639-C545B911FEDC}" destId="{D5DAE4E8-43AC-4701-B045-7A2F2B3A10A2}" srcOrd="0" destOrd="0" presId="urn:microsoft.com/office/officeart/2018/5/layout/CenteredIconLabelDescriptionList"/>
    <dgm:cxn modelId="{C9B9D36C-DB5A-4A67-9831-96DD478A6A36}" type="presParOf" srcId="{22D02F41-B031-4C51-8639-C545B911FEDC}" destId="{97E84951-9D93-435A-AD7D-6CDD69E445F9}" srcOrd="1" destOrd="0" presId="urn:microsoft.com/office/officeart/2018/5/layout/CenteredIconLabelDescriptionList"/>
    <dgm:cxn modelId="{B56BD4F9-3F34-4F9B-B3A5-1EF809F65F19}" type="presParOf" srcId="{22D02F41-B031-4C51-8639-C545B911FEDC}" destId="{0DB97225-F5B9-4BDA-9965-04807E5B2AF6}" srcOrd="2" destOrd="0" presId="urn:microsoft.com/office/officeart/2018/5/layout/CenteredIconLabelDescriptionList"/>
    <dgm:cxn modelId="{55F8A917-4F65-448A-AAFA-380779CDFA3E}" type="presParOf" srcId="{22D02F41-B031-4C51-8639-C545B911FEDC}" destId="{44CFC574-43E5-45DC-9D24-E8D64EC002CC}" srcOrd="3" destOrd="0" presId="urn:microsoft.com/office/officeart/2018/5/layout/CenteredIconLabelDescriptionList"/>
    <dgm:cxn modelId="{B8F109E1-ECE2-4BDD-9A47-A39600FD307B}" type="presParOf" srcId="{22D02F41-B031-4C51-8639-C545B911FEDC}" destId="{34E80B06-1F70-4E47-8258-299C3EBB3C7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82D080-DABF-4B14-963C-1D3CD6D88B4E}"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ED815045-1DF5-4877-8ED6-CF649ACB69B4}">
      <dgm:prSet/>
      <dgm:spPr/>
      <dgm:t>
        <a:bodyPr/>
        <a:lstStyle/>
        <a:p>
          <a:pPr>
            <a:lnSpc>
              <a:spcPct val="100000"/>
            </a:lnSpc>
          </a:pPr>
          <a:r>
            <a:rPr lang="en-US"/>
            <a:t>Assumptions based on sex specific related issues</a:t>
          </a:r>
        </a:p>
      </dgm:t>
    </dgm:pt>
    <dgm:pt modelId="{3E8BF82E-4DFA-4708-BCD9-0ACFCE4332A5}" type="parTrans" cxnId="{AA7A5DE7-88FC-49B5-8481-18116F36E8E4}">
      <dgm:prSet/>
      <dgm:spPr/>
      <dgm:t>
        <a:bodyPr/>
        <a:lstStyle/>
        <a:p>
          <a:endParaRPr lang="en-US"/>
        </a:p>
      </dgm:t>
    </dgm:pt>
    <dgm:pt modelId="{591B4A48-1FB5-48F3-BDF5-79ED4572A849}" type="sibTrans" cxnId="{AA7A5DE7-88FC-49B5-8481-18116F36E8E4}">
      <dgm:prSet/>
      <dgm:spPr/>
      <dgm:t>
        <a:bodyPr/>
        <a:lstStyle/>
        <a:p>
          <a:endParaRPr lang="en-US"/>
        </a:p>
      </dgm:t>
    </dgm:pt>
    <dgm:pt modelId="{5157DF56-97DF-4B69-A406-51C916B3674D}">
      <dgm:prSet/>
      <dgm:spPr/>
      <dgm:t>
        <a:bodyPr/>
        <a:lstStyle/>
        <a:p>
          <a:pPr>
            <a:lnSpc>
              <a:spcPct val="100000"/>
            </a:lnSpc>
          </a:pPr>
          <a:r>
            <a:rPr lang="en-US"/>
            <a:t>female (uterus )</a:t>
          </a:r>
        </a:p>
      </dgm:t>
    </dgm:pt>
    <dgm:pt modelId="{0F63FAD9-C194-4FB6-B9F5-3AFC85B5D415}" type="parTrans" cxnId="{FFF5807A-B1D8-48D3-93FF-1FD8356DDC59}">
      <dgm:prSet/>
      <dgm:spPr/>
      <dgm:t>
        <a:bodyPr/>
        <a:lstStyle/>
        <a:p>
          <a:endParaRPr lang="en-US"/>
        </a:p>
      </dgm:t>
    </dgm:pt>
    <dgm:pt modelId="{E43F2DB7-3390-4BF9-B997-C8F598F8593E}" type="sibTrans" cxnId="{FFF5807A-B1D8-48D3-93FF-1FD8356DDC59}">
      <dgm:prSet/>
      <dgm:spPr/>
      <dgm:t>
        <a:bodyPr/>
        <a:lstStyle/>
        <a:p>
          <a:endParaRPr lang="en-US"/>
        </a:p>
      </dgm:t>
    </dgm:pt>
    <dgm:pt modelId="{ED09C034-CF18-4D13-AA6F-2E99C399EFF5}">
      <dgm:prSet/>
      <dgm:spPr/>
      <dgm:t>
        <a:bodyPr/>
        <a:lstStyle/>
        <a:p>
          <a:pPr>
            <a:lnSpc>
              <a:spcPct val="100000"/>
            </a:lnSpc>
          </a:pPr>
          <a:r>
            <a:rPr lang="en-US"/>
            <a:t>male (prostate )</a:t>
          </a:r>
        </a:p>
      </dgm:t>
    </dgm:pt>
    <dgm:pt modelId="{4817082B-E03B-4486-A70A-C99E27A0D58F}" type="parTrans" cxnId="{70DA14BA-1E3D-4942-96FC-B030A79DBE09}">
      <dgm:prSet/>
      <dgm:spPr/>
      <dgm:t>
        <a:bodyPr/>
        <a:lstStyle/>
        <a:p>
          <a:endParaRPr lang="en-US"/>
        </a:p>
      </dgm:t>
    </dgm:pt>
    <dgm:pt modelId="{600C5698-649E-45F1-87D8-DCE344EE8051}" type="sibTrans" cxnId="{70DA14BA-1E3D-4942-96FC-B030A79DBE09}">
      <dgm:prSet/>
      <dgm:spPr/>
      <dgm:t>
        <a:bodyPr/>
        <a:lstStyle/>
        <a:p>
          <a:endParaRPr lang="en-US"/>
        </a:p>
      </dgm:t>
    </dgm:pt>
    <dgm:pt modelId="{D25B2901-0E75-4B96-9965-F2390D578587}">
      <dgm:prSet/>
      <dgm:spPr/>
      <dgm:t>
        <a:bodyPr/>
        <a:lstStyle/>
        <a:p>
          <a:pPr>
            <a:lnSpc>
              <a:spcPct val="100000"/>
            </a:lnSpc>
          </a:pPr>
          <a:r>
            <a:rPr lang="en-US"/>
            <a:t>Other factors that may be related to ADR </a:t>
          </a:r>
        </a:p>
      </dgm:t>
    </dgm:pt>
    <dgm:pt modelId="{6BF5DD09-E008-4978-84A2-301451B9EA78}" type="parTrans" cxnId="{D95C7DBB-B5BD-4B30-AE3B-955FB72F0C29}">
      <dgm:prSet/>
      <dgm:spPr/>
      <dgm:t>
        <a:bodyPr/>
        <a:lstStyle/>
        <a:p>
          <a:endParaRPr lang="en-US"/>
        </a:p>
      </dgm:t>
    </dgm:pt>
    <dgm:pt modelId="{94E5391F-24B6-44E4-9101-5A0E7D1B8626}" type="sibTrans" cxnId="{D95C7DBB-B5BD-4B30-AE3B-955FB72F0C29}">
      <dgm:prSet/>
      <dgm:spPr/>
      <dgm:t>
        <a:bodyPr/>
        <a:lstStyle/>
        <a:p>
          <a:endParaRPr lang="en-US"/>
        </a:p>
      </dgm:t>
    </dgm:pt>
    <dgm:pt modelId="{5B8DC5F9-0FC1-48A1-88C8-F1CC85663BF1}">
      <dgm:prSet/>
      <dgm:spPr/>
      <dgm:t>
        <a:bodyPr/>
        <a:lstStyle/>
        <a:p>
          <a:pPr>
            <a:lnSpc>
              <a:spcPct val="100000"/>
            </a:lnSpc>
          </a:pPr>
          <a:r>
            <a:rPr lang="en-US"/>
            <a:t>Route of administration (taken by mouth, by injection into a vein...)</a:t>
          </a:r>
        </a:p>
      </dgm:t>
    </dgm:pt>
    <dgm:pt modelId="{99CBB3FB-C237-4D1A-B992-047C6407CF3E}" type="parTrans" cxnId="{8A1A3F89-B829-4B6F-93E1-748C17EA737D}">
      <dgm:prSet/>
      <dgm:spPr/>
      <dgm:t>
        <a:bodyPr/>
        <a:lstStyle/>
        <a:p>
          <a:endParaRPr lang="en-US"/>
        </a:p>
      </dgm:t>
    </dgm:pt>
    <dgm:pt modelId="{1EB5266B-47E5-4F01-B4EF-C7F2D767C66A}" type="sibTrans" cxnId="{8A1A3F89-B829-4B6F-93E1-748C17EA737D}">
      <dgm:prSet/>
      <dgm:spPr/>
      <dgm:t>
        <a:bodyPr/>
        <a:lstStyle/>
        <a:p>
          <a:endParaRPr lang="en-US"/>
        </a:p>
      </dgm:t>
    </dgm:pt>
    <dgm:pt modelId="{F1F881E4-FB59-4401-BE32-0BFA043B8FF2}">
      <dgm:prSet/>
      <dgm:spPr/>
      <dgm:t>
        <a:bodyPr/>
        <a:lstStyle/>
        <a:p>
          <a:pPr>
            <a:lnSpc>
              <a:spcPct val="100000"/>
            </a:lnSpc>
          </a:pPr>
          <a:r>
            <a:rPr lang="en-US"/>
            <a:t>Drug types (Antibacterial drugs，Circulatory Drugs…)</a:t>
          </a:r>
        </a:p>
      </dgm:t>
    </dgm:pt>
    <dgm:pt modelId="{BE29C1C1-794E-4AF6-9495-EF628DBCE001}" type="parTrans" cxnId="{90588929-3CD1-4BE4-BE4B-095FD8913F32}">
      <dgm:prSet/>
      <dgm:spPr/>
      <dgm:t>
        <a:bodyPr/>
        <a:lstStyle/>
        <a:p>
          <a:endParaRPr lang="en-US"/>
        </a:p>
      </dgm:t>
    </dgm:pt>
    <dgm:pt modelId="{F2D3101C-0215-4686-8F22-2151C9374D14}" type="sibTrans" cxnId="{90588929-3CD1-4BE4-BE4B-095FD8913F32}">
      <dgm:prSet/>
      <dgm:spPr/>
      <dgm:t>
        <a:bodyPr/>
        <a:lstStyle/>
        <a:p>
          <a:endParaRPr lang="en-US"/>
        </a:p>
      </dgm:t>
    </dgm:pt>
    <dgm:pt modelId="{1EBCD4E1-6CE5-4353-A36C-696C5DB59C4B}" type="pres">
      <dgm:prSet presAssocID="{C182D080-DABF-4B14-963C-1D3CD6D88B4E}" presName="root" presStyleCnt="0">
        <dgm:presLayoutVars>
          <dgm:dir/>
          <dgm:resizeHandles val="exact"/>
        </dgm:presLayoutVars>
      </dgm:prSet>
      <dgm:spPr/>
    </dgm:pt>
    <dgm:pt modelId="{6938CA9A-65CC-4E70-BBE9-1C08B6A9E648}" type="pres">
      <dgm:prSet presAssocID="{ED815045-1DF5-4877-8ED6-CF649ACB69B4}" presName="compNode" presStyleCnt="0"/>
      <dgm:spPr/>
    </dgm:pt>
    <dgm:pt modelId="{0CB6255E-268F-4A95-8A5E-DE20924E18AE}" type="pres">
      <dgm:prSet presAssocID="{ED815045-1DF5-4877-8ED6-CF649ACB69B4}" presName="bgRect" presStyleLbl="bgShp" presStyleIdx="0" presStyleCnt="2"/>
      <dgm:spPr/>
    </dgm:pt>
    <dgm:pt modelId="{F18C2F4A-6651-4FE9-8BFE-FE8A433A3868}" type="pres">
      <dgm:prSet presAssocID="{ED815045-1DF5-4877-8ED6-CF649ACB69B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mono"/>
        </a:ext>
      </dgm:extLst>
    </dgm:pt>
    <dgm:pt modelId="{49BC4ECB-2361-48D4-A4E2-3FDC1A7ACFE4}" type="pres">
      <dgm:prSet presAssocID="{ED815045-1DF5-4877-8ED6-CF649ACB69B4}" presName="spaceRect" presStyleCnt="0"/>
      <dgm:spPr/>
    </dgm:pt>
    <dgm:pt modelId="{D906BFA0-FFA0-48B7-9374-210E3C9BD9BD}" type="pres">
      <dgm:prSet presAssocID="{ED815045-1DF5-4877-8ED6-CF649ACB69B4}" presName="parTx" presStyleLbl="revTx" presStyleIdx="0" presStyleCnt="4">
        <dgm:presLayoutVars>
          <dgm:chMax val="0"/>
          <dgm:chPref val="0"/>
        </dgm:presLayoutVars>
      </dgm:prSet>
      <dgm:spPr/>
    </dgm:pt>
    <dgm:pt modelId="{88DA7B98-FC04-4033-A4EB-D3716E857844}" type="pres">
      <dgm:prSet presAssocID="{ED815045-1DF5-4877-8ED6-CF649ACB69B4}" presName="desTx" presStyleLbl="revTx" presStyleIdx="1" presStyleCnt="4">
        <dgm:presLayoutVars/>
      </dgm:prSet>
      <dgm:spPr/>
    </dgm:pt>
    <dgm:pt modelId="{66056EDC-0B49-4D6A-A4D6-C46DCE5D4CE0}" type="pres">
      <dgm:prSet presAssocID="{591B4A48-1FB5-48F3-BDF5-79ED4572A849}" presName="sibTrans" presStyleCnt="0"/>
      <dgm:spPr/>
    </dgm:pt>
    <dgm:pt modelId="{BDCA0793-CE75-4CF8-9EAF-DF10BADFC5F6}" type="pres">
      <dgm:prSet presAssocID="{D25B2901-0E75-4B96-9965-F2390D578587}" presName="compNode" presStyleCnt="0"/>
      <dgm:spPr/>
    </dgm:pt>
    <dgm:pt modelId="{7D278F66-5217-40F9-8148-ABDBCFBD7D44}" type="pres">
      <dgm:prSet presAssocID="{D25B2901-0E75-4B96-9965-F2390D578587}" presName="bgRect" presStyleLbl="bgShp" presStyleIdx="1" presStyleCnt="2"/>
      <dgm:spPr/>
    </dgm:pt>
    <dgm:pt modelId="{08EE12E0-D2BE-402F-9692-02E9B79D6D8E}" type="pres">
      <dgm:prSet presAssocID="{D25B2901-0E75-4B96-9965-F2390D5785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87C142AE-7F07-43F0-83D3-C1F705CD4FE2}" type="pres">
      <dgm:prSet presAssocID="{D25B2901-0E75-4B96-9965-F2390D578587}" presName="spaceRect" presStyleCnt="0"/>
      <dgm:spPr/>
    </dgm:pt>
    <dgm:pt modelId="{42DE475F-9CA3-43AE-8965-EB4C4E9E568D}" type="pres">
      <dgm:prSet presAssocID="{D25B2901-0E75-4B96-9965-F2390D578587}" presName="parTx" presStyleLbl="revTx" presStyleIdx="2" presStyleCnt="4">
        <dgm:presLayoutVars>
          <dgm:chMax val="0"/>
          <dgm:chPref val="0"/>
        </dgm:presLayoutVars>
      </dgm:prSet>
      <dgm:spPr/>
    </dgm:pt>
    <dgm:pt modelId="{82B7B15A-61D2-42DE-8E05-CB2C02DD7626}" type="pres">
      <dgm:prSet presAssocID="{D25B2901-0E75-4B96-9965-F2390D578587}" presName="desTx" presStyleLbl="revTx" presStyleIdx="3" presStyleCnt="4">
        <dgm:presLayoutVars/>
      </dgm:prSet>
      <dgm:spPr/>
    </dgm:pt>
  </dgm:ptLst>
  <dgm:cxnLst>
    <dgm:cxn modelId="{E91E1017-4A32-4F57-89FF-FF1E827CF961}" type="presOf" srcId="{ED09C034-CF18-4D13-AA6F-2E99C399EFF5}" destId="{88DA7B98-FC04-4033-A4EB-D3716E857844}" srcOrd="0" destOrd="1" presId="urn:microsoft.com/office/officeart/2018/2/layout/IconVerticalSolidList"/>
    <dgm:cxn modelId="{90588929-3CD1-4BE4-BE4B-095FD8913F32}" srcId="{D25B2901-0E75-4B96-9965-F2390D578587}" destId="{F1F881E4-FB59-4401-BE32-0BFA043B8FF2}" srcOrd="1" destOrd="0" parTransId="{BE29C1C1-794E-4AF6-9495-EF628DBCE001}" sibTransId="{F2D3101C-0215-4686-8F22-2151C9374D14}"/>
    <dgm:cxn modelId="{34750455-662A-4B07-B765-159597D936AD}" type="presOf" srcId="{C182D080-DABF-4B14-963C-1D3CD6D88B4E}" destId="{1EBCD4E1-6CE5-4353-A36C-696C5DB59C4B}" srcOrd="0" destOrd="0" presId="urn:microsoft.com/office/officeart/2018/2/layout/IconVerticalSolidList"/>
    <dgm:cxn modelId="{FFF5807A-B1D8-48D3-93FF-1FD8356DDC59}" srcId="{ED815045-1DF5-4877-8ED6-CF649ACB69B4}" destId="{5157DF56-97DF-4B69-A406-51C916B3674D}" srcOrd="0" destOrd="0" parTransId="{0F63FAD9-C194-4FB6-B9F5-3AFC85B5D415}" sibTransId="{E43F2DB7-3390-4BF9-B997-C8F598F8593E}"/>
    <dgm:cxn modelId="{A2171D84-A784-462E-9AAA-EB9EB6E7BF6D}" type="presOf" srcId="{F1F881E4-FB59-4401-BE32-0BFA043B8FF2}" destId="{82B7B15A-61D2-42DE-8E05-CB2C02DD7626}" srcOrd="0" destOrd="1" presId="urn:microsoft.com/office/officeart/2018/2/layout/IconVerticalSolidList"/>
    <dgm:cxn modelId="{8A1A3F89-B829-4B6F-93E1-748C17EA737D}" srcId="{D25B2901-0E75-4B96-9965-F2390D578587}" destId="{5B8DC5F9-0FC1-48A1-88C8-F1CC85663BF1}" srcOrd="0" destOrd="0" parTransId="{99CBB3FB-C237-4D1A-B992-047C6407CF3E}" sibTransId="{1EB5266B-47E5-4F01-B4EF-C7F2D767C66A}"/>
    <dgm:cxn modelId="{BB176A9A-06EF-4C04-978A-3C68278DF1DC}" type="presOf" srcId="{ED815045-1DF5-4877-8ED6-CF649ACB69B4}" destId="{D906BFA0-FFA0-48B7-9374-210E3C9BD9BD}" srcOrd="0" destOrd="0" presId="urn:microsoft.com/office/officeart/2018/2/layout/IconVerticalSolidList"/>
    <dgm:cxn modelId="{70DA14BA-1E3D-4942-96FC-B030A79DBE09}" srcId="{ED815045-1DF5-4877-8ED6-CF649ACB69B4}" destId="{ED09C034-CF18-4D13-AA6F-2E99C399EFF5}" srcOrd="1" destOrd="0" parTransId="{4817082B-E03B-4486-A70A-C99E27A0D58F}" sibTransId="{600C5698-649E-45F1-87D8-DCE344EE8051}"/>
    <dgm:cxn modelId="{D95C7DBB-B5BD-4B30-AE3B-955FB72F0C29}" srcId="{C182D080-DABF-4B14-963C-1D3CD6D88B4E}" destId="{D25B2901-0E75-4B96-9965-F2390D578587}" srcOrd="1" destOrd="0" parTransId="{6BF5DD09-E008-4978-84A2-301451B9EA78}" sibTransId="{94E5391F-24B6-44E4-9101-5A0E7D1B8626}"/>
    <dgm:cxn modelId="{98D5B8C9-88FB-44A8-A762-0FB34CF7EE77}" type="presOf" srcId="{D25B2901-0E75-4B96-9965-F2390D578587}" destId="{42DE475F-9CA3-43AE-8965-EB4C4E9E568D}" srcOrd="0" destOrd="0" presId="urn:microsoft.com/office/officeart/2018/2/layout/IconVerticalSolidList"/>
    <dgm:cxn modelId="{BBE528DF-F32E-4663-9A39-A702694B1FB6}" type="presOf" srcId="{5B8DC5F9-0FC1-48A1-88C8-F1CC85663BF1}" destId="{82B7B15A-61D2-42DE-8E05-CB2C02DD7626}" srcOrd="0" destOrd="0" presId="urn:microsoft.com/office/officeart/2018/2/layout/IconVerticalSolidList"/>
    <dgm:cxn modelId="{AA7A5DE7-88FC-49B5-8481-18116F36E8E4}" srcId="{C182D080-DABF-4B14-963C-1D3CD6D88B4E}" destId="{ED815045-1DF5-4877-8ED6-CF649ACB69B4}" srcOrd="0" destOrd="0" parTransId="{3E8BF82E-4DFA-4708-BCD9-0ACFCE4332A5}" sibTransId="{591B4A48-1FB5-48F3-BDF5-79ED4572A849}"/>
    <dgm:cxn modelId="{8E1689F5-FCDF-46B8-AEA7-7B740CF5CA5E}" type="presOf" srcId="{5157DF56-97DF-4B69-A406-51C916B3674D}" destId="{88DA7B98-FC04-4033-A4EB-D3716E857844}" srcOrd="0" destOrd="0" presId="urn:microsoft.com/office/officeart/2018/2/layout/IconVerticalSolidList"/>
    <dgm:cxn modelId="{515D5FB0-00F9-48FF-AF7D-B161C51A09ED}" type="presParOf" srcId="{1EBCD4E1-6CE5-4353-A36C-696C5DB59C4B}" destId="{6938CA9A-65CC-4E70-BBE9-1C08B6A9E648}" srcOrd="0" destOrd="0" presId="urn:microsoft.com/office/officeart/2018/2/layout/IconVerticalSolidList"/>
    <dgm:cxn modelId="{BBC352AE-6672-47FD-8E4A-A8E4E188D08B}" type="presParOf" srcId="{6938CA9A-65CC-4E70-BBE9-1C08B6A9E648}" destId="{0CB6255E-268F-4A95-8A5E-DE20924E18AE}" srcOrd="0" destOrd="0" presId="urn:microsoft.com/office/officeart/2018/2/layout/IconVerticalSolidList"/>
    <dgm:cxn modelId="{388CBD87-F943-4FFA-B105-4033A2487C38}" type="presParOf" srcId="{6938CA9A-65CC-4E70-BBE9-1C08B6A9E648}" destId="{F18C2F4A-6651-4FE9-8BFE-FE8A433A3868}" srcOrd="1" destOrd="0" presId="urn:microsoft.com/office/officeart/2018/2/layout/IconVerticalSolidList"/>
    <dgm:cxn modelId="{74E76D6A-79CC-4A53-9D5A-E3386A503E3E}" type="presParOf" srcId="{6938CA9A-65CC-4E70-BBE9-1C08B6A9E648}" destId="{49BC4ECB-2361-48D4-A4E2-3FDC1A7ACFE4}" srcOrd="2" destOrd="0" presId="urn:microsoft.com/office/officeart/2018/2/layout/IconVerticalSolidList"/>
    <dgm:cxn modelId="{C70B88D4-E17B-4905-9C7C-D2E25986465C}" type="presParOf" srcId="{6938CA9A-65CC-4E70-BBE9-1C08B6A9E648}" destId="{D906BFA0-FFA0-48B7-9374-210E3C9BD9BD}" srcOrd="3" destOrd="0" presId="urn:microsoft.com/office/officeart/2018/2/layout/IconVerticalSolidList"/>
    <dgm:cxn modelId="{AA423AFD-924B-4438-AF32-EAEBBB1CBD6B}" type="presParOf" srcId="{6938CA9A-65CC-4E70-BBE9-1C08B6A9E648}" destId="{88DA7B98-FC04-4033-A4EB-D3716E857844}" srcOrd="4" destOrd="0" presId="urn:microsoft.com/office/officeart/2018/2/layout/IconVerticalSolidList"/>
    <dgm:cxn modelId="{C23D0E0F-06D9-4B72-B265-FF656D053131}" type="presParOf" srcId="{1EBCD4E1-6CE5-4353-A36C-696C5DB59C4B}" destId="{66056EDC-0B49-4D6A-A4D6-C46DCE5D4CE0}" srcOrd="1" destOrd="0" presId="urn:microsoft.com/office/officeart/2018/2/layout/IconVerticalSolidList"/>
    <dgm:cxn modelId="{8B13CFBB-2C9E-4640-94A5-550A03C20F79}" type="presParOf" srcId="{1EBCD4E1-6CE5-4353-A36C-696C5DB59C4B}" destId="{BDCA0793-CE75-4CF8-9EAF-DF10BADFC5F6}" srcOrd="2" destOrd="0" presId="urn:microsoft.com/office/officeart/2018/2/layout/IconVerticalSolidList"/>
    <dgm:cxn modelId="{0DEDFA23-47A7-405A-B42E-CE1180F656AF}" type="presParOf" srcId="{BDCA0793-CE75-4CF8-9EAF-DF10BADFC5F6}" destId="{7D278F66-5217-40F9-8148-ABDBCFBD7D44}" srcOrd="0" destOrd="0" presId="urn:microsoft.com/office/officeart/2018/2/layout/IconVerticalSolidList"/>
    <dgm:cxn modelId="{381BD4ED-B8B4-4FFE-945E-2393916A8838}" type="presParOf" srcId="{BDCA0793-CE75-4CF8-9EAF-DF10BADFC5F6}" destId="{08EE12E0-D2BE-402F-9692-02E9B79D6D8E}" srcOrd="1" destOrd="0" presId="urn:microsoft.com/office/officeart/2018/2/layout/IconVerticalSolidList"/>
    <dgm:cxn modelId="{5C834656-E14A-4771-86E0-5AB89859B3F6}" type="presParOf" srcId="{BDCA0793-CE75-4CF8-9EAF-DF10BADFC5F6}" destId="{87C142AE-7F07-43F0-83D3-C1F705CD4FE2}" srcOrd="2" destOrd="0" presId="urn:microsoft.com/office/officeart/2018/2/layout/IconVerticalSolidList"/>
    <dgm:cxn modelId="{2E7E9D69-2820-402E-9B23-9EF228735E9C}" type="presParOf" srcId="{BDCA0793-CE75-4CF8-9EAF-DF10BADFC5F6}" destId="{42DE475F-9CA3-43AE-8965-EB4C4E9E568D}" srcOrd="3" destOrd="0" presId="urn:microsoft.com/office/officeart/2018/2/layout/IconVerticalSolidList"/>
    <dgm:cxn modelId="{D13CB850-4C60-4B0C-9B4C-0AE00DB4E1A7}" type="presParOf" srcId="{BDCA0793-CE75-4CF8-9EAF-DF10BADFC5F6}" destId="{82B7B15A-61D2-42DE-8E05-CB2C02DD762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126BF-BBA1-4647-97E0-2FDB2AE58151}">
      <dsp:nvSpPr>
        <dsp:cNvPr id="0" name=""/>
        <dsp:cNvSpPr/>
      </dsp:nvSpPr>
      <dsp:spPr>
        <a:xfrm>
          <a:off x="0" y="291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240C77-8A81-4C81-B91E-C961EC38844D}">
      <dsp:nvSpPr>
        <dsp:cNvPr id="0" name=""/>
        <dsp:cNvSpPr/>
      </dsp:nvSpPr>
      <dsp:spPr>
        <a:xfrm>
          <a:off x="180841" y="137428"/>
          <a:ext cx="328802" cy="328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1800CE-C143-472F-A797-53C7D62C7F92}">
      <dsp:nvSpPr>
        <dsp:cNvPr id="0" name=""/>
        <dsp:cNvSpPr/>
      </dsp:nvSpPr>
      <dsp:spPr>
        <a:xfrm>
          <a:off x="690484" y="2918"/>
          <a:ext cx="703710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711200">
            <a:lnSpc>
              <a:spcPct val="90000"/>
            </a:lnSpc>
            <a:spcBef>
              <a:spcPct val="0"/>
            </a:spcBef>
            <a:spcAft>
              <a:spcPct val="35000"/>
            </a:spcAft>
            <a:buNone/>
          </a:pPr>
          <a:r>
            <a:rPr lang="en-US" sz="1600" kern="1200"/>
            <a:t>Abstract</a:t>
          </a:r>
        </a:p>
      </dsp:txBody>
      <dsp:txXfrm>
        <a:off x="690484" y="2918"/>
        <a:ext cx="7037107" cy="597822"/>
      </dsp:txXfrm>
    </dsp:sp>
    <dsp:sp modelId="{4BB7BE42-022B-437E-8ADF-499F7B9F4949}">
      <dsp:nvSpPr>
        <dsp:cNvPr id="0" name=""/>
        <dsp:cNvSpPr/>
      </dsp:nvSpPr>
      <dsp:spPr>
        <a:xfrm>
          <a:off x="0" y="750195"/>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4A104-F80E-4029-A2BE-02595D650A79}">
      <dsp:nvSpPr>
        <dsp:cNvPr id="0" name=""/>
        <dsp:cNvSpPr/>
      </dsp:nvSpPr>
      <dsp:spPr>
        <a:xfrm>
          <a:off x="180841" y="884705"/>
          <a:ext cx="328802" cy="328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FE4997-9803-4C31-BA56-BC123685368C}">
      <dsp:nvSpPr>
        <dsp:cNvPr id="0" name=""/>
        <dsp:cNvSpPr/>
      </dsp:nvSpPr>
      <dsp:spPr>
        <a:xfrm>
          <a:off x="690484" y="750195"/>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711200">
            <a:lnSpc>
              <a:spcPct val="90000"/>
            </a:lnSpc>
            <a:spcBef>
              <a:spcPct val="0"/>
            </a:spcBef>
            <a:spcAft>
              <a:spcPct val="35000"/>
            </a:spcAft>
            <a:buNone/>
          </a:pPr>
          <a:r>
            <a:rPr lang="en-US" sz="1600" kern="1200"/>
            <a:t>Background</a:t>
          </a:r>
        </a:p>
      </dsp:txBody>
      <dsp:txXfrm>
        <a:off x="690484" y="750195"/>
        <a:ext cx="3477720" cy="597822"/>
      </dsp:txXfrm>
    </dsp:sp>
    <dsp:sp modelId="{26EE0AA8-A4D8-4A00-AD45-27E3267F037D}">
      <dsp:nvSpPr>
        <dsp:cNvPr id="0" name=""/>
        <dsp:cNvSpPr/>
      </dsp:nvSpPr>
      <dsp:spPr>
        <a:xfrm>
          <a:off x="4168204" y="750195"/>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488950">
            <a:lnSpc>
              <a:spcPct val="90000"/>
            </a:lnSpc>
            <a:spcBef>
              <a:spcPct val="0"/>
            </a:spcBef>
            <a:spcAft>
              <a:spcPct val="35000"/>
            </a:spcAft>
            <a:buNone/>
          </a:pPr>
          <a:r>
            <a:rPr lang="en-US" sz="1100" kern="1200" dirty="0"/>
            <a:t>History</a:t>
          </a:r>
        </a:p>
        <a:p>
          <a:pPr marL="0" lvl="0" indent="0" algn="l" defTabSz="488950">
            <a:lnSpc>
              <a:spcPct val="90000"/>
            </a:lnSpc>
            <a:spcBef>
              <a:spcPct val="0"/>
            </a:spcBef>
            <a:spcAft>
              <a:spcPct val="35000"/>
            </a:spcAft>
            <a:buNone/>
          </a:pPr>
          <a:r>
            <a:rPr lang="en-US" sz="1100" kern="1200" dirty="0"/>
            <a:t>Significance</a:t>
          </a:r>
        </a:p>
        <a:p>
          <a:pPr marL="0" lvl="0" indent="0" algn="l" defTabSz="488950">
            <a:lnSpc>
              <a:spcPct val="90000"/>
            </a:lnSpc>
            <a:spcBef>
              <a:spcPct val="0"/>
            </a:spcBef>
            <a:spcAft>
              <a:spcPct val="35000"/>
            </a:spcAft>
            <a:buNone/>
          </a:pPr>
          <a:r>
            <a:rPr lang="en-US" sz="1100" kern="1200" dirty="0"/>
            <a:t>Literary Review</a:t>
          </a:r>
        </a:p>
      </dsp:txBody>
      <dsp:txXfrm>
        <a:off x="4168204" y="750195"/>
        <a:ext cx="3559387" cy="597822"/>
      </dsp:txXfrm>
    </dsp:sp>
    <dsp:sp modelId="{B2586448-9DBF-4649-B7DC-4B251359005C}">
      <dsp:nvSpPr>
        <dsp:cNvPr id="0" name=""/>
        <dsp:cNvSpPr/>
      </dsp:nvSpPr>
      <dsp:spPr>
        <a:xfrm>
          <a:off x="0" y="149747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54A535-FDC7-448E-8FEC-AD75D23D622C}">
      <dsp:nvSpPr>
        <dsp:cNvPr id="0" name=""/>
        <dsp:cNvSpPr/>
      </dsp:nvSpPr>
      <dsp:spPr>
        <a:xfrm>
          <a:off x="180841" y="1631983"/>
          <a:ext cx="328802" cy="328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857DBF-E76C-4832-BFE4-FEE6436972D6}">
      <dsp:nvSpPr>
        <dsp:cNvPr id="0" name=""/>
        <dsp:cNvSpPr/>
      </dsp:nvSpPr>
      <dsp:spPr>
        <a:xfrm>
          <a:off x="690484" y="149747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711200">
            <a:lnSpc>
              <a:spcPct val="90000"/>
            </a:lnSpc>
            <a:spcBef>
              <a:spcPct val="0"/>
            </a:spcBef>
            <a:spcAft>
              <a:spcPct val="35000"/>
            </a:spcAft>
            <a:buNone/>
          </a:pPr>
          <a:r>
            <a:rPr lang="en-US" sz="1600" kern="1200"/>
            <a:t>About the Dataset</a:t>
          </a:r>
        </a:p>
      </dsp:txBody>
      <dsp:txXfrm>
        <a:off x="690484" y="1497473"/>
        <a:ext cx="3477720" cy="597822"/>
      </dsp:txXfrm>
    </dsp:sp>
    <dsp:sp modelId="{32E7EDA8-2013-4A92-8E15-AEDA5F85D674}">
      <dsp:nvSpPr>
        <dsp:cNvPr id="0" name=""/>
        <dsp:cNvSpPr/>
      </dsp:nvSpPr>
      <dsp:spPr>
        <a:xfrm>
          <a:off x="4168204" y="149747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488950">
            <a:lnSpc>
              <a:spcPct val="90000"/>
            </a:lnSpc>
            <a:spcBef>
              <a:spcPct val="0"/>
            </a:spcBef>
            <a:spcAft>
              <a:spcPct val="35000"/>
            </a:spcAft>
            <a:buNone/>
          </a:pPr>
          <a:r>
            <a:rPr lang="en-US" sz="1100" kern="1200"/>
            <a:t>Limitations</a:t>
          </a:r>
        </a:p>
        <a:p>
          <a:pPr marL="0" lvl="0" indent="0" algn="l" defTabSz="488950">
            <a:lnSpc>
              <a:spcPct val="90000"/>
            </a:lnSpc>
            <a:spcBef>
              <a:spcPct val="0"/>
            </a:spcBef>
            <a:spcAft>
              <a:spcPct val="35000"/>
            </a:spcAft>
            <a:buNone/>
          </a:pPr>
          <a:r>
            <a:rPr lang="en-US" sz="1100" kern="1200" dirty="0"/>
            <a:t>Pre-Processing Methods</a:t>
          </a:r>
        </a:p>
        <a:p>
          <a:pPr marL="0" lvl="0" indent="0" algn="l" defTabSz="488950">
            <a:lnSpc>
              <a:spcPct val="90000"/>
            </a:lnSpc>
            <a:spcBef>
              <a:spcPct val="0"/>
            </a:spcBef>
            <a:spcAft>
              <a:spcPct val="35000"/>
            </a:spcAft>
            <a:buNone/>
          </a:pPr>
          <a:r>
            <a:rPr lang="en-US" sz="1100" kern="1200" dirty="0"/>
            <a:t>Post Processing Methods</a:t>
          </a:r>
        </a:p>
      </dsp:txBody>
      <dsp:txXfrm>
        <a:off x="4168204" y="1497473"/>
        <a:ext cx="3559387" cy="597822"/>
      </dsp:txXfrm>
    </dsp:sp>
    <dsp:sp modelId="{F7F46A31-3BA5-4D30-B6F8-FD9C770E5D64}">
      <dsp:nvSpPr>
        <dsp:cNvPr id="0" name=""/>
        <dsp:cNvSpPr/>
      </dsp:nvSpPr>
      <dsp:spPr>
        <a:xfrm>
          <a:off x="0" y="2244750"/>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4DD0F-AC1C-4D51-92F8-0792811DC936}">
      <dsp:nvSpPr>
        <dsp:cNvPr id="0" name=""/>
        <dsp:cNvSpPr/>
      </dsp:nvSpPr>
      <dsp:spPr>
        <a:xfrm>
          <a:off x="180841" y="2379260"/>
          <a:ext cx="328802" cy="328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EC8ED-2877-4271-AD44-1A106128BE5F}">
      <dsp:nvSpPr>
        <dsp:cNvPr id="0" name=""/>
        <dsp:cNvSpPr/>
      </dsp:nvSpPr>
      <dsp:spPr>
        <a:xfrm>
          <a:off x="690484" y="2244750"/>
          <a:ext cx="703710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711200">
            <a:lnSpc>
              <a:spcPct val="90000"/>
            </a:lnSpc>
            <a:spcBef>
              <a:spcPct val="0"/>
            </a:spcBef>
            <a:spcAft>
              <a:spcPct val="35000"/>
            </a:spcAft>
            <a:buNone/>
          </a:pPr>
          <a:r>
            <a:rPr lang="en-US" sz="1600" kern="1200"/>
            <a:t>Objectives</a:t>
          </a:r>
        </a:p>
      </dsp:txBody>
      <dsp:txXfrm>
        <a:off x="690484" y="2244750"/>
        <a:ext cx="7037107" cy="597822"/>
      </dsp:txXfrm>
    </dsp:sp>
    <dsp:sp modelId="{307A1B3E-6386-4066-BCC0-18A146EB7FF3}">
      <dsp:nvSpPr>
        <dsp:cNvPr id="0" name=""/>
        <dsp:cNvSpPr/>
      </dsp:nvSpPr>
      <dsp:spPr>
        <a:xfrm>
          <a:off x="0" y="299202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C3880-D81A-4CE4-A6F5-9FBD022AF78B}">
      <dsp:nvSpPr>
        <dsp:cNvPr id="0" name=""/>
        <dsp:cNvSpPr/>
      </dsp:nvSpPr>
      <dsp:spPr>
        <a:xfrm>
          <a:off x="180841" y="3126538"/>
          <a:ext cx="328802" cy="328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FF45DE-4F2B-4D03-A23D-F32DF3CA325C}">
      <dsp:nvSpPr>
        <dsp:cNvPr id="0" name=""/>
        <dsp:cNvSpPr/>
      </dsp:nvSpPr>
      <dsp:spPr>
        <a:xfrm>
          <a:off x="690484" y="2992028"/>
          <a:ext cx="703710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711200">
            <a:lnSpc>
              <a:spcPct val="90000"/>
            </a:lnSpc>
            <a:spcBef>
              <a:spcPct val="0"/>
            </a:spcBef>
            <a:spcAft>
              <a:spcPct val="35000"/>
            </a:spcAft>
            <a:buNone/>
          </a:pPr>
          <a:r>
            <a:rPr lang="en-US" sz="1600" kern="1200" dirty="0"/>
            <a:t>Results and Discussion</a:t>
          </a:r>
        </a:p>
      </dsp:txBody>
      <dsp:txXfrm>
        <a:off x="690484" y="2992028"/>
        <a:ext cx="7037107" cy="597822"/>
      </dsp:txXfrm>
    </dsp:sp>
    <dsp:sp modelId="{1279BB54-2453-4F18-99ED-42A20840CC3B}">
      <dsp:nvSpPr>
        <dsp:cNvPr id="0" name=""/>
        <dsp:cNvSpPr/>
      </dsp:nvSpPr>
      <dsp:spPr>
        <a:xfrm>
          <a:off x="0" y="3739306"/>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CD54-3994-4E9C-82E3-231421CEDD0D}">
      <dsp:nvSpPr>
        <dsp:cNvPr id="0" name=""/>
        <dsp:cNvSpPr/>
      </dsp:nvSpPr>
      <dsp:spPr>
        <a:xfrm>
          <a:off x="180841" y="3873816"/>
          <a:ext cx="328802" cy="328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529DA7-94C8-43B1-BFFF-A4CEE49BBD3F}">
      <dsp:nvSpPr>
        <dsp:cNvPr id="0" name=""/>
        <dsp:cNvSpPr/>
      </dsp:nvSpPr>
      <dsp:spPr>
        <a:xfrm>
          <a:off x="690484" y="3739306"/>
          <a:ext cx="703710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711200">
            <a:lnSpc>
              <a:spcPct val="90000"/>
            </a:lnSpc>
            <a:spcBef>
              <a:spcPct val="0"/>
            </a:spcBef>
            <a:spcAft>
              <a:spcPct val="35000"/>
            </a:spcAft>
            <a:buNone/>
          </a:pPr>
          <a:r>
            <a:rPr lang="en-US" sz="1600" kern="1200" dirty="0"/>
            <a:t>Future Work</a:t>
          </a:r>
        </a:p>
      </dsp:txBody>
      <dsp:txXfrm>
        <a:off x="690484" y="3739306"/>
        <a:ext cx="7037107" cy="597822"/>
      </dsp:txXfrm>
    </dsp:sp>
    <dsp:sp modelId="{ED5BED2D-9BCF-40AA-95DC-B68848DF4C6F}">
      <dsp:nvSpPr>
        <dsp:cNvPr id="0" name=""/>
        <dsp:cNvSpPr/>
      </dsp:nvSpPr>
      <dsp:spPr>
        <a:xfrm>
          <a:off x="0" y="448658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663A28-CF94-45B7-BA10-E0C13AF99E34}">
      <dsp:nvSpPr>
        <dsp:cNvPr id="0" name=""/>
        <dsp:cNvSpPr/>
      </dsp:nvSpPr>
      <dsp:spPr>
        <a:xfrm>
          <a:off x="180841" y="4621093"/>
          <a:ext cx="328802" cy="3288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4BDE36-586E-48A2-9FC4-66FFBBCB6D6B}">
      <dsp:nvSpPr>
        <dsp:cNvPr id="0" name=""/>
        <dsp:cNvSpPr/>
      </dsp:nvSpPr>
      <dsp:spPr>
        <a:xfrm>
          <a:off x="690484" y="4486583"/>
          <a:ext cx="703710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711200">
            <a:lnSpc>
              <a:spcPct val="90000"/>
            </a:lnSpc>
            <a:spcBef>
              <a:spcPct val="0"/>
            </a:spcBef>
            <a:spcAft>
              <a:spcPct val="35000"/>
            </a:spcAft>
            <a:buNone/>
          </a:pPr>
          <a:r>
            <a:rPr lang="en-US" sz="1600" kern="1200"/>
            <a:t>Conclusions</a:t>
          </a:r>
        </a:p>
      </dsp:txBody>
      <dsp:txXfrm>
        <a:off x="690484" y="4486583"/>
        <a:ext cx="7037107" cy="597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579A1-7DA9-4F74-B0DA-9DE62F309B78}">
      <dsp:nvSpPr>
        <dsp:cNvPr id="0" name=""/>
        <dsp:cNvSpPr/>
      </dsp:nvSpPr>
      <dsp:spPr>
        <a:xfrm>
          <a:off x="0" y="615"/>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BE0A7-C8EB-47D3-BA63-06D19F11B643}">
      <dsp:nvSpPr>
        <dsp:cNvPr id="0" name=""/>
        <dsp:cNvSpPr/>
      </dsp:nvSpPr>
      <dsp:spPr>
        <a:xfrm>
          <a:off x="435651" y="324653"/>
          <a:ext cx="792093" cy="792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32F96D-D55D-4E4A-97DD-28AAFCF8F0EB}">
      <dsp:nvSpPr>
        <dsp:cNvPr id="0" name=""/>
        <dsp:cNvSpPr/>
      </dsp:nvSpPr>
      <dsp:spPr>
        <a:xfrm>
          <a:off x="1663397" y="615"/>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1111250">
            <a:lnSpc>
              <a:spcPct val="90000"/>
            </a:lnSpc>
            <a:spcBef>
              <a:spcPct val="0"/>
            </a:spcBef>
            <a:spcAft>
              <a:spcPct val="35000"/>
            </a:spcAft>
            <a:buNone/>
          </a:pPr>
          <a:r>
            <a:rPr lang="en-US" sz="2500" kern="1200"/>
            <a:t>Drugs developed in response to new disease challenges</a:t>
          </a:r>
        </a:p>
      </dsp:txBody>
      <dsp:txXfrm>
        <a:off x="1663397" y="615"/>
        <a:ext cx="5630212" cy="1440170"/>
      </dsp:txXfrm>
    </dsp:sp>
    <dsp:sp modelId="{9971F234-F501-4647-9AB6-F5C1EAA4B015}">
      <dsp:nvSpPr>
        <dsp:cNvPr id="0" name=""/>
        <dsp:cNvSpPr/>
      </dsp:nvSpPr>
      <dsp:spPr>
        <a:xfrm>
          <a:off x="0" y="1800829"/>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5F1D8D-A283-4A8C-A783-1C3CA1B82F39}">
      <dsp:nvSpPr>
        <dsp:cNvPr id="0" name=""/>
        <dsp:cNvSpPr/>
      </dsp:nvSpPr>
      <dsp:spPr>
        <a:xfrm>
          <a:off x="435651" y="2124867"/>
          <a:ext cx="792093" cy="792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83FCD3-DACD-4427-85CA-C5BBF4991BB9}">
      <dsp:nvSpPr>
        <dsp:cNvPr id="0" name=""/>
        <dsp:cNvSpPr/>
      </dsp:nvSpPr>
      <dsp:spPr>
        <a:xfrm>
          <a:off x="1663397" y="1800829"/>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1111250">
            <a:lnSpc>
              <a:spcPct val="90000"/>
            </a:lnSpc>
            <a:spcBef>
              <a:spcPct val="0"/>
            </a:spcBef>
            <a:spcAft>
              <a:spcPct val="35000"/>
            </a:spcAft>
            <a:buNone/>
          </a:pPr>
          <a:r>
            <a:rPr lang="en-US" sz="2500" kern="1200"/>
            <a:t>Over abundance of drugs without reporting system</a:t>
          </a:r>
        </a:p>
      </dsp:txBody>
      <dsp:txXfrm>
        <a:off x="1663397" y="1800829"/>
        <a:ext cx="5630212" cy="1440170"/>
      </dsp:txXfrm>
    </dsp:sp>
    <dsp:sp modelId="{D491F91C-DA2F-4711-B463-FAB6BAE64D4F}">
      <dsp:nvSpPr>
        <dsp:cNvPr id="0" name=""/>
        <dsp:cNvSpPr/>
      </dsp:nvSpPr>
      <dsp:spPr>
        <a:xfrm>
          <a:off x="0" y="3601042"/>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1AA11-1E69-4E93-905B-B7D96798C7F1}">
      <dsp:nvSpPr>
        <dsp:cNvPr id="0" name=""/>
        <dsp:cNvSpPr/>
      </dsp:nvSpPr>
      <dsp:spPr>
        <a:xfrm>
          <a:off x="435651" y="3925081"/>
          <a:ext cx="792093" cy="7920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6FD5E9-8516-414B-905B-4D9390B70791}">
      <dsp:nvSpPr>
        <dsp:cNvPr id="0" name=""/>
        <dsp:cNvSpPr/>
      </dsp:nvSpPr>
      <dsp:spPr>
        <a:xfrm>
          <a:off x="1663397" y="3601042"/>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1111250">
            <a:lnSpc>
              <a:spcPct val="90000"/>
            </a:lnSpc>
            <a:spcBef>
              <a:spcPct val="0"/>
            </a:spcBef>
            <a:spcAft>
              <a:spcPct val="35000"/>
            </a:spcAft>
            <a:buNone/>
          </a:pPr>
          <a:r>
            <a:rPr lang="en-US" sz="2500" kern="1200"/>
            <a:t>Need for categorization of risk prone patient groups</a:t>
          </a:r>
        </a:p>
      </dsp:txBody>
      <dsp:txXfrm>
        <a:off x="1663397" y="3601042"/>
        <a:ext cx="5630212" cy="1440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B7572-FB34-4C77-A5DB-ADC6FB6D2185}">
      <dsp:nvSpPr>
        <dsp:cNvPr id="0" name=""/>
        <dsp:cNvSpPr/>
      </dsp:nvSpPr>
      <dsp:spPr>
        <a:xfrm>
          <a:off x="0" y="254264"/>
          <a:ext cx="7728267" cy="3276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75894A-A144-472C-A3B2-FCD0C7B2CB25}">
      <dsp:nvSpPr>
        <dsp:cNvPr id="0" name=""/>
        <dsp:cNvSpPr/>
      </dsp:nvSpPr>
      <dsp:spPr>
        <a:xfrm>
          <a:off x="386413" y="62384"/>
          <a:ext cx="5409786" cy="38376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577850">
            <a:lnSpc>
              <a:spcPct val="90000"/>
            </a:lnSpc>
            <a:spcBef>
              <a:spcPct val="0"/>
            </a:spcBef>
            <a:spcAft>
              <a:spcPct val="35000"/>
            </a:spcAft>
            <a:buNone/>
          </a:pPr>
          <a:r>
            <a:rPr lang="en-US" sz="1300" kern="1200" dirty="0"/>
            <a:t>Dual Nature of Drugs</a:t>
          </a:r>
        </a:p>
      </dsp:txBody>
      <dsp:txXfrm>
        <a:off x="405147" y="81118"/>
        <a:ext cx="5372318" cy="346292"/>
      </dsp:txXfrm>
    </dsp:sp>
    <dsp:sp modelId="{8EA7B35E-33B8-4E2A-B945-320BAB54B658}">
      <dsp:nvSpPr>
        <dsp:cNvPr id="0" name=""/>
        <dsp:cNvSpPr/>
      </dsp:nvSpPr>
      <dsp:spPr>
        <a:xfrm>
          <a:off x="0" y="843944"/>
          <a:ext cx="7728267" cy="327600"/>
        </a:xfrm>
        <a:prstGeom prst="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82348E-E301-45C0-B6B1-331AB1704584}">
      <dsp:nvSpPr>
        <dsp:cNvPr id="0" name=""/>
        <dsp:cNvSpPr/>
      </dsp:nvSpPr>
      <dsp:spPr>
        <a:xfrm>
          <a:off x="386413" y="652064"/>
          <a:ext cx="5409786" cy="38376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577850">
            <a:lnSpc>
              <a:spcPct val="90000"/>
            </a:lnSpc>
            <a:spcBef>
              <a:spcPct val="0"/>
            </a:spcBef>
            <a:spcAft>
              <a:spcPct val="35000"/>
            </a:spcAft>
            <a:buNone/>
          </a:pPr>
          <a:r>
            <a:rPr lang="en-US" sz="1300" kern="1200" dirty="0"/>
            <a:t>Drug Tolerance</a:t>
          </a:r>
        </a:p>
      </dsp:txBody>
      <dsp:txXfrm>
        <a:off x="405147" y="670798"/>
        <a:ext cx="5372318" cy="346292"/>
      </dsp:txXfrm>
    </dsp:sp>
    <dsp:sp modelId="{6E90B097-04AE-4F8F-9AFA-6B586774754D}">
      <dsp:nvSpPr>
        <dsp:cNvPr id="0" name=""/>
        <dsp:cNvSpPr/>
      </dsp:nvSpPr>
      <dsp:spPr>
        <a:xfrm>
          <a:off x="0" y="1433624"/>
          <a:ext cx="7728267" cy="737100"/>
        </a:xfrm>
        <a:prstGeom prst="rect">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270764" rIns="59979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2003: Approximately 2 M patients who were exacerbated by adverse drug reactions each year and 110,000 died from adverse drug reactions</a:t>
          </a:r>
        </a:p>
      </dsp:txBody>
      <dsp:txXfrm>
        <a:off x="0" y="1433624"/>
        <a:ext cx="7728267" cy="737100"/>
      </dsp:txXfrm>
    </dsp:sp>
    <dsp:sp modelId="{2C3E9C0A-49AA-4FA4-B28B-2551C6C93915}">
      <dsp:nvSpPr>
        <dsp:cNvPr id="0" name=""/>
        <dsp:cNvSpPr/>
      </dsp:nvSpPr>
      <dsp:spPr>
        <a:xfrm>
          <a:off x="386413" y="1241744"/>
          <a:ext cx="5409786" cy="38376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577850">
            <a:lnSpc>
              <a:spcPct val="90000"/>
            </a:lnSpc>
            <a:spcBef>
              <a:spcPct val="0"/>
            </a:spcBef>
            <a:spcAft>
              <a:spcPct val="35000"/>
            </a:spcAft>
            <a:buNone/>
          </a:pPr>
          <a:r>
            <a:rPr lang="en-US" sz="1300" kern="1200"/>
            <a:t>Severity (statistics) &amp; Scale of drugs</a:t>
          </a:r>
        </a:p>
      </dsp:txBody>
      <dsp:txXfrm>
        <a:off x="405147" y="1260478"/>
        <a:ext cx="5372318" cy="346292"/>
      </dsp:txXfrm>
    </dsp:sp>
    <dsp:sp modelId="{096A7A96-5EB0-4BC2-BAE7-B9B3E0991634}">
      <dsp:nvSpPr>
        <dsp:cNvPr id="0" name=""/>
        <dsp:cNvSpPr/>
      </dsp:nvSpPr>
      <dsp:spPr>
        <a:xfrm>
          <a:off x="0" y="2432804"/>
          <a:ext cx="7728267" cy="552825"/>
        </a:xfrm>
        <a:prstGeom prst="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270764" rIns="59979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Thalidomide Event</a:t>
          </a:r>
        </a:p>
      </dsp:txBody>
      <dsp:txXfrm>
        <a:off x="0" y="2432804"/>
        <a:ext cx="7728267" cy="552825"/>
      </dsp:txXfrm>
    </dsp:sp>
    <dsp:sp modelId="{04C51450-319D-4E4D-BAF2-6F209C6DBD67}">
      <dsp:nvSpPr>
        <dsp:cNvPr id="0" name=""/>
        <dsp:cNvSpPr/>
      </dsp:nvSpPr>
      <dsp:spPr>
        <a:xfrm>
          <a:off x="386413" y="2240924"/>
          <a:ext cx="5409786" cy="38376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577850">
            <a:lnSpc>
              <a:spcPct val="90000"/>
            </a:lnSpc>
            <a:spcBef>
              <a:spcPct val="0"/>
            </a:spcBef>
            <a:spcAft>
              <a:spcPct val="35000"/>
            </a:spcAft>
            <a:buNone/>
          </a:pPr>
          <a:r>
            <a:rPr lang="en-US" sz="1300" kern="1200" dirty="0"/>
            <a:t>Imperfections in Regulatory System</a:t>
          </a:r>
        </a:p>
      </dsp:txBody>
      <dsp:txXfrm>
        <a:off x="405147" y="2259658"/>
        <a:ext cx="5372318" cy="346292"/>
      </dsp:txXfrm>
    </dsp:sp>
    <dsp:sp modelId="{240B8221-9DE5-46DD-AB3F-170BB3CA60DE}">
      <dsp:nvSpPr>
        <dsp:cNvPr id="0" name=""/>
        <dsp:cNvSpPr/>
      </dsp:nvSpPr>
      <dsp:spPr>
        <a:xfrm>
          <a:off x="0" y="3247709"/>
          <a:ext cx="7728267" cy="757575"/>
        </a:xfrm>
        <a:prstGeom prst="rect">
          <a:avLst/>
        </a:prstGeom>
        <a:solidFill>
          <a:schemeClr val="lt1">
            <a:alpha val="9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270764" rIns="59979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FDA</a:t>
          </a:r>
        </a:p>
        <a:p>
          <a:pPr marL="114300" lvl="1" indent="-114300" algn="l" defTabSz="577850">
            <a:lnSpc>
              <a:spcPct val="90000"/>
            </a:lnSpc>
            <a:spcBef>
              <a:spcPct val="0"/>
            </a:spcBef>
            <a:spcAft>
              <a:spcPct val="15000"/>
            </a:spcAft>
            <a:buChar char="•"/>
          </a:pPr>
          <a:r>
            <a:rPr lang="en-US" sz="1300" kern="1200" dirty="0"/>
            <a:t>WHO</a:t>
          </a:r>
        </a:p>
      </dsp:txBody>
      <dsp:txXfrm>
        <a:off x="0" y="3247709"/>
        <a:ext cx="7728267" cy="757575"/>
      </dsp:txXfrm>
    </dsp:sp>
    <dsp:sp modelId="{598EF997-B2A0-45EA-BC69-5E74C5E4334D}">
      <dsp:nvSpPr>
        <dsp:cNvPr id="0" name=""/>
        <dsp:cNvSpPr/>
      </dsp:nvSpPr>
      <dsp:spPr>
        <a:xfrm>
          <a:off x="386413" y="3055829"/>
          <a:ext cx="5409786" cy="383760"/>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577850">
            <a:lnSpc>
              <a:spcPct val="90000"/>
            </a:lnSpc>
            <a:spcBef>
              <a:spcPct val="0"/>
            </a:spcBef>
            <a:spcAft>
              <a:spcPct val="35000"/>
            </a:spcAft>
            <a:buNone/>
          </a:pPr>
          <a:r>
            <a:rPr lang="en-US" sz="1300" kern="1200" dirty="0"/>
            <a:t>Organizations to Monitor Drug Safety</a:t>
          </a:r>
        </a:p>
      </dsp:txBody>
      <dsp:txXfrm>
        <a:off x="405147" y="3074563"/>
        <a:ext cx="5372318" cy="346292"/>
      </dsp:txXfrm>
    </dsp:sp>
    <dsp:sp modelId="{C15F6CC4-592F-4777-B8A9-3C6B5D51D52B}">
      <dsp:nvSpPr>
        <dsp:cNvPr id="0" name=""/>
        <dsp:cNvSpPr/>
      </dsp:nvSpPr>
      <dsp:spPr>
        <a:xfrm>
          <a:off x="0" y="4267364"/>
          <a:ext cx="7728267" cy="757575"/>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270764" rIns="59979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FAERS database</a:t>
          </a:r>
        </a:p>
        <a:p>
          <a:pPr marL="114300" lvl="1" indent="-114300" algn="l" defTabSz="577850">
            <a:lnSpc>
              <a:spcPct val="90000"/>
            </a:lnSpc>
            <a:spcBef>
              <a:spcPct val="0"/>
            </a:spcBef>
            <a:spcAft>
              <a:spcPct val="15000"/>
            </a:spcAft>
            <a:buChar char="•"/>
          </a:pPr>
          <a:r>
            <a:rPr lang="en-US" sz="1300" kern="1200" dirty="0"/>
            <a:t>ICH ICSR</a:t>
          </a:r>
        </a:p>
      </dsp:txBody>
      <dsp:txXfrm>
        <a:off x="0" y="4267364"/>
        <a:ext cx="7728267" cy="757575"/>
      </dsp:txXfrm>
    </dsp:sp>
    <dsp:sp modelId="{91575F62-3256-4B0F-8854-27EDF868A0DA}">
      <dsp:nvSpPr>
        <dsp:cNvPr id="0" name=""/>
        <dsp:cNvSpPr/>
      </dsp:nvSpPr>
      <dsp:spPr>
        <a:xfrm>
          <a:off x="386413" y="4075484"/>
          <a:ext cx="5409786" cy="38376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577850">
            <a:lnSpc>
              <a:spcPct val="90000"/>
            </a:lnSpc>
            <a:spcBef>
              <a:spcPct val="0"/>
            </a:spcBef>
            <a:spcAft>
              <a:spcPct val="35000"/>
            </a:spcAft>
            <a:buNone/>
          </a:pPr>
          <a:r>
            <a:rPr lang="en-US" sz="1300" kern="1200" dirty="0"/>
            <a:t>Tools to Track Adverse Events</a:t>
          </a:r>
        </a:p>
      </dsp:txBody>
      <dsp:txXfrm>
        <a:off x="405147" y="4094218"/>
        <a:ext cx="5372318"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A79E2-4A9C-41DB-939D-4CD6F40FEBA1}">
      <dsp:nvSpPr>
        <dsp:cNvPr id="0" name=""/>
        <dsp:cNvSpPr/>
      </dsp:nvSpPr>
      <dsp:spPr>
        <a:xfrm>
          <a:off x="0" y="826690"/>
          <a:ext cx="7728267" cy="15261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DB0EF-D5EC-4F3E-92BD-60ACF9F2D3B6}">
      <dsp:nvSpPr>
        <dsp:cNvPr id="0" name=""/>
        <dsp:cNvSpPr/>
      </dsp:nvSpPr>
      <dsp:spPr>
        <a:xfrm>
          <a:off x="461674" y="1170084"/>
          <a:ext cx="839408" cy="839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FEE769-53DF-4988-9419-03801CA85AEE}">
      <dsp:nvSpPr>
        <dsp:cNvPr id="0" name=""/>
        <dsp:cNvSpPr/>
      </dsp:nvSpPr>
      <dsp:spPr>
        <a:xfrm>
          <a:off x="1762757" y="826690"/>
          <a:ext cx="3477720" cy="15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3" tIns="161523" rIns="161523" bIns="161523" numCol="1" spcCol="1270" anchor="ctr" anchorCtr="0">
          <a:noAutofit/>
        </a:bodyPr>
        <a:lstStyle/>
        <a:p>
          <a:pPr marL="0" lvl="0" indent="0" algn="l" defTabSz="1111250">
            <a:lnSpc>
              <a:spcPct val="90000"/>
            </a:lnSpc>
            <a:spcBef>
              <a:spcPct val="0"/>
            </a:spcBef>
            <a:spcAft>
              <a:spcPct val="35000"/>
            </a:spcAft>
            <a:buNone/>
          </a:pPr>
          <a:r>
            <a:rPr lang="en-US" sz="2500" kern="1200"/>
            <a:t>Tableau</a:t>
          </a:r>
        </a:p>
      </dsp:txBody>
      <dsp:txXfrm>
        <a:off x="1762757" y="826690"/>
        <a:ext cx="3477720" cy="1526197"/>
      </dsp:txXfrm>
    </dsp:sp>
    <dsp:sp modelId="{F4831795-828D-4F98-AC0D-C096A9FD4735}">
      <dsp:nvSpPr>
        <dsp:cNvPr id="0" name=""/>
        <dsp:cNvSpPr/>
      </dsp:nvSpPr>
      <dsp:spPr>
        <a:xfrm>
          <a:off x="5240477" y="826690"/>
          <a:ext cx="2487789" cy="15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3" tIns="161523" rIns="161523" bIns="161523" numCol="1" spcCol="1270" anchor="ctr" anchorCtr="0">
          <a:noAutofit/>
        </a:bodyPr>
        <a:lstStyle/>
        <a:p>
          <a:pPr marL="0" lvl="0" indent="0" algn="l" defTabSz="800100">
            <a:lnSpc>
              <a:spcPct val="90000"/>
            </a:lnSpc>
            <a:spcBef>
              <a:spcPct val="0"/>
            </a:spcBef>
            <a:spcAft>
              <a:spcPct val="35000"/>
            </a:spcAft>
            <a:buNone/>
          </a:pPr>
          <a:r>
            <a:rPr lang="en-US" sz="1800" kern="1200"/>
            <a:t>Visualizations</a:t>
          </a:r>
        </a:p>
        <a:p>
          <a:pPr marL="0" lvl="0" indent="0" algn="l" defTabSz="800100">
            <a:lnSpc>
              <a:spcPct val="90000"/>
            </a:lnSpc>
            <a:spcBef>
              <a:spcPct val="0"/>
            </a:spcBef>
            <a:spcAft>
              <a:spcPct val="35000"/>
            </a:spcAft>
            <a:buNone/>
          </a:pPr>
          <a:r>
            <a:rPr lang="en-US" sz="1800" kern="1200"/>
            <a:t>Quantitative Metrics</a:t>
          </a:r>
        </a:p>
      </dsp:txBody>
      <dsp:txXfrm>
        <a:off x="5240477" y="826690"/>
        <a:ext cx="2487789" cy="1526197"/>
      </dsp:txXfrm>
    </dsp:sp>
    <dsp:sp modelId="{F8D89BEF-5319-41BF-8362-AF0E31410601}">
      <dsp:nvSpPr>
        <dsp:cNvPr id="0" name=""/>
        <dsp:cNvSpPr/>
      </dsp:nvSpPr>
      <dsp:spPr>
        <a:xfrm>
          <a:off x="0" y="2734436"/>
          <a:ext cx="7728267" cy="15261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0F122-7257-4541-B2CE-B15F70021F65}">
      <dsp:nvSpPr>
        <dsp:cNvPr id="0" name=""/>
        <dsp:cNvSpPr/>
      </dsp:nvSpPr>
      <dsp:spPr>
        <a:xfrm>
          <a:off x="461674" y="3077831"/>
          <a:ext cx="839408" cy="839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FD92D6-27FF-4E77-B904-3CCD91FB726D}">
      <dsp:nvSpPr>
        <dsp:cNvPr id="0" name=""/>
        <dsp:cNvSpPr/>
      </dsp:nvSpPr>
      <dsp:spPr>
        <a:xfrm>
          <a:off x="1762757" y="2734436"/>
          <a:ext cx="3477720" cy="15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3" tIns="161523" rIns="161523" bIns="161523" numCol="1" spcCol="1270" anchor="ctr" anchorCtr="0">
          <a:noAutofit/>
        </a:bodyPr>
        <a:lstStyle/>
        <a:p>
          <a:pPr marL="0" lvl="0" indent="0" algn="l" defTabSz="1111250">
            <a:lnSpc>
              <a:spcPct val="90000"/>
            </a:lnSpc>
            <a:spcBef>
              <a:spcPct val="0"/>
            </a:spcBef>
            <a:spcAft>
              <a:spcPct val="35000"/>
            </a:spcAft>
            <a:buNone/>
          </a:pPr>
          <a:r>
            <a:rPr lang="en-US" sz="2500" kern="1200"/>
            <a:t>Machine Learning</a:t>
          </a:r>
        </a:p>
      </dsp:txBody>
      <dsp:txXfrm>
        <a:off x="1762757" y="2734436"/>
        <a:ext cx="3477720" cy="1526197"/>
      </dsp:txXfrm>
    </dsp:sp>
    <dsp:sp modelId="{8A4BD759-A928-43E5-9D0C-5D451FC8568A}">
      <dsp:nvSpPr>
        <dsp:cNvPr id="0" name=""/>
        <dsp:cNvSpPr/>
      </dsp:nvSpPr>
      <dsp:spPr>
        <a:xfrm>
          <a:off x="5240477" y="2734436"/>
          <a:ext cx="2487789" cy="15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3" tIns="161523" rIns="161523" bIns="161523" numCol="1" spcCol="1270" anchor="ctr" anchorCtr="0">
          <a:noAutofit/>
        </a:bodyPr>
        <a:lstStyle/>
        <a:p>
          <a:pPr marL="0" lvl="0" indent="0" algn="l" defTabSz="800100">
            <a:lnSpc>
              <a:spcPct val="90000"/>
            </a:lnSpc>
            <a:spcBef>
              <a:spcPct val="0"/>
            </a:spcBef>
            <a:spcAft>
              <a:spcPct val="35000"/>
            </a:spcAft>
            <a:buNone/>
          </a:pPr>
          <a:r>
            <a:rPr lang="en-US" sz="1800" kern="1200"/>
            <a:t>Classification Model</a:t>
          </a:r>
        </a:p>
      </dsp:txBody>
      <dsp:txXfrm>
        <a:off x="5240477" y="2734436"/>
        <a:ext cx="2487789" cy="1526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7B144-7EBA-4A74-9BDE-41B40C3F2005}">
      <dsp:nvSpPr>
        <dsp:cNvPr id="0" name=""/>
        <dsp:cNvSpPr/>
      </dsp:nvSpPr>
      <dsp:spPr>
        <a:xfrm>
          <a:off x="9918" y="440261"/>
          <a:ext cx="888711" cy="8887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FA2BE-783D-4B94-9C4B-7442D03957C0}">
      <dsp:nvSpPr>
        <dsp:cNvPr id="0" name=""/>
        <dsp:cNvSpPr/>
      </dsp:nvSpPr>
      <dsp:spPr>
        <a:xfrm>
          <a:off x="196547" y="626891"/>
          <a:ext cx="515452" cy="5154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C538AE-E5CF-4652-A00A-816F492244D7}">
      <dsp:nvSpPr>
        <dsp:cNvPr id="0" name=""/>
        <dsp:cNvSpPr/>
      </dsp:nvSpPr>
      <dsp:spPr>
        <a:xfrm>
          <a:off x="1089068" y="440261"/>
          <a:ext cx="2094820" cy="88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Categorization of a risk prone patient population</a:t>
          </a:r>
        </a:p>
      </dsp:txBody>
      <dsp:txXfrm>
        <a:off x="1089068" y="440261"/>
        <a:ext cx="2094820" cy="888711"/>
      </dsp:txXfrm>
    </dsp:sp>
    <dsp:sp modelId="{EAFAB53A-34CD-4FD6-91FC-3D152CCBDE7D}">
      <dsp:nvSpPr>
        <dsp:cNvPr id="0" name=""/>
        <dsp:cNvSpPr/>
      </dsp:nvSpPr>
      <dsp:spPr>
        <a:xfrm>
          <a:off x="3548895" y="440261"/>
          <a:ext cx="888711" cy="88871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C0429-FAFD-4CB1-A47D-5CCB37FF3800}">
      <dsp:nvSpPr>
        <dsp:cNvPr id="0" name=""/>
        <dsp:cNvSpPr/>
      </dsp:nvSpPr>
      <dsp:spPr>
        <a:xfrm>
          <a:off x="3735524" y="626891"/>
          <a:ext cx="515452" cy="5154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F33DF9-BA63-43E8-81D3-232E258940AC}">
      <dsp:nvSpPr>
        <dsp:cNvPr id="0" name=""/>
        <dsp:cNvSpPr/>
      </dsp:nvSpPr>
      <dsp:spPr>
        <a:xfrm>
          <a:off x="4628044" y="440261"/>
          <a:ext cx="2094820" cy="88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Analyze relationships between individual physiological metadata and patient reactions</a:t>
          </a:r>
        </a:p>
      </dsp:txBody>
      <dsp:txXfrm>
        <a:off x="4628044" y="440261"/>
        <a:ext cx="2094820" cy="888711"/>
      </dsp:txXfrm>
    </dsp:sp>
    <dsp:sp modelId="{92AD5F28-BD60-40BE-80F6-ED7444783CDA}">
      <dsp:nvSpPr>
        <dsp:cNvPr id="0" name=""/>
        <dsp:cNvSpPr/>
      </dsp:nvSpPr>
      <dsp:spPr>
        <a:xfrm>
          <a:off x="7087871" y="440261"/>
          <a:ext cx="888711" cy="8887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51D7D-7F33-4FD0-A727-E734CC94BFD5}">
      <dsp:nvSpPr>
        <dsp:cNvPr id="0" name=""/>
        <dsp:cNvSpPr/>
      </dsp:nvSpPr>
      <dsp:spPr>
        <a:xfrm>
          <a:off x="7274500" y="626891"/>
          <a:ext cx="515452" cy="5154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6B3972-5B9F-4700-8BA9-787624D8A238}">
      <dsp:nvSpPr>
        <dsp:cNvPr id="0" name=""/>
        <dsp:cNvSpPr/>
      </dsp:nvSpPr>
      <dsp:spPr>
        <a:xfrm>
          <a:off x="8167021" y="440261"/>
          <a:ext cx="2094820" cy="88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Identify differentiation in trends between male or female populations when compared to the general populous</a:t>
          </a:r>
        </a:p>
      </dsp:txBody>
      <dsp:txXfrm>
        <a:off x="8167021" y="440261"/>
        <a:ext cx="2094820" cy="888711"/>
      </dsp:txXfrm>
    </dsp:sp>
    <dsp:sp modelId="{F4DE0165-6C0B-4DC8-9483-FA9C39DE11AD}">
      <dsp:nvSpPr>
        <dsp:cNvPr id="0" name=""/>
        <dsp:cNvSpPr/>
      </dsp:nvSpPr>
      <dsp:spPr>
        <a:xfrm>
          <a:off x="9918" y="1873372"/>
          <a:ext cx="888711" cy="88871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781B9-9FBE-4139-A708-B8BE8C4185A4}">
      <dsp:nvSpPr>
        <dsp:cNvPr id="0" name=""/>
        <dsp:cNvSpPr/>
      </dsp:nvSpPr>
      <dsp:spPr>
        <a:xfrm>
          <a:off x="196547" y="2060001"/>
          <a:ext cx="515452" cy="5154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C4732A-CB47-4E43-83A0-50852A198260}">
      <dsp:nvSpPr>
        <dsp:cNvPr id="0" name=""/>
        <dsp:cNvSpPr/>
      </dsp:nvSpPr>
      <dsp:spPr>
        <a:xfrm>
          <a:off x="1089068" y="1873372"/>
          <a:ext cx="2094820" cy="88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Evaluate FAERS reports with geospatial information to review trends in patient demographics between varying nations</a:t>
          </a:r>
        </a:p>
      </dsp:txBody>
      <dsp:txXfrm>
        <a:off x="1089068" y="1873372"/>
        <a:ext cx="2094820" cy="888711"/>
      </dsp:txXfrm>
    </dsp:sp>
    <dsp:sp modelId="{7AF751E6-C4ED-4ED8-B766-F3A9557F3D9E}">
      <dsp:nvSpPr>
        <dsp:cNvPr id="0" name=""/>
        <dsp:cNvSpPr/>
      </dsp:nvSpPr>
      <dsp:spPr>
        <a:xfrm>
          <a:off x="3548895" y="1873372"/>
          <a:ext cx="888711" cy="88871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92E64-198A-4726-BAF7-831C2536F82B}">
      <dsp:nvSpPr>
        <dsp:cNvPr id="0" name=""/>
        <dsp:cNvSpPr/>
      </dsp:nvSpPr>
      <dsp:spPr>
        <a:xfrm>
          <a:off x="3735524" y="2060001"/>
          <a:ext cx="515452" cy="5154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46119F-A364-4A69-BA63-2B99EFBCF7F2}">
      <dsp:nvSpPr>
        <dsp:cNvPr id="0" name=""/>
        <dsp:cNvSpPr/>
      </dsp:nvSpPr>
      <dsp:spPr>
        <a:xfrm>
          <a:off x="4628044" y="1873372"/>
          <a:ext cx="2094820" cy="88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Create a distributable model that estimates drug reaction fatality based on patient characteristics through the use of unsupervised machine learning</a:t>
          </a:r>
        </a:p>
      </dsp:txBody>
      <dsp:txXfrm>
        <a:off x="4628044" y="1873372"/>
        <a:ext cx="2094820" cy="888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00E34-6380-4F5E-8DD1-59B1B7BE4B4F}">
      <dsp:nvSpPr>
        <dsp:cNvPr id="0" name=""/>
        <dsp:cNvSpPr/>
      </dsp:nvSpPr>
      <dsp:spPr>
        <a:xfrm>
          <a:off x="0" y="3829498"/>
          <a:ext cx="7728267" cy="12569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Likelihood to have an adverse drug reaction</a:t>
          </a:r>
        </a:p>
      </dsp:txBody>
      <dsp:txXfrm>
        <a:off x="0" y="3829498"/>
        <a:ext cx="7728267" cy="678740"/>
      </dsp:txXfrm>
    </dsp:sp>
    <dsp:sp modelId="{F3B0958F-6651-45F0-A5A5-836D6C3C2608}">
      <dsp:nvSpPr>
        <dsp:cNvPr id="0" name=""/>
        <dsp:cNvSpPr/>
      </dsp:nvSpPr>
      <dsp:spPr>
        <a:xfrm>
          <a:off x="0" y="4483099"/>
          <a:ext cx="3864133" cy="578186"/>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Females – 20% more likely</a:t>
          </a:r>
        </a:p>
      </dsp:txBody>
      <dsp:txXfrm>
        <a:off x="0" y="4483099"/>
        <a:ext cx="3864133" cy="578186"/>
      </dsp:txXfrm>
    </dsp:sp>
    <dsp:sp modelId="{1144DBBA-AE9E-4319-8F4E-E94BCD8D2878}">
      <dsp:nvSpPr>
        <dsp:cNvPr id="0" name=""/>
        <dsp:cNvSpPr/>
      </dsp:nvSpPr>
      <dsp:spPr>
        <a:xfrm>
          <a:off x="3864133" y="4483099"/>
          <a:ext cx="3864133" cy="578186"/>
        </a:xfrm>
        <a:prstGeom prst="rect">
          <a:avLst/>
        </a:prstGeom>
        <a:solidFill>
          <a:schemeClr val="accent2">
            <a:tint val="40000"/>
            <a:alpha val="90000"/>
            <a:hueOff val="-2468471"/>
            <a:satOff val="8949"/>
            <a:lumOff val="-238"/>
            <a:alphaOff val="0"/>
          </a:schemeClr>
        </a:solidFill>
        <a:ln w="10795" cap="flat" cmpd="sng" algn="ctr">
          <a:solidFill>
            <a:schemeClr val="accent2">
              <a:tint val="40000"/>
              <a:alpha val="90000"/>
              <a:hueOff val="-2468471"/>
              <a:satOff val="8949"/>
              <a:lumOff val="-2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Males – 35% less likely</a:t>
          </a:r>
        </a:p>
      </dsp:txBody>
      <dsp:txXfrm>
        <a:off x="3864133" y="4483099"/>
        <a:ext cx="3864133" cy="578186"/>
      </dsp:txXfrm>
    </dsp:sp>
    <dsp:sp modelId="{D7F8078B-56B8-4134-B468-AF83C6C5C2E8}">
      <dsp:nvSpPr>
        <dsp:cNvPr id="0" name=""/>
        <dsp:cNvSpPr/>
      </dsp:nvSpPr>
      <dsp:spPr>
        <a:xfrm rot="10800000">
          <a:off x="0" y="1915198"/>
          <a:ext cx="7728267" cy="1933153"/>
        </a:xfrm>
        <a:prstGeom prst="upArrowCallout">
          <a:avLst/>
        </a:prstGeom>
        <a:solidFill>
          <a:schemeClr val="accent2">
            <a:hueOff val="-3670562"/>
            <a:satOff val="16196"/>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Statistically significant deviation from overall US populations* </a:t>
          </a:r>
        </a:p>
      </dsp:txBody>
      <dsp:txXfrm rot="10800000">
        <a:off x="0" y="1915198"/>
        <a:ext cx="7728267" cy="1256105"/>
      </dsp:txXfrm>
    </dsp:sp>
    <dsp:sp modelId="{99C1FB39-C88E-43F5-9C26-28ED3BD8A3C4}">
      <dsp:nvSpPr>
        <dsp:cNvPr id="0" name=""/>
        <dsp:cNvSpPr/>
      </dsp:nvSpPr>
      <dsp:spPr>
        <a:xfrm rot="10800000">
          <a:off x="0" y="899"/>
          <a:ext cx="7728267" cy="1933153"/>
        </a:xfrm>
        <a:prstGeom prst="upArrowCallout">
          <a:avLst/>
        </a:prstGeom>
        <a:solidFill>
          <a:schemeClr val="accent2">
            <a:hueOff val="-7341125"/>
            <a:satOff val="32393"/>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Sex Distributions FAERS</a:t>
          </a:r>
        </a:p>
      </dsp:txBody>
      <dsp:txXfrm rot="-10800000">
        <a:off x="0" y="899"/>
        <a:ext cx="7728267" cy="678536"/>
      </dsp:txXfrm>
    </dsp:sp>
    <dsp:sp modelId="{E1C5433F-E712-4D06-89FE-C63689024E57}">
      <dsp:nvSpPr>
        <dsp:cNvPr id="0" name=""/>
        <dsp:cNvSpPr/>
      </dsp:nvSpPr>
      <dsp:spPr>
        <a:xfrm>
          <a:off x="0" y="679436"/>
          <a:ext cx="3864133" cy="578012"/>
        </a:xfrm>
        <a:prstGeom prst="rect">
          <a:avLst/>
        </a:prstGeom>
        <a:solidFill>
          <a:schemeClr val="accent2">
            <a:tint val="40000"/>
            <a:alpha val="90000"/>
            <a:hueOff val="-4936942"/>
            <a:satOff val="17898"/>
            <a:lumOff val="-476"/>
            <a:alphaOff val="0"/>
          </a:schemeClr>
        </a:solidFill>
        <a:ln w="10795" cap="flat" cmpd="sng" algn="ctr">
          <a:solidFill>
            <a:schemeClr val="accent2">
              <a:tint val="40000"/>
              <a:alpha val="90000"/>
              <a:hueOff val="-4936942"/>
              <a:satOff val="17898"/>
              <a:lumOff val="-4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64% Female</a:t>
          </a:r>
        </a:p>
      </dsp:txBody>
      <dsp:txXfrm>
        <a:off x="0" y="679436"/>
        <a:ext cx="3864133" cy="578012"/>
      </dsp:txXfrm>
    </dsp:sp>
    <dsp:sp modelId="{117B1A07-1829-4D1F-95C6-6BCE120A506F}">
      <dsp:nvSpPr>
        <dsp:cNvPr id="0" name=""/>
        <dsp:cNvSpPr/>
      </dsp:nvSpPr>
      <dsp:spPr>
        <a:xfrm>
          <a:off x="3864133" y="679436"/>
          <a:ext cx="3864133" cy="578012"/>
        </a:xfrm>
        <a:prstGeom prst="rect">
          <a:avLst/>
        </a:prstGeom>
        <a:solidFill>
          <a:schemeClr val="accent2">
            <a:tint val="40000"/>
            <a:alpha val="90000"/>
            <a:hueOff val="-7405413"/>
            <a:satOff val="26847"/>
            <a:lumOff val="-714"/>
            <a:alphaOff val="0"/>
          </a:schemeClr>
        </a:solidFill>
        <a:ln w="10795" cap="flat" cmpd="sng" algn="ctr">
          <a:solidFill>
            <a:schemeClr val="accent2">
              <a:tint val="40000"/>
              <a:alpha val="90000"/>
              <a:hueOff val="-7405413"/>
              <a:satOff val="26847"/>
              <a:lumOff val="-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36% Male</a:t>
          </a:r>
        </a:p>
      </dsp:txBody>
      <dsp:txXfrm>
        <a:off x="3864133" y="679436"/>
        <a:ext cx="3864133" cy="5780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E69DA-6C99-4021-A2C9-F04898759E9A}">
      <dsp:nvSpPr>
        <dsp:cNvPr id="0" name=""/>
        <dsp:cNvSpPr/>
      </dsp:nvSpPr>
      <dsp:spPr>
        <a:xfrm>
          <a:off x="1001083" y="687144"/>
          <a:ext cx="1071984" cy="1071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3AF993-BD3A-4DC3-8E8D-5A1C123E74D9}">
      <dsp:nvSpPr>
        <dsp:cNvPr id="0" name=""/>
        <dsp:cNvSpPr/>
      </dsp:nvSpPr>
      <dsp:spPr>
        <a:xfrm>
          <a:off x="5669" y="1837734"/>
          <a:ext cx="3062812" cy="45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USA Population</a:t>
          </a:r>
        </a:p>
      </dsp:txBody>
      <dsp:txXfrm>
        <a:off x="5669" y="1837734"/>
        <a:ext cx="3062812" cy="459421"/>
      </dsp:txXfrm>
    </dsp:sp>
    <dsp:sp modelId="{BEBCDE8E-77EA-4CF7-89AC-D5122D9F9FAF}">
      <dsp:nvSpPr>
        <dsp:cNvPr id="0" name=""/>
        <dsp:cNvSpPr/>
      </dsp:nvSpPr>
      <dsp:spPr>
        <a:xfrm>
          <a:off x="5669" y="2333717"/>
          <a:ext cx="3062812" cy="1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0.86%</a:t>
          </a:r>
        </a:p>
      </dsp:txBody>
      <dsp:txXfrm>
        <a:off x="5669" y="2333717"/>
        <a:ext cx="3062812" cy="181484"/>
      </dsp:txXfrm>
    </dsp:sp>
    <dsp:sp modelId="{83309026-1C96-412E-BCEA-7DDEBA1AC1C2}">
      <dsp:nvSpPr>
        <dsp:cNvPr id="0" name=""/>
        <dsp:cNvSpPr/>
      </dsp:nvSpPr>
      <dsp:spPr>
        <a:xfrm>
          <a:off x="4599887" y="687144"/>
          <a:ext cx="1071984" cy="1071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870BAC-7C48-4A54-B6E5-B90EFE68D44D}">
      <dsp:nvSpPr>
        <dsp:cNvPr id="0" name=""/>
        <dsp:cNvSpPr/>
      </dsp:nvSpPr>
      <dsp:spPr>
        <a:xfrm>
          <a:off x="3604473" y="1837734"/>
          <a:ext cx="3062812" cy="45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FAERS USA Population</a:t>
          </a:r>
        </a:p>
      </dsp:txBody>
      <dsp:txXfrm>
        <a:off x="3604473" y="1837734"/>
        <a:ext cx="3062812" cy="459421"/>
      </dsp:txXfrm>
    </dsp:sp>
    <dsp:sp modelId="{EBE4ED22-74D9-4ABA-82AA-EC2BA8163A0C}">
      <dsp:nvSpPr>
        <dsp:cNvPr id="0" name=""/>
        <dsp:cNvSpPr/>
      </dsp:nvSpPr>
      <dsp:spPr>
        <a:xfrm>
          <a:off x="3604473" y="2333717"/>
          <a:ext cx="3062812" cy="1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5%</a:t>
          </a:r>
        </a:p>
      </dsp:txBody>
      <dsp:txXfrm>
        <a:off x="3604473" y="2333717"/>
        <a:ext cx="3062812" cy="181484"/>
      </dsp:txXfrm>
    </dsp:sp>
    <dsp:sp modelId="{D5DAE4E8-43AC-4701-B045-7A2F2B3A10A2}">
      <dsp:nvSpPr>
        <dsp:cNvPr id="0" name=""/>
        <dsp:cNvSpPr/>
      </dsp:nvSpPr>
      <dsp:spPr>
        <a:xfrm>
          <a:off x="8198692" y="687144"/>
          <a:ext cx="1071984" cy="1071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B97225-F5B9-4BDA-9965-04807E5B2AF6}">
      <dsp:nvSpPr>
        <dsp:cNvPr id="0" name=""/>
        <dsp:cNvSpPr/>
      </dsp:nvSpPr>
      <dsp:spPr>
        <a:xfrm>
          <a:off x="7203278" y="1837734"/>
          <a:ext cx="3062812" cy="45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FAERS Global Population (Exclusive of USA)</a:t>
          </a:r>
        </a:p>
      </dsp:txBody>
      <dsp:txXfrm>
        <a:off x="7203278" y="1837734"/>
        <a:ext cx="3062812" cy="459421"/>
      </dsp:txXfrm>
    </dsp:sp>
    <dsp:sp modelId="{34E80B06-1F70-4E47-8258-299C3EBB3C75}">
      <dsp:nvSpPr>
        <dsp:cNvPr id="0" name=""/>
        <dsp:cNvSpPr/>
      </dsp:nvSpPr>
      <dsp:spPr>
        <a:xfrm>
          <a:off x="7203278" y="2333717"/>
          <a:ext cx="3062812" cy="1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11%</a:t>
          </a:r>
        </a:p>
      </dsp:txBody>
      <dsp:txXfrm>
        <a:off x="7203278" y="2333717"/>
        <a:ext cx="3062812" cy="1814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6255E-268F-4A95-8A5E-DE20924E18AE}">
      <dsp:nvSpPr>
        <dsp:cNvPr id="0" name=""/>
        <dsp:cNvSpPr/>
      </dsp:nvSpPr>
      <dsp:spPr>
        <a:xfrm>
          <a:off x="0" y="819297"/>
          <a:ext cx="7293610" cy="15125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C2F4A-6651-4FE9-8BFE-FE8A433A3868}">
      <dsp:nvSpPr>
        <dsp:cNvPr id="0" name=""/>
        <dsp:cNvSpPr/>
      </dsp:nvSpPr>
      <dsp:spPr>
        <a:xfrm>
          <a:off x="457545" y="1159620"/>
          <a:ext cx="831901" cy="8319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06BFA0-FFA0-48B7-9374-210E3C9BD9BD}">
      <dsp:nvSpPr>
        <dsp:cNvPr id="0" name=""/>
        <dsp:cNvSpPr/>
      </dsp:nvSpPr>
      <dsp:spPr>
        <a:xfrm>
          <a:off x="1746993" y="819297"/>
          <a:ext cx="3282124" cy="151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78" tIns="160078" rIns="160078" bIns="160078" numCol="1" spcCol="1270" anchor="ctr" anchorCtr="0">
          <a:noAutofit/>
        </a:bodyPr>
        <a:lstStyle/>
        <a:p>
          <a:pPr marL="0" lvl="0" indent="0" algn="l" defTabSz="1111250">
            <a:lnSpc>
              <a:spcPct val="100000"/>
            </a:lnSpc>
            <a:spcBef>
              <a:spcPct val="0"/>
            </a:spcBef>
            <a:spcAft>
              <a:spcPct val="35000"/>
            </a:spcAft>
            <a:buNone/>
          </a:pPr>
          <a:r>
            <a:rPr lang="en-US" sz="2500" kern="1200"/>
            <a:t>Assumptions based on sex specific related issues</a:t>
          </a:r>
        </a:p>
      </dsp:txBody>
      <dsp:txXfrm>
        <a:off x="1746993" y="819297"/>
        <a:ext cx="3282124" cy="1512548"/>
      </dsp:txXfrm>
    </dsp:sp>
    <dsp:sp modelId="{88DA7B98-FC04-4033-A4EB-D3716E857844}">
      <dsp:nvSpPr>
        <dsp:cNvPr id="0" name=""/>
        <dsp:cNvSpPr/>
      </dsp:nvSpPr>
      <dsp:spPr>
        <a:xfrm>
          <a:off x="5029118" y="819297"/>
          <a:ext cx="2264491" cy="151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78" tIns="160078" rIns="160078" bIns="160078" numCol="1" spcCol="1270" anchor="ctr" anchorCtr="0">
          <a:noAutofit/>
        </a:bodyPr>
        <a:lstStyle/>
        <a:p>
          <a:pPr marL="0" lvl="0" indent="0" algn="l" defTabSz="577850">
            <a:lnSpc>
              <a:spcPct val="100000"/>
            </a:lnSpc>
            <a:spcBef>
              <a:spcPct val="0"/>
            </a:spcBef>
            <a:spcAft>
              <a:spcPct val="35000"/>
            </a:spcAft>
            <a:buNone/>
          </a:pPr>
          <a:r>
            <a:rPr lang="en-US" sz="1300" kern="1200"/>
            <a:t>female (uterus )</a:t>
          </a:r>
        </a:p>
        <a:p>
          <a:pPr marL="0" lvl="0" indent="0" algn="l" defTabSz="577850">
            <a:lnSpc>
              <a:spcPct val="100000"/>
            </a:lnSpc>
            <a:spcBef>
              <a:spcPct val="0"/>
            </a:spcBef>
            <a:spcAft>
              <a:spcPct val="35000"/>
            </a:spcAft>
            <a:buNone/>
          </a:pPr>
          <a:r>
            <a:rPr lang="en-US" sz="1300" kern="1200"/>
            <a:t>male (prostate )</a:t>
          </a:r>
        </a:p>
      </dsp:txBody>
      <dsp:txXfrm>
        <a:off x="5029118" y="819297"/>
        <a:ext cx="2264491" cy="1512548"/>
      </dsp:txXfrm>
    </dsp:sp>
    <dsp:sp modelId="{7D278F66-5217-40F9-8148-ABDBCFBD7D44}">
      <dsp:nvSpPr>
        <dsp:cNvPr id="0" name=""/>
        <dsp:cNvSpPr/>
      </dsp:nvSpPr>
      <dsp:spPr>
        <a:xfrm>
          <a:off x="0" y="2709983"/>
          <a:ext cx="7293610" cy="1512548"/>
        </a:xfrm>
        <a:prstGeom prst="roundRect">
          <a:avLst>
            <a:gd name="adj" fmla="val 10000"/>
          </a:avLst>
        </a:prstGeom>
        <a:solidFill>
          <a:schemeClr val="accent2">
            <a:hueOff val="-7341125"/>
            <a:satOff val="32393"/>
            <a:lumOff val="-5490"/>
            <a:alphaOff val="0"/>
          </a:schemeClr>
        </a:solidFill>
        <a:ln>
          <a:noFill/>
        </a:ln>
        <a:effectLst/>
      </dsp:spPr>
      <dsp:style>
        <a:lnRef idx="0">
          <a:scrgbClr r="0" g="0" b="0"/>
        </a:lnRef>
        <a:fillRef idx="1">
          <a:scrgbClr r="0" g="0" b="0"/>
        </a:fillRef>
        <a:effectRef idx="0">
          <a:scrgbClr r="0" g="0" b="0"/>
        </a:effectRef>
        <a:fontRef idx="minor"/>
      </dsp:style>
    </dsp:sp>
    <dsp:sp modelId="{08EE12E0-D2BE-402F-9692-02E9B79D6D8E}">
      <dsp:nvSpPr>
        <dsp:cNvPr id="0" name=""/>
        <dsp:cNvSpPr/>
      </dsp:nvSpPr>
      <dsp:spPr>
        <a:xfrm>
          <a:off x="457545" y="3050306"/>
          <a:ext cx="831901" cy="8319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DE475F-9CA3-43AE-8965-EB4C4E9E568D}">
      <dsp:nvSpPr>
        <dsp:cNvPr id="0" name=""/>
        <dsp:cNvSpPr/>
      </dsp:nvSpPr>
      <dsp:spPr>
        <a:xfrm>
          <a:off x="1746993" y="2709983"/>
          <a:ext cx="3282124" cy="151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78" tIns="160078" rIns="160078" bIns="160078" numCol="1" spcCol="1270" anchor="ctr" anchorCtr="0">
          <a:noAutofit/>
        </a:bodyPr>
        <a:lstStyle/>
        <a:p>
          <a:pPr marL="0" lvl="0" indent="0" algn="l" defTabSz="1111250">
            <a:lnSpc>
              <a:spcPct val="100000"/>
            </a:lnSpc>
            <a:spcBef>
              <a:spcPct val="0"/>
            </a:spcBef>
            <a:spcAft>
              <a:spcPct val="35000"/>
            </a:spcAft>
            <a:buNone/>
          </a:pPr>
          <a:r>
            <a:rPr lang="en-US" sz="2500" kern="1200"/>
            <a:t>Other factors that may be related to ADR </a:t>
          </a:r>
        </a:p>
      </dsp:txBody>
      <dsp:txXfrm>
        <a:off x="1746993" y="2709983"/>
        <a:ext cx="3282124" cy="1512548"/>
      </dsp:txXfrm>
    </dsp:sp>
    <dsp:sp modelId="{82B7B15A-61D2-42DE-8E05-CB2C02DD7626}">
      <dsp:nvSpPr>
        <dsp:cNvPr id="0" name=""/>
        <dsp:cNvSpPr/>
      </dsp:nvSpPr>
      <dsp:spPr>
        <a:xfrm>
          <a:off x="5029118" y="2709983"/>
          <a:ext cx="2264491" cy="151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78" tIns="160078" rIns="160078" bIns="160078" numCol="1" spcCol="1270" anchor="ctr" anchorCtr="0">
          <a:noAutofit/>
        </a:bodyPr>
        <a:lstStyle/>
        <a:p>
          <a:pPr marL="0" lvl="0" indent="0" algn="l" defTabSz="577850">
            <a:lnSpc>
              <a:spcPct val="100000"/>
            </a:lnSpc>
            <a:spcBef>
              <a:spcPct val="0"/>
            </a:spcBef>
            <a:spcAft>
              <a:spcPct val="35000"/>
            </a:spcAft>
            <a:buNone/>
          </a:pPr>
          <a:r>
            <a:rPr lang="en-US" sz="1300" kern="1200"/>
            <a:t>Route of administration (taken by mouth, by injection into a vein...)</a:t>
          </a:r>
        </a:p>
        <a:p>
          <a:pPr marL="0" lvl="0" indent="0" algn="l" defTabSz="577850">
            <a:lnSpc>
              <a:spcPct val="100000"/>
            </a:lnSpc>
            <a:spcBef>
              <a:spcPct val="0"/>
            </a:spcBef>
            <a:spcAft>
              <a:spcPct val="35000"/>
            </a:spcAft>
            <a:buNone/>
          </a:pPr>
          <a:r>
            <a:rPr lang="en-US" sz="1300" kern="1200"/>
            <a:t>Drug types (Antibacterial drugs，Circulatory Drugs…)</a:t>
          </a:r>
        </a:p>
      </dsp:txBody>
      <dsp:txXfrm>
        <a:off x="5029118" y="2709983"/>
        <a:ext cx="2264491" cy="15125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129CC-C9EE-4100-A9D0-698FFB02A87E}"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04AAE-03D1-43F3-BE16-A11EC258F3A1}" type="slidenum">
              <a:rPr lang="en-US" smtClean="0"/>
              <a:t>‹#›</a:t>
            </a:fld>
            <a:endParaRPr lang="en-US"/>
          </a:p>
        </p:txBody>
      </p:sp>
    </p:spTree>
    <p:extLst>
      <p:ext uri="{BB962C8B-B14F-4D97-AF65-F5344CB8AC3E}">
        <p14:creationId xmlns:p14="http://schemas.microsoft.com/office/powerpoint/2010/main" val="79110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04AAE-03D1-43F3-BE16-A11EC258F3A1}" type="slidenum">
              <a:rPr lang="en-US" smtClean="0"/>
              <a:t>2</a:t>
            </a:fld>
            <a:endParaRPr lang="en-US"/>
          </a:p>
        </p:txBody>
      </p:sp>
    </p:spTree>
    <p:extLst>
      <p:ext uri="{BB962C8B-B14F-4D97-AF65-F5344CB8AC3E}">
        <p14:creationId xmlns:p14="http://schemas.microsoft.com/office/powerpoint/2010/main" val="134480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5d9470d3e_3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75d9470d3e_3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5d9470d3e_3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now what fields do we use? </a:t>
            </a:r>
            <a:endParaRPr/>
          </a:p>
        </p:txBody>
      </p:sp>
      <p:sp>
        <p:nvSpPr>
          <p:cNvPr id="246" name="Google Shape;246;g75d9470d3e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04AAE-03D1-43F3-BE16-A11EC258F3A1}" type="slidenum">
              <a:rPr lang="en-US" smtClean="0"/>
              <a:t>15</a:t>
            </a:fld>
            <a:endParaRPr lang="en-US"/>
          </a:p>
        </p:txBody>
      </p:sp>
    </p:spTree>
    <p:extLst>
      <p:ext uri="{BB962C8B-B14F-4D97-AF65-F5344CB8AC3E}">
        <p14:creationId xmlns:p14="http://schemas.microsoft.com/office/powerpoint/2010/main" val="260201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5d9470d3e_3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6" name="Google Shape;276;g75d9470d3e_3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Victoria and Bin to talk about Tableau experiences/use/</a:t>
            </a:r>
            <a:r>
              <a:rPr lang="en-US" dirty="0" err="1"/>
              <a:t>etc</a:t>
            </a:r>
            <a:endParaRPr lang="en-US" dirty="0"/>
          </a:p>
          <a:p>
            <a:endParaRPr lang="en-US" dirty="0"/>
          </a:p>
          <a:p>
            <a:r>
              <a:rPr lang="en-US" dirty="0"/>
              <a:t>Chris to talk about ML model</a:t>
            </a:r>
          </a:p>
        </p:txBody>
      </p:sp>
      <p:sp>
        <p:nvSpPr>
          <p:cNvPr id="4" name="Slide Number Placeholder 3"/>
          <p:cNvSpPr>
            <a:spLocks noGrp="1"/>
          </p:cNvSpPr>
          <p:nvPr>
            <p:ph type="sldNum" sz="quarter" idx="5"/>
          </p:nvPr>
        </p:nvSpPr>
        <p:spPr/>
        <p:txBody>
          <a:bodyPr/>
          <a:lstStyle/>
          <a:p>
            <a:fld id="{CB504AAE-03D1-43F3-BE16-A11EC258F3A1}" type="slidenum">
              <a:rPr lang="en-US" smtClean="0"/>
              <a:t>17</a:t>
            </a:fld>
            <a:endParaRPr lang="en-US"/>
          </a:p>
        </p:txBody>
      </p:sp>
    </p:spTree>
    <p:extLst>
      <p:ext uri="{BB962C8B-B14F-4D97-AF65-F5344CB8AC3E}">
        <p14:creationId xmlns:p14="http://schemas.microsoft.com/office/powerpoint/2010/main" val="148700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5d9470d3e_3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75d9470d3e_3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04AAE-03D1-43F3-BE16-A11EC258F3A1}" type="slidenum">
              <a:rPr lang="en-US" smtClean="0"/>
              <a:t>20</a:t>
            </a:fld>
            <a:endParaRPr lang="en-US"/>
          </a:p>
        </p:txBody>
      </p:sp>
    </p:spTree>
    <p:extLst>
      <p:ext uri="{BB962C8B-B14F-4D97-AF65-F5344CB8AC3E}">
        <p14:creationId xmlns:p14="http://schemas.microsoft.com/office/powerpoint/2010/main" val="1574120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considers only the USA based records and instances where a sex was explicitly stated</a:t>
            </a:r>
          </a:p>
        </p:txBody>
      </p:sp>
      <p:sp>
        <p:nvSpPr>
          <p:cNvPr id="4" name="Slide Number Placeholder 3"/>
          <p:cNvSpPr>
            <a:spLocks noGrp="1"/>
          </p:cNvSpPr>
          <p:nvPr>
            <p:ph type="sldNum" sz="quarter" idx="5"/>
          </p:nvPr>
        </p:nvSpPr>
        <p:spPr/>
        <p:txBody>
          <a:bodyPr/>
          <a:lstStyle/>
          <a:p>
            <a:fld id="{CB504AAE-03D1-43F3-BE16-A11EC258F3A1}" type="slidenum">
              <a:rPr lang="en-US" smtClean="0"/>
              <a:t>22</a:t>
            </a:fld>
            <a:endParaRPr lang="en-US"/>
          </a:p>
        </p:txBody>
      </p:sp>
    </p:spTree>
    <p:extLst>
      <p:ext uri="{BB962C8B-B14F-4D97-AF65-F5344CB8AC3E}">
        <p14:creationId xmlns:p14="http://schemas.microsoft.com/office/powerpoint/2010/main" val="2279092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p=0.007 based on comparison to US Census data</a:t>
            </a:r>
          </a:p>
        </p:txBody>
      </p:sp>
      <p:sp>
        <p:nvSpPr>
          <p:cNvPr id="4" name="Slide Number Placeholder 3"/>
          <p:cNvSpPr>
            <a:spLocks noGrp="1"/>
          </p:cNvSpPr>
          <p:nvPr>
            <p:ph type="sldNum" sz="quarter" idx="5"/>
          </p:nvPr>
        </p:nvSpPr>
        <p:spPr/>
        <p:txBody>
          <a:bodyPr/>
          <a:lstStyle/>
          <a:p>
            <a:fld id="{CB504AAE-03D1-43F3-BE16-A11EC258F3A1}" type="slidenum">
              <a:rPr lang="en-US" smtClean="0"/>
              <a:t>23</a:t>
            </a:fld>
            <a:endParaRPr lang="en-US"/>
          </a:p>
        </p:txBody>
      </p:sp>
    </p:spTree>
    <p:extLst>
      <p:ext uri="{BB962C8B-B14F-4D97-AF65-F5344CB8AC3E}">
        <p14:creationId xmlns:p14="http://schemas.microsoft.com/office/powerpoint/2010/main" val="3733208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can talk about the relevance of USA census data vs FAERS data</a:t>
            </a:r>
            <a:endParaRPr/>
          </a:p>
        </p:txBody>
      </p:sp>
      <p:sp>
        <p:nvSpPr>
          <p:cNvPr id="400" name="Google Shape;4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 with bottom line up front: If you fall into X population group, you have a higher chance of experiencing an adverse drug reaction</a:t>
            </a:r>
          </a:p>
          <a:p>
            <a:endParaRPr lang="en-US" dirty="0"/>
          </a:p>
          <a:p>
            <a:r>
              <a:rPr lang="en-US" dirty="0"/>
              <a:t>**Victoria’s talking point</a:t>
            </a:r>
          </a:p>
        </p:txBody>
      </p:sp>
      <p:sp>
        <p:nvSpPr>
          <p:cNvPr id="4" name="Slide Number Placeholder 3"/>
          <p:cNvSpPr>
            <a:spLocks noGrp="1"/>
          </p:cNvSpPr>
          <p:nvPr>
            <p:ph type="sldNum" sz="quarter" idx="5"/>
          </p:nvPr>
        </p:nvSpPr>
        <p:spPr/>
        <p:txBody>
          <a:bodyPr/>
          <a:lstStyle/>
          <a:p>
            <a:fld id="{CB504AAE-03D1-43F3-BE16-A11EC258F3A1}" type="slidenum">
              <a:rPr lang="en-US" smtClean="0"/>
              <a:t>3</a:t>
            </a:fld>
            <a:endParaRPr lang="en-US"/>
          </a:p>
        </p:txBody>
      </p:sp>
    </p:spTree>
    <p:extLst>
      <p:ext uri="{BB962C8B-B14F-4D97-AF65-F5344CB8AC3E}">
        <p14:creationId xmlns:p14="http://schemas.microsoft.com/office/powerpoint/2010/main" val="46095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it-IT" dirty="0"/>
              <a:t>USA: 1</a:t>
            </a:r>
          </a:p>
          <a:p>
            <a:pPr marL="0" lvl="0" indent="0" algn="l" rtl="0">
              <a:spcBef>
                <a:spcPts val="0"/>
              </a:spcBef>
              <a:spcAft>
                <a:spcPts val="0"/>
              </a:spcAft>
              <a:buNone/>
            </a:pPr>
            <a:r>
              <a:rPr lang="it-IT" dirty="0"/>
              <a:t>India: 15</a:t>
            </a:r>
          </a:p>
          <a:p>
            <a:pPr marL="0" lvl="0" indent="0" algn="l" rtl="0">
              <a:spcBef>
                <a:spcPts val="0"/>
              </a:spcBef>
              <a:spcAft>
                <a:spcPts val="0"/>
              </a:spcAft>
              <a:buNone/>
            </a:pPr>
            <a:r>
              <a:rPr lang="it-IT" dirty="0"/>
              <a:t>China: 12</a:t>
            </a:r>
          </a:p>
          <a:p>
            <a:pPr marL="0" lvl="0" indent="0" algn="l" rtl="0">
              <a:spcBef>
                <a:spcPts val="0"/>
              </a:spcBef>
              <a:spcAft>
                <a:spcPts val="0"/>
              </a:spcAft>
              <a:buNone/>
            </a:pPr>
            <a:r>
              <a:rPr lang="it-IT" dirty="0"/>
              <a:t>Gambia: 168</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**Victoria’s talking point</a:t>
            </a:r>
          </a:p>
        </p:txBody>
      </p:sp>
      <p:sp>
        <p:nvSpPr>
          <p:cNvPr id="4" name="Slide Number Placeholder 3"/>
          <p:cNvSpPr>
            <a:spLocks noGrp="1"/>
          </p:cNvSpPr>
          <p:nvPr>
            <p:ph type="sldNum" sz="quarter" idx="5"/>
          </p:nvPr>
        </p:nvSpPr>
        <p:spPr/>
        <p:txBody>
          <a:bodyPr/>
          <a:lstStyle/>
          <a:p>
            <a:fld id="{CB504AAE-03D1-43F3-BE16-A11EC258F3A1}" type="slidenum">
              <a:rPr lang="en-US" smtClean="0"/>
              <a:t>26</a:t>
            </a:fld>
            <a:endParaRPr lang="en-US"/>
          </a:p>
        </p:txBody>
      </p:sp>
    </p:spTree>
    <p:extLst>
      <p:ext uri="{BB962C8B-B14F-4D97-AF65-F5344CB8AC3E}">
        <p14:creationId xmlns:p14="http://schemas.microsoft.com/office/powerpoint/2010/main" val="458674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5d9470d3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5d9470d3e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75d9470d3e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75d9470d3e_3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75d9470d3e_3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75d9470d3e_3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75d9470d3e_3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75d9470d3e_3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g75d9470d3e_3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5d9470d3e_3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75d9470d3e_3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g75d9470d3e_3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5d9470d3e_3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5d9470d3e_3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g75d9470d3e_3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75d9470d3e_3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75d9470d3e_3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g75d9470d3e_3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the historical relevance of FAERS (i.e. why adverse drug reactions became a topic of concern)</a:t>
            </a:r>
          </a:p>
          <a:p>
            <a:r>
              <a:rPr lang="en-US" dirty="0"/>
              <a:t>These things led the to development by many countries of their own respective consolidation sources of adverse reactions</a:t>
            </a:r>
          </a:p>
          <a:p>
            <a:r>
              <a:rPr lang="en-US" dirty="0"/>
              <a:t>FAERS uses this information to survey the marketplace using Sentinel system</a:t>
            </a:r>
          </a:p>
          <a:p>
            <a:endParaRPr lang="en-US" dirty="0"/>
          </a:p>
          <a:p>
            <a:r>
              <a:rPr lang="en-US" dirty="0"/>
              <a:t>**Victoria’s Talking Point</a:t>
            </a:r>
          </a:p>
        </p:txBody>
      </p:sp>
      <p:sp>
        <p:nvSpPr>
          <p:cNvPr id="4" name="Slide Number Placeholder 3"/>
          <p:cNvSpPr>
            <a:spLocks noGrp="1"/>
          </p:cNvSpPr>
          <p:nvPr>
            <p:ph type="sldNum" sz="quarter" idx="5"/>
          </p:nvPr>
        </p:nvSpPr>
        <p:spPr/>
        <p:txBody>
          <a:bodyPr/>
          <a:lstStyle/>
          <a:p>
            <a:fld id="{CB504AAE-03D1-43F3-BE16-A11EC258F3A1}" type="slidenum">
              <a:rPr lang="en-US" smtClean="0"/>
              <a:t>4</a:t>
            </a:fld>
            <a:endParaRPr lang="en-US"/>
          </a:p>
        </p:txBody>
      </p:sp>
    </p:spTree>
    <p:extLst>
      <p:ext uri="{BB962C8B-B14F-4D97-AF65-F5344CB8AC3E}">
        <p14:creationId xmlns:p14="http://schemas.microsoft.com/office/powerpoint/2010/main" val="742659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04AAE-03D1-43F3-BE16-A11EC258F3A1}" type="slidenum">
              <a:rPr lang="en-US" smtClean="0"/>
              <a:t>40</a:t>
            </a:fld>
            <a:endParaRPr lang="en-US"/>
          </a:p>
        </p:txBody>
      </p:sp>
    </p:spTree>
    <p:extLst>
      <p:ext uri="{BB962C8B-B14F-4D97-AF65-F5344CB8AC3E}">
        <p14:creationId xmlns:p14="http://schemas.microsoft.com/office/powerpoint/2010/main" val="24114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04AAE-03D1-43F3-BE16-A11EC258F3A1}" type="slidenum">
              <a:rPr lang="en-US" smtClean="0"/>
              <a:t>6</a:t>
            </a:fld>
            <a:endParaRPr lang="en-US"/>
          </a:p>
        </p:txBody>
      </p:sp>
    </p:spTree>
    <p:extLst>
      <p:ext uri="{BB962C8B-B14F-4D97-AF65-F5344CB8AC3E}">
        <p14:creationId xmlns:p14="http://schemas.microsoft.com/office/powerpoint/2010/main" val="52368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rgbClr val="222222"/>
                </a:solidFill>
                <a:highlight>
                  <a:srgbClr val="FFFFFF"/>
                </a:highlight>
                <a:latin typeface="Roboto"/>
                <a:ea typeface="Roboto"/>
                <a:cs typeface="Roboto"/>
                <a:sym typeface="Roboto"/>
              </a:rPr>
              <a:t>Rational use</a:t>
            </a:r>
            <a:r>
              <a:rPr lang="en-US" dirty="0">
                <a:solidFill>
                  <a:srgbClr val="222222"/>
                </a:solidFill>
                <a:highlight>
                  <a:srgbClr val="FFFFFF"/>
                </a:highlight>
                <a:latin typeface="Roboto"/>
                <a:ea typeface="Roboto"/>
                <a:cs typeface="Roboto"/>
                <a:sym typeface="Roboto"/>
              </a:rPr>
              <a:t> of medicines requires that "patients receive medications appropriate to their clinical needs, in doses that meet their own individual requirements, for an adequate period of time, and at the lowest cost to them and their community". - WHO</a:t>
            </a:r>
          </a:p>
          <a:p>
            <a:pPr marL="0" lvl="0" indent="0" algn="l" rtl="0">
              <a:spcBef>
                <a:spcPts val="0"/>
              </a:spcBef>
              <a:spcAft>
                <a:spcPts val="0"/>
              </a:spcAft>
              <a:buNone/>
            </a:pPr>
            <a:endParaRPr lang="en-US" dirty="0">
              <a:solidFill>
                <a:srgbClr val="222222"/>
              </a:solidFill>
              <a:highlight>
                <a:srgbClr val="FFFFFF"/>
              </a:highlight>
              <a:latin typeface="Roboto"/>
              <a:ea typeface="Roboto"/>
              <a:cs typeface="Roboto"/>
              <a:sym typeface="Roboto"/>
            </a:endParaRPr>
          </a:p>
        </p:txBody>
      </p:sp>
      <p:sp>
        <p:nvSpPr>
          <p:cNvPr id="4" name="Slide Number Placeholder 3"/>
          <p:cNvSpPr>
            <a:spLocks noGrp="1"/>
          </p:cNvSpPr>
          <p:nvPr>
            <p:ph type="sldNum" sz="quarter" idx="5"/>
          </p:nvPr>
        </p:nvSpPr>
        <p:spPr/>
        <p:txBody>
          <a:bodyPr/>
          <a:lstStyle/>
          <a:p>
            <a:fld id="{CB504AAE-03D1-43F3-BE16-A11EC258F3A1}" type="slidenum">
              <a:rPr lang="en-US" smtClean="0"/>
              <a:t>7</a:t>
            </a:fld>
            <a:endParaRPr lang="en-US"/>
          </a:p>
        </p:txBody>
      </p:sp>
    </p:spTree>
    <p:extLst>
      <p:ext uri="{BB962C8B-B14F-4D97-AF65-F5344CB8AC3E}">
        <p14:creationId xmlns:p14="http://schemas.microsoft.com/office/powerpoint/2010/main" val="325122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5d9470d3e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5d9470d3e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really just focuses on the fact that we need to talk to how others are interested in this type of data and how our experiment bolsters the information available surrounding this topic</a:t>
            </a:r>
            <a:endParaRPr dirty="0"/>
          </a:p>
        </p:txBody>
      </p:sp>
      <p:sp>
        <p:nvSpPr>
          <p:cNvPr id="209" name="Google Shape;209;g75d9470d3e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04AAE-03D1-43F3-BE16-A11EC258F3A1}" type="slidenum">
              <a:rPr lang="en-US" smtClean="0"/>
              <a:t>9</a:t>
            </a:fld>
            <a:endParaRPr lang="en-US"/>
          </a:p>
        </p:txBody>
      </p:sp>
    </p:spTree>
    <p:extLst>
      <p:ext uri="{BB962C8B-B14F-4D97-AF65-F5344CB8AC3E}">
        <p14:creationId xmlns:p14="http://schemas.microsoft.com/office/powerpoint/2010/main" val="350935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3" name="Google Shape;2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12/7/2019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12/7/2019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CCF722-3E66-4A20-8120-AD093ECDB8EF}"/>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A Review of FAERS Data for Estimation of Risk Prone Populations</a:t>
            </a:r>
          </a:p>
        </p:txBody>
      </p:sp>
      <p:sp>
        <p:nvSpPr>
          <p:cNvPr id="3" name="Subtitle 2">
            <a:extLst>
              <a:ext uri="{FF2B5EF4-FFF2-40B4-BE49-F238E27FC236}">
                <a16:creationId xmlns:a16="http://schemas.microsoft.com/office/drawing/2014/main" id="{ED4BA52B-FAC9-44C0-9C2F-7940F7B01742}"/>
              </a:ext>
            </a:extLst>
          </p:cNvPr>
          <p:cNvSpPr>
            <a:spLocks noGrp="1"/>
          </p:cNvSpPr>
          <p:nvPr>
            <p:ph type="subTitle" idx="1"/>
          </p:nvPr>
        </p:nvSpPr>
        <p:spPr>
          <a:xfrm>
            <a:off x="8528702" y="4084889"/>
            <a:ext cx="3021621" cy="1709159"/>
          </a:xfrm>
        </p:spPr>
        <p:txBody>
          <a:bodyPr>
            <a:normAutofit/>
          </a:bodyPr>
          <a:lstStyle/>
          <a:p>
            <a:pPr algn="r"/>
            <a:r>
              <a:rPr lang="en-US" sz="1800" dirty="0">
                <a:solidFill>
                  <a:srgbClr val="FFFFFF"/>
                </a:solidFill>
              </a:rPr>
              <a:t>Bin Lu</a:t>
            </a:r>
          </a:p>
          <a:p>
            <a:pPr algn="r"/>
            <a:r>
              <a:rPr lang="en-US" sz="1800" dirty="0">
                <a:solidFill>
                  <a:srgbClr val="FFFFFF"/>
                </a:solidFill>
              </a:rPr>
              <a:t>Chris Mynatt</a:t>
            </a:r>
          </a:p>
          <a:p>
            <a:pPr algn="r"/>
            <a:r>
              <a:rPr lang="en-US" sz="1800" dirty="0" err="1">
                <a:solidFill>
                  <a:srgbClr val="FFFFFF"/>
                </a:solidFill>
              </a:rPr>
              <a:t>Srija</a:t>
            </a:r>
            <a:r>
              <a:rPr lang="en-US" sz="1800" dirty="0">
                <a:solidFill>
                  <a:srgbClr val="FFFFFF"/>
                </a:solidFill>
              </a:rPr>
              <a:t> </a:t>
            </a:r>
            <a:r>
              <a:rPr lang="en-US" sz="1800" dirty="0" err="1">
                <a:solidFill>
                  <a:srgbClr val="FFFFFF"/>
                </a:solidFill>
              </a:rPr>
              <a:t>Ummaneni</a:t>
            </a:r>
            <a:endParaRPr lang="en-US" sz="1800" dirty="0">
              <a:solidFill>
                <a:srgbClr val="FFFFFF"/>
              </a:solidFill>
            </a:endParaRPr>
          </a:p>
          <a:p>
            <a:pPr algn="r"/>
            <a:r>
              <a:rPr lang="en-US" sz="1800" dirty="0">
                <a:solidFill>
                  <a:srgbClr val="FFFFFF"/>
                </a:solidFill>
              </a:rPr>
              <a:t>Victoria Golden</a:t>
            </a:r>
          </a:p>
        </p:txBody>
      </p:sp>
    </p:spTree>
    <p:extLst>
      <p:ext uri="{BB962C8B-B14F-4D97-AF65-F5344CB8AC3E}">
        <p14:creationId xmlns:p14="http://schemas.microsoft.com/office/powerpoint/2010/main" val="101170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7EDBA180-F7F5-43E0-B455-5FC16E25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FCA42AC7-0102-4C6B-A360-D98DDCD5D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8874233"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540CC00-B752-4B7C-8341-AEBC081972FD}"/>
              </a:ext>
            </a:extLst>
          </p:cNvPr>
          <p:cNvSpPr>
            <a:spLocks noGrp="1"/>
          </p:cNvSpPr>
          <p:nvPr>
            <p:ph type="title"/>
          </p:nvPr>
        </p:nvSpPr>
        <p:spPr>
          <a:xfrm>
            <a:off x="8860469" y="758953"/>
            <a:ext cx="2786615" cy="5330952"/>
          </a:xfrm>
        </p:spPr>
        <p:txBody>
          <a:bodyPr anchor="b">
            <a:normAutofit/>
          </a:bodyPr>
          <a:lstStyle/>
          <a:p>
            <a:r>
              <a:rPr lang="en-US">
                <a:solidFill>
                  <a:schemeClr val="accent1"/>
                </a:solidFill>
              </a:rPr>
              <a:t>Limitations</a:t>
            </a:r>
          </a:p>
        </p:txBody>
      </p:sp>
      <p:sp>
        <p:nvSpPr>
          <p:cNvPr id="3" name="Content Placeholder 2">
            <a:extLst>
              <a:ext uri="{FF2B5EF4-FFF2-40B4-BE49-F238E27FC236}">
                <a16:creationId xmlns:a16="http://schemas.microsoft.com/office/drawing/2014/main" id="{EB6231BA-0DB9-48E7-92CA-4A722B875A1A}"/>
              </a:ext>
            </a:extLst>
          </p:cNvPr>
          <p:cNvSpPr>
            <a:spLocks noGrp="1"/>
          </p:cNvSpPr>
          <p:nvPr>
            <p:ph idx="1"/>
          </p:nvPr>
        </p:nvSpPr>
        <p:spPr>
          <a:xfrm>
            <a:off x="643467" y="864108"/>
            <a:ext cx="7180552" cy="5120640"/>
          </a:xfrm>
        </p:spPr>
        <p:txBody>
          <a:bodyPr>
            <a:normAutofit/>
          </a:bodyPr>
          <a:lstStyle/>
          <a:p>
            <a:r>
              <a:rPr lang="en-US">
                <a:solidFill>
                  <a:srgbClr val="FFFFFF"/>
                </a:solidFill>
              </a:rPr>
              <a:t>FDA Outlined Limitations</a:t>
            </a:r>
          </a:p>
          <a:p>
            <a:pPr lvl="1"/>
            <a:r>
              <a:rPr lang="en-US">
                <a:solidFill>
                  <a:srgbClr val="FFFFFF"/>
                </a:solidFill>
              </a:rPr>
              <a:t>Duplicate or incomplete reports may be present</a:t>
            </a:r>
          </a:p>
          <a:p>
            <a:pPr lvl="1"/>
            <a:r>
              <a:rPr lang="en-US">
                <a:solidFill>
                  <a:srgbClr val="FFFFFF"/>
                </a:solidFill>
              </a:rPr>
              <a:t>Drugs suggested as causal factors for adverse reactions are not definitive and cannot be proven on an individual report basis</a:t>
            </a:r>
          </a:p>
          <a:p>
            <a:pPr lvl="1"/>
            <a:r>
              <a:rPr lang="en-US">
                <a:solidFill>
                  <a:srgbClr val="FFFFFF"/>
                </a:solidFill>
              </a:rPr>
              <a:t>Report content has not been verified by the FDA</a:t>
            </a:r>
          </a:p>
          <a:p>
            <a:pPr lvl="1"/>
            <a:r>
              <a:rPr lang="en-US">
                <a:solidFill>
                  <a:srgbClr val="FFFFFF"/>
                </a:solidFill>
              </a:rPr>
              <a:t>Incidence rates may not be established by the reports due to incomplete data</a:t>
            </a:r>
          </a:p>
        </p:txBody>
      </p:sp>
      <p:sp>
        <p:nvSpPr>
          <p:cNvPr id="16" name="Rectangle 11">
            <a:extLst>
              <a:ext uri="{FF2B5EF4-FFF2-40B4-BE49-F238E27FC236}">
                <a16:creationId xmlns:a16="http://schemas.microsoft.com/office/drawing/2014/main" id="{D1EAD543-1503-4630-AAE6-E315D68A5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499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ICH ICSR</a:t>
            </a:r>
            <a:endParaRPr/>
          </a:p>
          <a:p>
            <a:pPr marL="0" lvl="0" indent="0" algn="l" rtl="0">
              <a:lnSpc>
                <a:spcPct val="90000"/>
              </a:lnSpc>
              <a:spcBef>
                <a:spcPts val="0"/>
              </a:spcBef>
              <a:spcAft>
                <a:spcPts val="0"/>
              </a:spcAft>
              <a:buClr>
                <a:srgbClr val="FFFFFF"/>
              </a:buClr>
              <a:buSzPts val="3600"/>
              <a:buFont typeface="Corbel"/>
              <a:buNone/>
            </a:pPr>
            <a:r>
              <a:rPr lang="en-US"/>
              <a:t>Data Specification</a:t>
            </a:r>
            <a:endParaRPr/>
          </a:p>
        </p:txBody>
      </p:sp>
      <p:pic>
        <p:nvPicPr>
          <p:cNvPr id="230" name="Google Shape;230;p10"/>
          <p:cNvPicPr preferRelativeResize="0"/>
          <p:nvPr/>
        </p:nvPicPr>
        <p:blipFill rotWithShape="1">
          <a:blip r:embed="rId3">
            <a:alphaModFix/>
          </a:blip>
          <a:srcRect l="800" t="-4529" r="-800" b="4530"/>
          <a:stretch/>
        </p:blipFill>
        <p:spPr>
          <a:xfrm>
            <a:off x="4438226" y="152400"/>
            <a:ext cx="5445002" cy="655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Original JSON Format</a:t>
            </a:r>
            <a:endParaRPr/>
          </a:p>
        </p:txBody>
      </p:sp>
      <p:pic>
        <p:nvPicPr>
          <p:cNvPr id="236" name="Google Shape;236;p11"/>
          <p:cNvPicPr preferRelativeResize="0"/>
          <p:nvPr/>
        </p:nvPicPr>
        <p:blipFill>
          <a:blip r:embed="rId3">
            <a:alphaModFix/>
          </a:blip>
          <a:stretch>
            <a:fillRect/>
          </a:stretch>
        </p:blipFill>
        <p:spPr>
          <a:xfrm>
            <a:off x="7218449" y="147775"/>
            <a:ext cx="3962225" cy="6553200"/>
          </a:xfrm>
          <a:prstGeom prst="rect">
            <a:avLst/>
          </a:prstGeom>
          <a:noFill/>
          <a:ln>
            <a:noFill/>
          </a:ln>
        </p:spPr>
      </p:pic>
      <p:sp>
        <p:nvSpPr>
          <p:cNvPr id="237" name="Google Shape;237;p11"/>
          <p:cNvSpPr txBox="1"/>
          <p:nvPr/>
        </p:nvSpPr>
        <p:spPr>
          <a:xfrm>
            <a:off x="4400950" y="2387975"/>
            <a:ext cx="56838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orbel"/>
              <a:ea typeface="Corbel"/>
              <a:cs typeface="Corbel"/>
              <a:sym typeface="Corbel"/>
            </a:endParaRPr>
          </a:p>
        </p:txBody>
      </p:sp>
      <p:sp>
        <p:nvSpPr>
          <p:cNvPr id="238" name="Google Shape;238;p11"/>
          <p:cNvSpPr txBox="1">
            <a:spLocks noGrp="1"/>
          </p:cNvSpPr>
          <p:nvPr>
            <p:ph type="body" idx="1"/>
          </p:nvPr>
        </p:nvSpPr>
        <p:spPr>
          <a:xfrm>
            <a:off x="3867912" y="868680"/>
            <a:ext cx="3474600" cy="5120700"/>
          </a:xfrm>
          <a:prstGeom prst="rect">
            <a:avLst/>
          </a:prstGeom>
        </p:spPr>
        <p:txBody>
          <a:bodyPr spcFirstLastPara="1" wrap="square" lIns="91425" tIns="45700" rIns="91425" bIns="45700" anchor="ctr" anchorCtr="0">
            <a:noAutofit/>
          </a:bodyPr>
          <a:lstStyle/>
          <a:p>
            <a:pPr marL="444500" indent="-342900">
              <a:buSzPts val="2000"/>
              <a:buFont typeface="Arial" panose="020B0604020202020204" pitchFamily="34" charset="0"/>
              <a:buChar char="•"/>
            </a:pPr>
            <a:r>
              <a:rPr lang="en-US" dirty="0"/>
              <a:t>Data.gov</a:t>
            </a:r>
            <a:endParaRPr dirty="0"/>
          </a:p>
          <a:p>
            <a:pPr>
              <a:buFont typeface="Arial" panose="020B0604020202020204" pitchFamily="34" charset="0"/>
              <a:buChar char="•"/>
            </a:pPr>
            <a:endParaRPr dirty="0"/>
          </a:p>
          <a:p>
            <a:pPr marL="444500" indent="-342900">
              <a:buSzPts val="2000"/>
              <a:buFont typeface="Arial" panose="020B0604020202020204" pitchFamily="34" charset="0"/>
              <a:buChar char="•"/>
            </a:pPr>
            <a:r>
              <a:rPr lang="en-US" dirty="0"/>
              <a:t>325 Files</a:t>
            </a:r>
            <a:endParaRPr dirty="0"/>
          </a:p>
          <a:p>
            <a:pPr>
              <a:buFont typeface="Arial" panose="020B0604020202020204" pitchFamily="34" charset="0"/>
              <a:buChar char="•"/>
            </a:pPr>
            <a:endParaRPr dirty="0"/>
          </a:p>
          <a:p>
            <a:pPr marL="444500" indent="-342900">
              <a:buSzPts val="2000"/>
              <a:buFont typeface="Arial" panose="020B0604020202020204" pitchFamily="34" charset="0"/>
              <a:buChar char="•"/>
            </a:pPr>
            <a:r>
              <a:rPr lang="en-US" dirty="0"/>
              <a:t>3,718,300 Records</a:t>
            </a:r>
            <a:endParaRPr dirty="0"/>
          </a:p>
          <a:p>
            <a:pPr marL="0" lvl="0" indent="0" algn="l" rtl="0">
              <a:spcBef>
                <a:spcPts val="12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75d9470d3e_3_15"/>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D4635"/>
              </a:buClr>
              <a:buSzPts val="5900"/>
              <a:buFont typeface="Corbel"/>
              <a:buNone/>
            </a:pPr>
            <a:r>
              <a:rPr lang="en-US"/>
              <a:t>Novel Methods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75d9470d3e_3_2"/>
          <p:cNvSpPr txBox="1">
            <a:spLocks noGrp="1"/>
          </p:cNvSpPr>
          <p:nvPr>
            <p:ph type="title"/>
          </p:nvPr>
        </p:nvSpPr>
        <p:spPr>
          <a:xfrm>
            <a:off x="252925" y="1123825"/>
            <a:ext cx="30627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a:t>Choosing Data Storage</a:t>
            </a:r>
            <a:endParaRPr/>
          </a:p>
        </p:txBody>
      </p:sp>
      <p:sp>
        <p:nvSpPr>
          <p:cNvPr id="249" name="Google Shape;249;g75d9470d3e_3_2"/>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p>
            <a:pPr>
              <a:buSzPts val="2400"/>
              <a:buFont typeface="Arial" panose="020B0604020202020204" pitchFamily="34" charset="0"/>
              <a:buChar char="•"/>
            </a:pPr>
            <a:r>
              <a:rPr lang="en-US" sz="2400" dirty="0"/>
              <a:t>Comma Separated Values</a:t>
            </a:r>
          </a:p>
          <a:p>
            <a:pPr lvl="1">
              <a:buSzPts val="2400"/>
              <a:buFont typeface="Arial" panose="020B0604020202020204" pitchFamily="34" charset="0"/>
              <a:buChar char="•"/>
            </a:pPr>
            <a:r>
              <a:rPr lang="en-US" sz="2200" dirty="0"/>
              <a:t>Easy, slow.</a:t>
            </a:r>
            <a:endParaRPr sz="2200" dirty="0"/>
          </a:p>
          <a:p>
            <a:pPr marL="1028700" indent="-342900">
              <a:buFont typeface="Arial" panose="020B0604020202020204" pitchFamily="34" charset="0"/>
              <a:buChar char="•"/>
            </a:pPr>
            <a:endParaRPr sz="2400" dirty="0"/>
          </a:p>
          <a:p>
            <a:pPr>
              <a:buSzPts val="2400"/>
              <a:buFont typeface="Arial" panose="020B0604020202020204" pitchFamily="34" charset="0"/>
              <a:buChar char="•"/>
            </a:pPr>
            <a:r>
              <a:rPr lang="en-US" sz="2400" dirty="0"/>
              <a:t>MySQL</a:t>
            </a:r>
          </a:p>
          <a:p>
            <a:pPr lvl="1">
              <a:buSzPts val="2400"/>
              <a:buFont typeface="Arial" panose="020B0604020202020204" pitchFamily="34" charset="0"/>
              <a:buChar char="•"/>
            </a:pPr>
            <a:r>
              <a:rPr lang="en-US" sz="2200" dirty="0"/>
              <a:t>Fast, difficult. </a:t>
            </a:r>
            <a:endParaRPr sz="2200" dirty="0"/>
          </a:p>
          <a:p>
            <a:pPr marL="1028700" indent="-342900">
              <a:buFont typeface="Arial" panose="020B0604020202020204" pitchFamily="34" charset="0"/>
              <a:buChar char="•"/>
            </a:pPr>
            <a:endParaRPr sz="2400" dirty="0"/>
          </a:p>
          <a:p>
            <a:pPr>
              <a:buSzPts val="2400"/>
              <a:buFont typeface="Arial" panose="020B0604020202020204" pitchFamily="34" charset="0"/>
              <a:buChar char="•"/>
            </a:pPr>
            <a:r>
              <a:rPr lang="en-US" sz="2400" dirty="0"/>
              <a:t>SQLite</a:t>
            </a:r>
          </a:p>
          <a:p>
            <a:pPr lvl="1">
              <a:buSzPts val="2400"/>
              <a:buFont typeface="Arial" panose="020B0604020202020204" pitchFamily="34" charset="0"/>
              <a:buChar char="•"/>
            </a:pPr>
            <a:r>
              <a:rPr lang="en-US" sz="2200" dirty="0"/>
              <a:t>Goldilocks.</a:t>
            </a:r>
            <a:endParaRPr sz="2200" dirty="0"/>
          </a:p>
          <a:p>
            <a:pPr marL="685800" lvl="0" indent="0" algn="l" rtl="0">
              <a:spcBef>
                <a:spcPts val="1200"/>
              </a:spcBef>
              <a:spcAft>
                <a:spcPts val="0"/>
              </a:spcAft>
              <a:buNone/>
            </a:pPr>
            <a:endParaRPr dirty="0"/>
          </a:p>
          <a:p>
            <a:pPr marL="182880" lvl="0" indent="0" algn="l" rtl="0">
              <a:lnSpc>
                <a:spcPct val="90000"/>
              </a:lnSpc>
              <a:spcBef>
                <a:spcPts val="12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2957-5DB0-48A8-AA26-653E3A981DCA}"/>
              </a:ext>
            </a:extLst>
          </p:cNvPr>
          <p:cNvSpPr>
            <a:spLocks noGrp="1"/>
          </p:cNvSpPr>
          <p:nvPr>
            <p:ph type="title"/>
          </p:nvPr>
        </p:nvSpPr>
        <p:spPr/>
        <p:txBody>
          <a:bodyPr/>
          <a:lstStyle/>
          <a:p>
            <a:r>
              <a:rPr lang="en-US" dirty="0"/>
              <a:t>Parsed Fields from FAERS Report</a:t>
            </a:r>
          </a:p>
        </p:txBody>
      </p:sp>
      <p:graphicFrame>
        <p:nvGraphicFramePr>
          <p:cNvPr id="7" name="Content Placeholder 6">
            <a:extLst>
              <a:ext uri="{FF2B5EF4-FFF2-40B4-BE49-F238E27FC236}">
                <a16:creationId xmlns:a16="http://schemas.microsoft.com/office/drawing/2014/main" id="{268493CC-89AF-4203-88BC-8287D2743E97}"/>
              </a:ext>
            </a:extLst>
          </p:cNvPr>
          <p:cNvGraphicFramePr>
            <a:graphicFrameLocks noGrp="1"/>
          </p:cNvGraphicFramePr>
          <p:nvPr>
            <p:ph idx="1"/>
            <p:extLst>
              <p:ext uri="{D42A27DB-BD31-4B8C-83A1-F6EECF244321}">
                <p14:modId xmlns:p14="http://schemas.microsoft.com/office/powerpoint/2010/main" val="3457987909"/>
              </p:ext>
            </p:extLst>
          </p:nvPr>
        </p:nvGraphicFramePr>
        <p:xfrm>
          <a:off x="3794516" y="665018"/>
          <a:ext cx="7809073" cy="5501067"/>
        </p:xfrm>
        <a:graphic>
          <a:graphicData uri="http://schemas.openxmlformats.org/drawingml/2006/table">
            <a:tbl>
              <a:tblPr/>
              <a:tblGrid>
                <a:gridCol w="2177778">
                  <a:extLst>
                    <a:ext uri="{9D8B030D-6E8A-4147-A177-3AD203B41FA5}">
                      <a16:colId xmlns:a16="http://schemas.microsoft.com/office/drawing/2014/main" val="317457957"/>
                    </a:ext>
                  </a:extLst>
                </a:gridCol>
                <a:gridCol w="5631295">
                  <a:extLst>
                    <a:ext uri="{9D8B030D-6E8A-4147-A177-3AD203B41FA5}">
                      <a16:colId xmlns:a16="http://schemas.microsoft.com/office/drawing/2014/main" val="2439207544"/>
                    </a:ext>
                  </a:extLst>
                </a:gridCol>
              </a:tblGrid>
              <a:tr h="187151">
                <a:tc>
                  <a:txBody>
                    <a:bodyPr/>
                    <a:lstStyle/>
                    <a:p>
                      <a:pPr algn="l" fontAlgn="b"/>
                      <a:r>
                        <a:rPr lang="en-US" sz="1000" b="1" i="0" u="none" strike="noStrike">
                          <a:solidFill>
                            <a:srgbClr val="000000"/>
                          </a:solidFill>
                          <a:effectLst/>
                          <a:latin typeface="Calibri" panose="020F0502020204030204" pitchFamily="34" charset="0"/>
                          <a:ea typeface="Times New Roman" panose="02020603050405020304" pitchFamily="18" charset="0"/>
                        </a:rPr>
                        <a:t>Field Name</a:t>
                      </a:r>
                      <a:endParaRPr lang="en-US" sz="1000" b="1" i="0" u="none" strike="noStrike">
                        <a:solidFill>
                          <a:srgbClr val="000000"/>
                        </a:solidFill>
                        <a:effectLst/>
                        <a:latin typeface="Calibri" panose="020F0502020204030204" pitchFamily="34" charset="0"/>
                      </a:endParaRPr>
                    </a:p>
                  </a:txBody>
                  <a:tcPr marL="5887" marR="5887" marT="5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ea typeface="Times New Roman" panose="02020603050405020304" pitchFamily="18" charset="0"/>
                        </a:rPr>
                        <a:t>Field Description</a:t>
                      </a:r>
                      <a:endParaRPr lang="en-US" sz="1000" b="1" i="0" u="none" strike="noStrike">
                        <a:solidFill>
                          <a:srgbClr val="000000"/>
                        </a:solidFill>
                        <a:effectLst/>
                        <a:latin typeface="Calibri" panose="020F0502020204030204" pitchFamily="34" charset="0"/>
                      </a:endParaRPr>
                    </a:p>
                  </a:txBody>
                  <a:tcPr marL="5887" marR="5887" marT="5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443245"/>
                  </a:ext>
                </a:extLst>
              </a:tr>
              <a:tr h="635136">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safetyreportid</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The 8-digit Safety Report ID number, also known as the case report number or case ID. The first 7 digits (before the hyphen) identify an individual report and the last digit (after the hyphen) is a checksum. This field can be used to identify or find a specific adverse event report.</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93473645"/>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serious</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Boolean for if the adverse event was serious.</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098566"/>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companynumb</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Identifier for the company providing the report. This is self-assigned.</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64520116"/>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occurcountry</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The name of the country where the event occurred.</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563644"/>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receiptdate</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Date that the most recent information in the report was received by FDA.</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63416461"/>
                  </a:ext>
                </a:extLst>
              </a:tr>
              <a:tr h="374303">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transmissiondate</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Date that the record was created. This may be earlier than the date the record was received by the FDA.</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59248"/>
                  </a:ext>
                </a:extLst>
              </a:tr>
              <a:tr h="374303">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receivedate</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Date that the report was first received by FDA. If this report has multiple versions, this will be the date the first version was received by FDA.</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62242270"/>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fulfillexpeditecriteria</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Identifies expedited reports (those that were processed within 15 days). (Either 'yes' or 'no').</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842068"/>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patientonsetage</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Age of the patient when the event first occurred.</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34968272"/>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patientsex</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The sex of the patient. (Either 'Male', 'Female', or 'Unknown').</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745847"/>
                  </a:ext>
                </a:extLst>
              </a:tr>
              <a:tr h="374303">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patientagegroup</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Populated with Patient Age Group code. (Either 'neonate', 'infant', 'child', adolescent', 'adult', or 'elderly').</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41029400"/>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patientweight</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The patient's weight, in kg (kilograms).</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641037"/>
                  </a:ext>
                </a:extLst>
              </a:tr>
              <a:tr h="561454">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reactionoutcome</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Outcome of the reaction in reactionmeddrapt at the time of the last observation. (Either 'Recovered/resolved', 'Recovering/resolving', 'Not recovered/not resolved', 'Recovered/resolved with sequelae (consequent health issues)', 'Fatal', or 'Unknown'). </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4815244"/>
                  </a:ext>
                </a:extLst>
              </a:tr>
              <a:tr h="374303">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reactionmeddrapt</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Patient reaction, as a MedDRA term. Note that these terms are encoded in British English. For instance, diarrhea is spelled diarrhoea. MedDRA is a standardized medical terminology.</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657567"/>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seriousnessdeath</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Boolean if the adverse event resulted in death.</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7803764"/>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seriousnesslifethreatening</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Boolean if the adverse event resulted in a life threatening condition.</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57883"/>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seriousnesshospitalization</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Boolean if the adverse event resulted in a hospitalization.</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5174106"/>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seriousnessdisabling</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Boolean if the adverse event resulted in disability.</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464464"/>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seriousnesscongenitalanomali</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Boolean if the adverse event resulted in a congenital anomaly.</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37338200"/>
                  </a:ext>
                </a:extLst>
              </a:tr>
              <a:tr h="187151">
                <a:tc>
                  <a:txBody>
                    <a:bodyPr/>
                    <a:lstStyle/>
                    <a:p>
                      <a:pPr algn="l" fontAlgn="t"/>
                      <a:r>
                        <a:rPr lang="en-US" sz="1000" b="0" i="0" u="none" strike="noStrike">
                          <a:solidFill>
                            <a:srgbClr val="000000"/>
                          </a:solidFill>
                          <a:effectLst/>
                          <a:latin typeface="Calibri" panose="020F0502020204030204" pitchFamily="34" charset="0"/>
                          <a:ea typeface="Times New Roman" panose="02020603050405020304" pitchFamily="18" charset="0"/>
                        </a:rPr>
                        <a:t> seriousnessother</a:t>
                      </a:r>
                      <a:endParaRPr lang="en-US" sz="1000" b="0" i="0" u="none" strike="noStrike">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ea typeface="Times New Roman" panose="02020603050405020304" pitchFamily="18" charset="0"/>
                        </a:rPr>
                        <a:t>Boolean if the adverse event resulted in some other serious condition.</a:t>
                      </a:r>
                      <a:endParaRPr lang="en-US" sz="1000" b="0" i="0" u="none" strike="noStrike" dirty="0">
                        <a:solidFill>
                          <a:srgbClr val="000000"/>
                        </a:solidFill>
                        <a:effectLst/>
                        <a:latin typeface="Calibri" panose="020F0502020204030204" pitchFamily="34" charset="0"/>
                      </a:endParaRPr>
                    </a:p>
                  </a:txBody>
                  <a:tcPr marL="5887" marR="5887" marT="5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591101"/>
                  </a:ext>
                </a:extLst>
              </a:tr>
            </a:tbl>
          </a:graphicData>
        </a:graphic>
      </p:graphicFrame>
    </p:spTree>
    <p:extLst>
      <p:ext uri="{BB962C8B-B14F-4D97-AF65-F5344CB8AC3E}">
        <p14:creationId xmlns:p14="http://schemas.microsoft.com/office/powerpoint/2010/main" val="101466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75d9470d3e_3_20"/>
          <p:cNvSpPr txBox="1">
            <a:spLocks noGrp="1"/>
          </p:cNvSpPr>
          <p:nvPr>
            <p:ph type="title"/>
          </p:nvPr>
        </p:nvSpPr>
        <p:spPr>
          <a:xfrm>
            <a:off x="252925" y="1123825"/>
            <a:ext cx="30627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a:t>Changing Formats with Python</a:t>
            </a:r>
            <a:endParaRPr/>
          </a:p>
        </p:txBody>
      </p:sp>
      <p:sp>
        <p:nvSpPr>
          <p:cNvPr id="279" name="Google Shape;279;g75d9470d3e_3_20"/>
          <p:cNvSpPr txBox="1">
            <a:spLocks noGrp="1"/>
          </p:cNvSpPr>
          <p:nvPr>
            <p:ph type="body" idx="1"/>
          </p:nvPr>
        </p:nvSpPr>
        <p:spPr>
          <a:xfrm>
            <a:off x="3791029" y="864100"/>
            <a:ext cx="2805361" cy="5120700"/>
          </a:xfrm>
          <a:prstGeom prst="rect">
            <a:avLst/>
          </a:prstGeom>
          <a:noFill/>
          <a:ln>
            <a:noFill/>
          </a:ln>
        </p:spPr>
        <p:txBody>
          <a:bodyPr spcFirstLastPara="1" wrap="square" lIns="91425" tIns="45700" rIns="91425" bIns="45700" anchor="ctr" anchorCtr="0">
            <a:noAutofit/>
          </a:bodyPr>
          <a:lstStyle/>
          <a:p>
            <a:pPr marL="355600" indent="-342900">
              <a:buSzPts val="1800"/>
              <a:buFont typeface="Arial" panose="020B0604020202020204" pitchFamily="34" charset="0"/>
              <a:buChar char="•"/>
            </a:pPr>
            <a:r>
              <a:rPr lang="en-US" dirty="0"/>
              <a:t>Data Transformation</a:t>
            </a:r>
          </a:p>
          <a:p>
            <a:pPr marL="858520" lvl="1" indent="-342900">
              <a:buSzPts val="1800"/>
              <a:buFont typeface="Arial" panose="020B0604020202020204" pitchFamily="34" charset="0"/>
              <a:buChar char="•"/>
            </a:pPr>
            <a:r>
              <a:rPr lang="en-US" dirty="0"/>
              <a:t>Age</a:t>
            </a:r>
          </a:p>
          <a:p>
            <a:pPr marL="858520" lvl="1" indent="-342900">
              <a:buSzPts val="1800"/>
              <a:buFont typeface="Arial" panose="020B0604020202020204" pitchFamily="34" charset="0"/>
              <a:buChar char="•"/>
            </a:pPr>
            <a:r>
              <a:rPr lang="en-US" dirty="0"/>
              <a:t>Weight</a:t>
            </a:r>
          </a:p>
          <a:p>
            <a:pPr marL="858520" lvl="1" indent="-342900">
              <a:buSzPts val="1800"/>
              <a:buFont typeface="Arial" panose="020B0604020202020204" pitchFamily="34" charset="0"/>
              <a:buChar char="•"/>
            </a:pPr>
            <a:r>
              <a:rPr lang="en-US" dirty="0"/>
              <a:t>dates</a:t>
            </a:r>
            <a:endParaRPr dirty="0"/>
          </a:p>
          <a:p>
            <a:pPr marL="1028700" indent="-342900">
              <a:buFont typeface="Arial" panose="020B0604020202020204" pitchFamily="34" charset="0"/>
              <a:buChar char="•"/>
            </a:pPr>
            <a:endParaRPr dirty="0"/>
          </a:p>
          <a:p>
            <a:pPr marL="355600" indent="-342900">
              <a:buSzPts val="1800"/>
              <a:buFont typeface="Arial" panose="020B0604020202020204" pitchFamily="34" charset="0"/>
              <a:buChar char="•"/>
            </a:pPr>
            <a:r>
              <a:rPr lang="en-US" dirty="0"/>
              <a:t>Missing Data</a:t>
            </a:r>
            <a:endParaRPr dirty="0"/>
          </a:p>
        </p:txBody>
      </p:sp>
      <p:pic>
        <p:nvPicPr>
          <p:cNvPr id="280" name="Google Shape;280;g75d9470d3e_3_20"/>
          <p:cNvPicPr preferRelativeResize="0"/>
          <p:nvPr/>
        </p:nvPicPr>
        <p:blipFill>
          <a:blip r:embed="rId3">
            <a:alphaModFix/>
          </a:blip>
          <a:stretch>
            <a:fillRect/>
          </a:stretch>
        </p:blipFill>
        <p:spPr>
          <a:xfrm>
            <a:off x="6511370" y="152400"/>
            <a:ext cx="4561392" cy="655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3345-535B-40C7-A6BC-E63BBFA6CC4F}"/>
              </a:ext>
            </a:extLst>
          </p:cNvPr>
          <p:cNvSpPr>
            <a:spLocks noGrp="1"/>
          </p:cNvSpPr>
          <p:nvPr>
            <p:ph type="title"/>
          </p:nvPr>
        </p:nvSpPr>
        <p:spPr>
          <a:xfrm>
            <a:off x="252919" y="1123837"/>
            <a:ext cx="2947482" cy="4601183"/>
          </a:xfrm>
        </p:spPr>
        <p:txBody>
          <a:bodyPr>
            <a:normAutofit/>
          </a:bodyPr>
          <a:lstStyle/>
          <a:p>
            <a:r>
              <a:rPr lang="en-US" dirty="0"/>
              <a:t>Post-Processing Methods</a:t>
            </a:r>
          </a:p>
        </p:txBody>
      </p:sp>
      <p:graphicFrame>
        <p:nvGraphicFramePr>
          <p:cNvPr id="5" name="Content Placeholder 2">
            <a:extLst>
              <a:ext uri="{FF2B5EF4-FFF2-40B4-BE49-F238E27FC236}">
                <a16:creationId xmlns:a16="http://schemas.microsoft.com/office/drawing/2014/main" id="{8113E4F3-8A93-499F-9D26-543F560A4B42}"/>
              </a:ext>
            </a:extLst>
          </p:cNvPr>
          <p:cNvGraphicFramePr>
            <a:graphicFrameLocks noGrp="1"/>
          </p:cNvGraphicFramePr>
          <p:nvPr>
            <p:ph idx="1"/>
            <p:extLst>
              <p:ext uri="{D42A27DB-BD31-4B8C-83A1-F6EECF244321}">
                <p14:modId xmlns:p14="http://schemas.microsoft.com/office/powerpoint/2010/main" val="243746190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37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75d9470d3e_3_52"/>
          <p:cNvSpPr txBox="1">
            <a:spLocks noGrp="1"/>
          </p:cNvSpPr>
          <p:nvPr>
            <p:ph type="title"/>
          </p:nvPr>
        </p:nvSpPr>
        <p:spPr>
          <a:xfrm>
            <a:off x="252925" y="1123825"/>
            <a:ext cx="30627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a:t>Machine Learning</a:t>
            </a:r>
            <a:endParaRPr/>
          </a:p>
          <a:p>
            <a:pPr marL="0" lvl="0" indent="0" algn="l" rtl="0">
              <a:lnSpc>
                <a:spcPct val="90000"/>
              </a:lnSpc>
              <a:spcBef>
                <a:spcPts val="0"/>
              </a:spcBef>
              <a:spcAft>
                <a:spcPts val="0"/>
              </a:spcAft>
              <a:buClr>
                <a:srgbClr val="FFFFFF"/>
              </a:buClr>
              <a:buSzPts val="3600"/>
              <a:buFont typeface="Corbel"/>
              <a:buNone/>
            </a:pPr>
            <a:r>
              <a:rPr lang="en-US"/>
              <a:t>Studio</a:t>
            </a:r>
            <a:endParaRPr/>
          </a:p>
        </p:txBody>
      </p:sp>
      <p:sp>
        <p:nvSpPr>
          <p:cNvPr id="305" name="Google Shape;305;g75d9470d3e_3_52"/>
          <p:cNvSpPr txBox="1">
            <a:spLocks noGrp="1"/>
          </p:cNvSpPr>
          <p:nvPr>
            <p:ph type="body" idx="1"/>
          </p:nvPr>
        </p:nvSpPr>
        <p:spPr>
          <a:xfrm>
            <a:off x="3692971" y="868650"/>
            <a:ext cx="3328500" cy="5120700"/>
          </a:xfrm>
          <a:prstGeom prst="rect">
            <a:avLst/>
          </a:prstGeom>
          <a:noFill/>
          <a:ln>
            <a:noFill/>
          </a:ln>
        </p:spPr>
        <p:txBody>
          <a:bodyPr spcFirstLastPara="1" wrap="square" lIns="91425" tIns="45700" rIns="91425" bIns="45700" anchor="ctr" anchorCtr="0">
            <a:noAutofit/>
          </a:bodyPr>
          <a:lstStyle/>
          <a:p>
            <a:pPr>
              <a:spcBef>
                <a:spcPts val="0"/>
              </a:spcBef>
              <a:buSzPts val="2000"/>
              <a:buFont typeface="Arial" panose="020B0604020202020204" pitchFamily="34" charset="0"/>
              <a:buChar char="•"/>
            </a:pPr>
            <a:r>
              <a:rPr lang="en-US" dirty="0"/>
              <a:t>Azure Machine Learning Studio</a:t>
            </a:r>
            <a:endParaRPr dirty="0"/>
          </a:p>
          <a:p>
            <a:pPr marL="525780" indent="-342900">
              <a:spcBef>
                <a:spcPts val="0"/>
              </a:spcBef>
              <a:buFont typeface="Arial" panose="020B0604020202020204" pitchFamily="34" charset="0"/>
              <a:buChar char="•"/>
            </a:pPr>
            <a:endParaRPr dirty="0"/>
          </a:p>
          <a:p>
            <a:pPr marL="355600" indent="-342900">
              <a:buSzPts val="1800"/>
              <a:buFont typeface="Arial" panose="020B0604020202020204" pitchFamily="34" charset="0"/>
              <a:buChar char="•"/>
            </a:pPr>
            <a:r>
              <a:rPr lang="en-US" dirty="0"/>
              <a:t>Automated ML</a:t>
            </a:r>
          </a:p>
          <a:p>
            <a:pPr marL="858520" lvl="1" indent="-342900">
              <a:buSzPts val="1800"/>
              <a:buFont typeface="Arial" panose="020B0604020202020204" pitchFamily="34" charset="0"/>
              <a:buChar char="•"/>
            </a:pPr>
            <a:r>
              <a:rPr lang="en-US" dirty="0"/>
              <a:t>Identify ML Problem</a:t>
            </a:r>
          </a:p>
          <a:p>
            <a:pPr marL="858520" lvl="1" indent="-342900">
              <a:buSzPts val="1800"/>
              <a:buFont typeface="Arial" panose="020B0604020202020204" pitchFamily="34" charset="0"/>
              <a:buChar char="•"/>
            </a:pPr>
            <a:r>
              <a:rPr lang="en-US" dirty="0"/>
              <a:t>Instance Selection on SQLite DB</a:t>
            </a:r>
          </a:p>
          <a:p>
            <a:pPr marL="858520" lvl="1" indent="-342900">
              <a:buSzPts val="1800"/>
              <a:buFont typeface="Arial" panose="020B0604020202020204" pitchFamily="34" charset="0"/>
              <a:buChar char="•"/>
            </a:pPr>
            <a:r>
              <a:rPr lang="en-US" dirty="0"/>
              <a:t>Data Guardrails</a:t>
            </a:r>
          </a:p>
          <a:p>
            <a:pPr marL="858520" lvl="1" indent="-342900">
              <a:buSzPts val="1800"/>
              <a:buFont typeface="Arial" panose="020B0604020202020204" pitchFamily="34" charset="0"/>
              <a:buChar char="•"/>
            </a:pPr>
            <a:r>
              <a:rPr lang="en-US" dirty="0"/>
              <a:t>Train-Validation Split</a:t>
            </a:r>
            <a:endParaRPr dirty="0"/>
          </a:p>
          <a:p>
            <a:pPr marL="685800" lvl="0" indent="0" algn="l" rtl="0">
              <a:lnSpc>
                <a:spcPct val="90000"/>
              </a:lnSpc>
              <a:spcBef>
                <a:spcPts val="1200"/>
              </a:spcBef>
              <a:spcAft>
                <a:spcPts val="0"/>
              </a:spcAft>
              <a:buNone/>
            </a:pPr>
            <a:endParaRPr dirty="0"/>
          </a:p>
        </p:txBody>
      </p:sp>
      <p:pic>
        <p:nvPicPr>
          <p:cNvPr id="306" name="Google Shape;306;g75d9470d3e_3_52"/>
          <p:cNvPicPr preferRelativeResize="0"/>
          <p:nvPr/>
        </p:nvPicPr>
        <p:blipFill>
          <a:blip r:embed="rId3">
            <a:alphaModFix/>
          </a:blip>
          <a:stretch>
            <a:fillRect/>
          </a:stretch>
        </p:blipFill>
        <p:spPr>
          <a:xfrm>
            <a:off x="7011691" y="1291550"/>
            <a:ext cx="4689430" cy="426565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9564-9BA4-4E63-9CA7-6F9D80B75D39}"/>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E438A7A8-D232-4193-A589-00F8C942E3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879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C99B-0344-487C-963C-C9EC5967D1AE}"/>
              </a:ext>
            </a:extLst>
          </p:cNvPr>
          <p:cNvSpPr>
            <a:spLocks noGrp="1"/>
          </p:cNvSpPr>
          <p:nvPr>
            <p:ph type="title"/>
          </p:nvPr>
        </p:nvSpPr>
        <p:spPr>
          <a:xfrm>
            <a:off x="252919" y="1123837"/>
            <a:ext cx="2947482" cy="4601183"/>
          </a:xfrm>
        </p:spPr>
        <p:txBody>
          <a:bodyPr>
            <a:normAutofit/>
          </a:bodyPr>
          <a:lstStyle/>
          <a:p>
            <a:r>
              <a:rPr lang="en-US"/>
              <a:t>Outline</a:t>
            </a:r>
            <a:endParaRPr lang="en-US" dirty="0"/>
          </a:p>
        </p:txBody>
      </p:sp>
      <p:graphicFrame>
        <p:nvGraphicFramePr>
          <p:cNvPr id="24" name="Content Placeholder 2">
            <a:extLst>
              <a:ext uri="{FF2B5EF4-FFF2-40B4-BE49-F238E27FC236}">
                <a16:creationId xmlns:a16="http://schemas.microsoft.com/office/drawing/2014/main" id="{3F0E393C-43C0-4AB7-93D3-17464BE1D2CD}"/>
              </a:ext>
            </a:extLst>
          </p:cNvPr>
          <p:cNvGraphicFramePr>
            <a:graphicFrameLocks noGrp="1"/>
          </p:cNvGraphicFramePr>
          <p:nvPr>
            <p:ph idx="1"/>
            <p:extLst>
              <p:ext uri="{D42A27DB-BD31-4B8C-83A1-F6EECF244321}">
                <p14:modId xmlns:p14="http://schemas.microsoft.com/office/powerpoint/2010/main" val="65331305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378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3521D2-609C-4971-A19F-51F314B12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E9395C-64AE-42EF-9BE4-06917289B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28697414-C4F6-4912-B1E5-82766FBB0DE7}"/>
              </a:ext>
            </a:extLst>
          </p:cNvPr>
          <p:cNvSpPr>
            <a:spLocks noGrp="1"/>
          </p:cNvSpPr>
          <p:nvPr>
            <p:ph type="title"/>
          </p:nvPr>
        </p:nvSpPr>
        <p:spPr>
          <a:xfrm>
            <a:off x="554477" y="4599160"/>
            <a:ext cx="11079804" cy="1358020"/>
          </a:xfrm>
        </p:spPr>
        <p:txBody>
          <a:bodyPr anchor="ctr">
            <a:normAutofit/>
          </a:bodyPr>
          <a:lstStyle/>
          <a:p>
            <a:pPr algn="ctr"/>
            <a:endParaRPr lang="en-US" sz="4400" dirty="0">
              <a:solidFill>
                <a:schemeClr val="bg1"/>
              </a:solidFill>
            </a:endParaRPr>
          </a:p>
        </p:txBody>
      </p:sp>
      <p:graphicFrame>
        <p:nvGraphicFramePr>
          <p:cNvPr id="7" name="Content Placeholder 2">
            <a:extLst>
              <a:ext uri="{FF2B5EF4-FFF2-40B4-BE49-F238E27FC236}">
                <a16:creationId xmlns:a16="http://schemas.microsoft.com/office/drawing/2014/main" id="{FDC04AEA-C586-4B09-BEDB-005511F2211E}"/>
              </a:ext>
            </a:extLst>
          </p:cNvPr>
          <p:cNvGraphicFramePr>
            <a:graphicFrameLocks noGrp="1"/>
          </p:cNvGraphicFramePr>
          <p:nvPr>
            <p:ph idx="1"/>
            <p:extLst>
              <p:ext uri="{D42A27DB-BD31-4B8C-83A1-F6EECF244321}">
                <p14:modId xmlns:p14="http://schemas.microsoft.com/office/powerpoint/2010/main" val="1872144278"/>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54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F627-443B-4F8F-8BA6-596C14F8DF90}"/>
              </a:ext>
            </a:extLst>
          </p:cNvPr>
          <p:cNvSpPr>
            <a:spLocks noGrp="1"/>
          </p:cNvSpPr>
          <p:nvPr>
            <p:ph type="title"/>
          </p:nvPr>
        </p:nvSpPr>
        <p:spPr/>
        <p:txBody>
          <a:bodyPr/>
          <a:lstStyle/>
          <a:p>
            <a:r>
              <a:rPr lang="en-US" dirty="0"/>
              <a:t>Results and Discussion</a:t>
            </a:r>
          </a:p>
        </p:txBody>
      </p:sp>
      <p:sp>
        <p:nvSpPr>
          <p:cNvPr id="3" name="Text Placeholder 2">
            <a:extLst>
              <a:ext uri="{FF2B5EF4-FFF2-40B4-BE49-F238E27FC236}">
                <a16:creationId xmlns:a16="http://schemas.microsoft.com/office/drawing/2014/main" id="{BB5FBE0B-CA64-4ABC-872B-01D5CD646D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0965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4DC3-DD24-4307-944E-F8454B9A8CA6}"/>
              </a:ext>
            </a:extLst>
          </p:cNvPr>
          <p:cNvSpPr>
            <a:spLocks noGrp="1"/>
          </p:cNvSpPr>
          <p:nvPr>
            <p:ph type="title"/>
          </p:nvPr>
        </p:nvSpPr>
        <p:spPr/>
        <p:txBody>
          <a:bodyPr/>
          <a:lstStyle/>
          <a:p>
            <a:r>
              <a:rPr lang="en-US" dirty="0"/>
              <a:t>USA Population</a:t>
            </a:r>
          </a:p>
        </p:txBody>
      </p:sp>
      <p:sp>
        <p:nvSpPr>
          <p:cNvPr id="4" name="Text Placeholder 3">
            <a:extLst>
              <a:ext uri="{FF2B5EF4-FFF2-40B4-BE49-F238E27FC236}">
                <a16:creationId xmlns:a16="http://schemas.microsoft.com/office/drawing/2014/main" id="{15402DFE-5434-46BB-899C-1B982BA3C4A0}"/>
              </a:ext>
            </a:extLst>
          </p:cNvPr>
          <p:cNvSpPr>
            <a:spLocks noGrp="1"/>
          </p:cNvSpPr>
          <p:nvPr>
            <p:ph type="body" sz="half" idx="2"/>
          </p:nvPr>
        </p:nvSpPr>
        <p:spPr/>
        <p:txBody>
          <a:bodyPr/>
          <a:lstStyle/>
          <a:p>
            <a:r>
              <a:rPr lang="en-US" dirty="0"/>
              <a:t>Distribution of Sex by Count of Age in Population</a:t>
            </a:r>
          </a:p>
        </p:txBody>
      </p:sp>
      <p:pic>
        <p:nvPicPr>
          <p:cNvPr id="3074" name="Picture 2">
            <a:extLst>
              <a:ext uri="{FF2B5EF4-FFF2-40B4-BE49-F238E27FC236}">
                <a16:creationId xmlns:a16="http://schemas.microsoft.com/office/drawing/2014/main" id="{2436FFEE-1052-4483-83FB-A442EF395CCB}"/>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53" r="6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0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260D-FF0F-47F4-B8E2-B723FAD6BB9B}"/>
              </a:ext>
            </a:extLst>
          </p:cNvPr>
          <p:cNvSpPr>
            <a:spLocks noGrp="1"/>
          </p:cNvSpPr>
          <p:nvPr>
            <p:ph type="title"/>
          </p:nvPr>
        </p:nvSpPr>
        <p:spPr>
          <a:xfrm>
            <a:off x="252919" y="1123837"/>
            <a:ext cx="2947482" cy="4601183"/>
          </a:xfrm>
        </p:spPr>
        <p:txBody>
          <a:bodyPr>
            <a:normAutofit/>
          </a:bodyPr>
          <a:lstStyle/>
          <a:p>
            <a:r>
              <a:rPr lang="en-US" dirty="0"/>
              <a:t>USA Population </a:t>
            </a:r>
          </a:p>
        </p:txBody>
      </p:sp>
      <p:graphicFrame>
        <p:nvGraphicFramePr>
          <p:cNvPr id="5" name="Content Placeholder 2">
            <a:extLst>
              <a:ext uri="{FF2B5EF4-FFF2-40B4-BE49-F238E27FC236}">
                <a16:creationId xmlns:a16="http://schemas.microsoft.com/office/drawing/2014/main" id="{C4562203-85E6-4805-828A-7EC2A85A4AD5}"/>
              </a:ext>
            </a:extLst>
          </p:cNvPr>
          <p:cNvGraphicFramePr>
            <a:graphicFrameLocks noGrp="1"/>
          </p:cNvGraphicFramePr>
          <p:nvPr>
            <p:ph idx="1"/>
            <p:extLst>
              <p:ext uri="{D42A27DB-BD31-4B8C-83A1-F6EECF244321}">
                <p14:modId xmlns:p14="http://schemas.microsoft.com/office/powerpoint/2010/main" val="232840743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5487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BF3521D2-609C-4971-A19F-51F314B12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EDE9395C-64AE-42EF-9BE4-06917289B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B8CF1F0E-DCD5-47CA-9FDD-F4F0E9A0FB1A}"/>
              </a:ext>
            </a:extLst>
          </p:cNvPr>
          <p:cNvSpPr>
            <a:spLocks noGrp="1"/>
          </p:cNvSpPr>
          <p:nvPr>
            <p:ph type="title"/>
          </p:nvPr>
        </p:nvSpPr>
        <p:spPr>
          <a:xfrm>
            <a:off x="554477" y="4599160"/>
            <a:ext cx="11079804" cy="1358020"/>
          </a:xfrm>
        </p:spPr>
        <p:txBody>
          <a:bodyPr anchor="ctr">
            <a:normAutofit/>
          </a:bodyPr>
          <a:lstStyle/>
          <a:p>
            <a:pPr algn="ctr"/>
            <a:r>
              <a:rPr lang="en-US" sz="4400">
                <a:solidFill>
                  <a:schemeClr val="bg1"/>
                </a:solidFill>
              </a:rPr>
              <a:t>Mortality Rate</a:t>
            </a:r>
          </a:p>
        </p:txBody>
      </p:sp>
      <p:graphicFrame>
        <p:nvGraphicFramePr>
          <p:cNvPr id="18" name="Content Placeholder 2">
            <a:extLst>
              <a:ext uri="{FF2B5EF4-FFF2-40B4-BE49-F238E27FC236}">
                <a16:creationId xmlns:a16="http://schemas.microsoft.com/office/drawing/2014/main" id="{3032D00E-0162-4B73-9911-123FACC74D55}"/>
              </a:ext>
            </a:extLst>
          </p:cNvPr>
          <p:cNvGraphicFramePr>
            <a:graphicFrameLocks noGrp="1"/>
          </p:cNvGraphicFramePr>
          <p:nvPr>
            <p:ph idx="1"/>
            <p:extLst>
              <p:ext uri="{D42A27DB-BD31-4B8C-83A1-F6EECF244321}">
                <p14:modId xmlns:p14="http://schemas.microsoft.com/office/powerpoint/2010/main" val="3727855135"/>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493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Male vs Female Distribution</a:t>
            </a:r>
            <a:endParaRPr/>
          </a:p>
        </p:txBody>
      </p:sp>
      <p:sp>
        <p:nvSpPr>
          <p:cNvPr id="403" name="Google Shape;403;p23"/>
          <p:cNvSpPr txBox="1">
            <a:spLocks noGrp="1"/>
          </p:cNvSpPr>
          <p:nvPr>
            <p:ph type="body" idx="1"/>
          </p:nvPr>
        </p:nvSpPr>
        <p:spPr>
          <a:xfrm>
            <a:off x="3867912" y="868680"/>
            <a:ext cx="3474600" cy="5120700"/>
          </a:xfrm>
          <a:prstGeom prst="rect">
            <a:avLst/>
          </a:prstGeom>
          <a:noFill/>
          <a:ln>
            <a:noFill/>
          </a:ln>
        </p:spPr>
        <p:txBody>
          <a:bodyPr spcFirstLastPara="1" wrap="square" lIns="91425" tIns="45700" rIns="91425" bIns="45700" anchor="ctr" anchorCtr="0">
            <a:normAutofit/>
          </a:bodyPr>
          <a:lstStyle/>
          <a:p>
            <a:pPr>
              <a:spcBef>
                <a:spcPts val="0"/>
              </a:spcBef>
              <a:buSzPts val="2000"/>
              <a:buFont typeface="Arial" panose="020B0604020202020204" pitchFamily="34" charset="0"/>
              <a:buChar char="•"/>
            </a:pPr>
            <a:r>
              <a:rPr lang="en-US" dirty="0"/>
              <a:t>United States distribution</a:t>
            </a:r>
          </a:p>
          <a:p>
            <a:pPr lvl="1">
              <a:spcBef>
                <a:spcPts val="0"/>
              </a:spcBef>
              <a:buSzPts val="2000"/>
              <a:buFont typeface="Arial" panose="020B0604020202020204" pitchFamily="34" charset="0"/>
              <a:buChar char="•"/>
            </a:pPr>
            <a:r>
              <a:rPr lang="en-US" dirty="0"/>
              <a:t>51% Female</a:t>
            </a:r>
          </a:p>
          <a:p>
            <a:pPr lvl="1">
              <a:spcBef>
                <a:spcPts val="0"/>
              </a:spcBef>
              <a:buSzPts val="2000"/>
              <a:buFont typeface="Arial" panose="020B0604020202020204" pitchFamily="34" charset="0"/>
              <a:buChar char="•"/>
            </a:pPr>
            <a:r>
              <a:rPr lang="en-US" dirty="0"/>
              <a:t>49% Male</a:t>
            </a:r>
            <a:endParaRPr dirty="0"/>
          </a:p>
          <a:p>
            <a:pPr>
              <a:spcBef>
                <a:spcPts val="250"/>
              </a:spcBef>
              <a:buSzPts val="2000"/>
              <a:buFont typeface="Arial" panose="020B0604020202020204" pitchFamily="34" charset="0"/>
              <a:buChar char="•"/>
            </a:pPr>
            <a:r>
              <a:rPr lang="en-US" dirty="0"/>
              <a:t>Statistically significant (p=0.007)</a:t>
            </a:r>
            <a:endParaRPr dirty="0"/>
          </a:p>
          <a:p>
            <a:pPr>
              <a:spcBef>
                <a:spcPts val="0"/>
              </a:spcBef>
              <a:buSzPts val="2000"/>
              <a:buFont typeface="Arial" panose="020B0604020202020204" pitchFamily="34" charset="0"/>
              <a:buChar char="•"/>
            </a:pPr>
            <a:r>
              <a:rPr lang="en-US" dirty="0"/>
              <a:t>Females prone to visiting the doctor more often than males</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dirty="0"/>
              <a:t>*Unknown values excluded to prevent any assumptions</a:t>
            </a:r>
            <a:endParaRPr dirty="0"/>
          </a:p>
        </p:txBody>
      </p:sp>
      <p:pic>
        <p:nvPicPr>
          <p:cNvPr id="404" name="Google Shape;404;p23"/>
          <p:cNvPicPr preferRelativeResize="0"/>
          <p:nvPr/>
        </p:nvPicPr>
        <p:blipFill>
          <a:blip r:embed="rId3">
            <a:alphaModFix/>
          </a:blip>
          <a:stretch>
            <a:fillRect/>
          </a:stretch>
        </p:blipFill>
        <p:spPr>
          <a:xfrm>
            <a:off x="8473510" y="1031688"/>
            <a:ext cx="2163825" cy="4785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CF88-FAC4-4B17-A6EC-C70874AB9C7B}"/>
              </a:ext>
            </a:extLst>
          </p:cNvPr>
          <p:cNvSpPr>
            <a:spLocks noGrp="1"/>
          </p:cNvSpPr>
          <p:nvPr>
            <p:ph type="title"/>
          </p:nvPr>
        </p:nvSpPr>
        <p:spPr/>
        <p:txBody>
          <a:bodyPr/>
          <a:lstStyle/>
          <a:p>
            <a:r>
              <a:rPr lang="en-US" dirty="0"/>
              <a:t>Global Population</a:t>
            </a:r>
          </a:p>
        </p:txBody>
      </p:sp>
      <p:sp>
        <p:nvSpPr>
          <p:cNvPr id="4" name="Text Placeholder 3">
            <a:extLst>
              <a:ext uri="{FF2B5EF4-FFF2-40B4-BE49-F238E27FC236}">
                <a16:creationId xmlns:a16="http://schemas.microsoft.com/office/drawing/2014/main" id="{012F7CEC-558A-42A3-B9AC-8E1619698025}"/>
              </a:ext>
            </a:extLst>
          </p:cNvPr>
          <p:cNvSpPr>
            <a:spLocks noGrp="1"/>
          </p:cNvSpPr>
          <p:nvPr>
            <p:ph type="body" sz="half" idx="2"/>
          </p:nvPr>
        </p:nvSpPr>
        <p:spPr/>
        <p:txBody>
          <a:bodyPr/>
          <a:lstStyle/>
          <a:p>
            <a:r>
              <a:rPr lang="en-US" dirty="0"/>
              <a:t>Heatmap for Ranking by Country by Occurrence of Reported Country</a:t>
            </a:r>
          </a:p>
        </p:txBody>
      </p:sp>
      <p:pic>
        <p:nvPicPr>
          <p:cNvPr id="5124" name="Picture 4">
            <a:extLst>
              <a:ext uri="{FF2B5EF4-FFF2-40B4-BE49-F238E27FC236}">
                <a16:creationId xmlns:a16="http://schemas.microsoft.com/office/drawing/2014/main" id="{CC4D1E36-D376-48A1-85AA-C5B4F1A56E0E}"/>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0187" b="101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825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Age Classifications</a:t>
            </a:r>
            <a:endParaRPr/>
          </a:p>
        </p:txBody>
      </p:sp>
      <p:pic>
        <p:nvPicPr>
          <p:cNvPr id="418" name="Google Shape;418;p24"/>
          <p:cNvPicPr preferRelativeResize="0"/>
          <p:nvPr/>
        </p:nvPicPr>
        <p:blipFill>
          <a:blip r:embed="rId3">
            <a:alphaModFix/>
          </a:blip>
          <a:stretch>
            <a:fillRect/>
          </a:stretch>
        </p:blipFill>
        <p:spPr>
          <a:xfrm>
            <a:off x="3653350" y="204925"/>
            <a:ext cx="7990074" cy="62978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Age Group Relation to Reaction Outcome</a:t>
            </a:r>
            <a:endParaRPr/>
          </a:p>
        </p:txBody>
      </p:sp>
      <p:pic>
        <p:nvPicPr>
          <p:cNvPr id="424" name="Google Shape;424;p25"/>
          <p:cNvPicPr preferRelativeResize="0"/>
          <p:nvPr/>
        </p:nvPicPr>
        <p:blipFill>
          <a:blip r:embed="rId3">
            <a:alphaModFix/>
          </a:blip>
          <a:stretch>
            <a:fillRect/>
          </a:stretch>
        </p:blipFill>
        <p:spPr>
          <a:xfrm>
            <a:off x="3477875" y="370975"/>
            <a:ext cx="8325899" cy="58859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Sex vs Symptoms</a:t>
            </a:r>
            <a:endParaRPr/>
          </a:p>
        </p:txBody>
      </p:sp>
      <p:pic>
        <p:nvPicPr>
          <p:cNvPr id="430" name="Google Shape;430;p26"/>
          <p:cNvPicPr preferRelativeResize="0"/>
          <p:nvPr/>
        </p:nvPicPr>
        <p:blipFill>
          <a:blip r:embed="rId3">
            <a:alphaModFix/>
          </a:blip>
          <a:stretch>
            <a:fillRect/>
          </a:stretch>
        </p:blipFill>
        <p:spPr>
          <a:xfrm>
            <a:off x="3434776" y="152400"/>
            <a:ext cx="8357703" cy="6553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9714-A734-4071-95C8-7DE87612F679}"/>
              </a:ext>
            </a:extLst>
          </p:cNvPr>
          <p:cNvSpPr>
            <a:spLocks noGrp="1"/>
          </p:cNvSpPr>
          <p:nvPr>
            <p:ph type="title"/>
          </p:nvPr>
        </p:nvSpPr>
        <p:spPr/>
        <p:txBody>
          <a:bodyPr/>
          <a:lstStyle/>
          <a:p>
            <a:r>
              <a:rPr lang="en-US" dirty="0"/>
              <a:t>Abstract</a:t>
            </a:r>
          </a:p>
        </p:txBody>
      </p:sp>
      <p:sp>
        <p:nvSpPr>
          <p:cNvPr id="3" name="Text Placeholder 2">
            <a:extLst>
              <a:ext uri="{FF2B5EF4-FFF2-40B4-BE49-F238E27FC236}">
                <a16:creationId xmlns:a16="http://schemas.microsoft.com/office/drawing/2014/main" id="{98477406-A1B5-4B0D-AF77-FD0217BC1A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1224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75d9470d3e_1_0"/>
          <p:cNvSpPr txBox="1">
            <a:spLocks noGrp="1"/>
          </p:cNvSpPr>
          <p:nvPr>
            <p:ph type="title"/>
          </p:nvPr>
        </p:nvSpPr>
        <p:spPr>
          <a:xfrm>
            <a:off x="252919" y="1123837"/>
            <a:ext cx="2947500" cy="4601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ML Best Run: Properties &amp; Metrics</a:t>
            </a:r>
            <a:endParaRPr/>
          </a:p>
        </p:txBody>
      </p:sp>
      <p:sp>
        <p:nvSpPr>
          <p:cNvPr id="437" name="Google Shape;437;g75d9470d3e_1_0"/>
          <p:cNvSpPr txBox="1">
            <a:spLocks noGrp="1"/>
          </p:cNvSpPr>
          <p:nvPr>
            <p:ph type="body" idx="2"/>
          </p:nvPr>
        </p:nvSpPr>
        <p:spPr>
          <a:xfrm>
            <a:off x="8153620" y="908155"/>
            <a:ext cx="3474600" cy="5120700"/>
          </a:xfrm>
          <a:prstGeom prst="rect">
            <a:avLst/>
          </a:prstGeom>
        </p:spPr>
        <p:txBody>
          <a:bodyPr spcFirstLastPara="1" wrap="square" lIns="91425" tIns="45700" rIns="91425" bIns="45700" anchor="ctr" anchorCtr="0">
            <a:noAutofit/>
          </a:bodyPr>
          <a:lstStyle/>
          <a:p>
            <a:pPr marL="425450" indent="-285750">
              <a:buSzPts val="1400"/>
              <a:buFont typeface="Arial" panose="020B0604020202020204" pitchFamily="34" charset="0"/>
              <a:buChar char="•"/>
            </a:pPr>
            <a:r>
              <a:rPr lang="en-US" sz="1400" dirty="0"/>
              <a:t>Norm macro recall: 0.022314</a:t>
            </a:r>
            <a:endParaRPr sz="1400" dirty="0"/>
          </a:p>
          <a:p>
            <a:pPr marL="425450" indent="-285750">
              <a:spcBef>
                <a:spcPts val="0"/>
              </a:spcBef>
              <a:buSzPts val="1400"/>
              <a:buFont typeface="Arial" panose="020B0604020202020204" pitchFamily="34" charset="0"/>
              <a:buChar char="•"/>
            </a:pPr>
            <a:r>
              <a:rPr lang="en-US" sz="1400" dirty="0"/>
              <a:t>Avg precision score macro: 0.21378</a:t>
            </a:r>
            <a:endParaRPr sz="1400" dirty="0"/>
          </a:p>
          <a:p>
            <a:pPr marL="425450" indent="-285750">
              <a:spcBef>
                <a:spcPts val="0"/>
              </a:spcBef>
              <a:buSzPts val="1400"/>
              <a:buFont typeface="Arial" panose="020B0604020202020204" pitchFamily="34" charset="0"/>
              <a:buChar char="•"/>
            </a:pPr>
            <a:r>
              <a:rPr lang="en-US" sz="1400" dirty="0"/>
              <a:t>Precision score micro: 0.34961</a:t>
            </a:r>
            <a:endParaRPr sz="1400" dirty="0"/>
          </a:p>
          <a:p>
            <a:pPr marL="425450" indent="-285750">
              <a:spcBef>
                <a:spcPts val="0"/>
              </a:spcBef>
              <a:buSzPts val="1400"/>
              <a:buFont typeface="Arial" panose="020B0604020202020204" pitchFamily="34" charset="0"/>
              <a:buChar char="•"/>
            </a:pPr>
            <a:r>
              <a:rPr lang="en-US" sz="1400" dirty="0"/>
              <a:t>Recall score micro: 0.34961</a:t>
            </a:r>
            <a:endParaRPr sz="1400" dirty="0"/>
          </a:p>
          <a:p>
            <a:pPr marL="425450" indent="-285750">
              <a:spcBef>
                <a:spcPts val="0"/>
              </a:spcBef>
              <a:buSzPts val="1400"/>
              <a:buFont typeface="Arial" panose="020B0604020202020204" pitchFamily="34" charset="0"/>
              <a:buChar char="•"/>
            </a:pPr>
            <a:r>
              <a:rPr lang="en-US" sz="1400" dirty="0"/>
              <a:t>F1 score micro: 0.34961</a:t>
            </a:r>
            <a:endParaRPr sz="1400" dirty="0"/>
          </a:p>
          <a:p>
            <a:pPr marL="425450" indent="-285750">
              <a:spcBef>
                <a:spcPts val="0"/>
              </a:spcBef>
              <a:buSzPts val="1400"/>
              <a:buFont typeface="Arial" panose="020B0604020202020204" pitchFamily="34" charset="0"/>
              <a:buChar char="•"/>
            </a:pPr>
            <a:r>
              <a:rPr lang="en-US" sz="1400" dirty="0"/>
              <a:t>Balanced accuracy: 0.18526</a:t>
            </a:r>
            <a:endParaRPr sz="1400" dirty="0"/>
          </a:p>
          <a:p>
            <a:pPr marL="425450" indent="-285750">
              <a:spcBef>
                <a:spcPts val="0"/>
              </a:spcBef>
              <a:buSzPts val="1400"/>
              <a:buFont typeface="Arial" panose="020B0604020202020204" pitchFamily="34" charset="0"/>
              <a:buChar char="•"/>
            </a:pPr>
            <a:r>
              <a:rPr lang="en-US" sz="1400" dirty="0"/>
              <a:t>AUC weighted: 0.57170</a:t>
            </a:r>
            <a:endParaRPr sz="1400" dirty="0"/>
          </a:p>
          <a:p>
            <a:pPr marL="425450" indent="-285750">
              <a:spcBef>
                <a:spcPts val="0"/>
              </a:spcBef>
              <a:buSzPts val="1400"/>
              <a:buFont typeface="Arial" panose="020B0604020202020204" pitchFamily="34" charset="0"/>
              <a:buChar char="•"/>
            </a:pPr>
            <a:r>
              <a:rPr lang="en-US" sz="1400" dirty="0"/>
              <a:t>F1 score weighted: 0.26015</a:t>
            </a:r>
            <a:endParaRPr sz="1400" dirty="0"/>
          </a:p>
          <a:p>
            <a:pPr marL="425450" indent="-285750">
              <a:spcBef>
                <a:spcPts val="0"/>
              </a:spcBef>
              <a:buSzPts val="1400"/>
              <a:buFont typeface="Arial" panose="020B0604020202020204" pitchFamily="34" charset="0"/>
              <a:buChar char="•"/>
            </a:pPr>
            <a:r>
              <a:rPr lang="en-US" sz="1400" dirty="0"/>
              <a:t>Recall score weighted: 0.34961</a:t>
            </a:r>
            <a:endParaRPr sz="1400" dirty="0"/>
          </a:p>
          <a:p>
            <a:pPr marL="425450" indent="-285750">
              <a:spcBef>
                <a:spcPts val="0"/>
              </a:spcBef>
              <a:buSzPts val="1400"/>
              <a:buFont typeface="Arial" panose="020B0604020202020204" pitchFamily="34" charset="0"/>
              <a:buChar char="•"/>
            </a:pPr>
            <a:r>
              <a:rPr lang="en-US" sz="1400" dirty="0"/>
              <a:t>Precision score macro: 0.42981</a:t>
            </a:r>
            <a:endParaRPr sz="1400" dirty="0"/>
          </a:p>
          <a:p>
            <a:pPr marL="425450" indent="-285750">
              <a:spcBef>
                <a:spcPts val="0"/>
              </a:spcBef>
              <a:buSzPts val="1400"/>
              <a:buFont typeface="Arial" panose="020B0604020202020204" pitchFamily="34" charset="0"/>
              <a:buChar char="•"/>
            </a:pPr>
            <a:r>
              <a:rPr lang="en-US" sz="1400" dirty="0"/>
              <a:t>Weighted accuracy: 0.46386</a:t>
            </a:r>
            <a:endParaRPr sz="1400" dirty="0"/>
          </a:p>
          <a:p>
            <a:pPr marL="425450" indent="-285750">
              <a:spcBef>
                <a:spcPts val="0"/>
              </a:spcBef>
              <a:buSzPts val="1400"/>
              <a:buFont typeface="Arial" panose="020B0604020202020204" pitchFamily="34" charset="0"/>
              <a:buChar char="•"/>
            </a:pPr>
            <a:r>
              <a:rPr lang="en-US" sz="1400" dirty="0"/>
              <a:t>Precision score weighted: 0.34415</a:t>
            </a:r>
            <a:endParaRPr sz="1400" dirty="0"/>
          </a:p>
          <a:p>
            <a:pPr marL="425450" indent="-285750">
              <a:spcBef>
                <a:spcPts val="0"/>
              </a:spcBef>
              <a:buSzPts val="1400"/>
              <a:buFont typeface="Arial" panose="020B0604020202020204" pitchFamily="34" charset="0"/>
              <a:buChar char="•"/>
            </a:pPr>
            <a:r>
              <a:rPr lang="en-US" sz="1400" dirty="0"/>
              <a:t>F1 score macro: 0.14557</a:t>
            </a:r>
            <a:endParaRPr sz="1400" dirty="0"/>
          </a:p>
          <a:p>
            <a:pPr marL="425450" indent="-285750">
              <a:spcBef>
                <a:spcPts val="0"/>
              </a:spcBef>
              <a:buSzPts val="1400"/>
              <a:buFont typeface="Arial" panose="020B0604020202020204" pitchFamily="34" charset="0"/>
              <a:buChar char="•"/>
            </a:pPr>
            <a:r>
              <a:rPr lang="en-US" sz="1400" dirty="0"/>
              <a:t>AUC macro: 0.59018</a:t>
            </a:r>
            <a:endParaRPr sz="1400" dirty="0"/>
          </a:p>
          <a:p>
            <a:pPr marL="425450" indent="-285750">
              <a:spcBef>
                <a:spcPts val="0"/>
              </a:spcBef>
              <a:buSzPts val="1400"/>
              <a:buFont typeface="Arial" panose="020B0604020202020204" pitchFamily="34" charset="0"/>
              <a:buChar char="•"/>
            </a:pPr>
            <a:r>
              <a:rPr lang="en-US" sz="1400" dirty="0"/>
              <a:t>Avg precision score weighted: 0.29151</a:t>
            </a:r>
            <a:endParaRPr sz="1400" dirty="0"/>
          </a:p>
          <a:p>
            <a:pPr marL="425450" indent="-285750">
              <a:spcBef>
                <a:spcPts val="0"/>
              </a:spcBef>
              <a:buSzPts val="1400"/>
              <a:buFont typeface="Arial" panose="020B0604020202020204" pitchFamily="34" charset="0"/>
              <a:buChar char="•"/>
            </a:pPr>
            <a:r>
              <a:rPr lang="en-US" sz="1400" dirty="0"/>
              <a:t>AUC micro: 0.74297</a:t>
            </a:r>
            <a:endParaRPr sz="1400" dirty="0"/>
          </a:p>
          <a:p>
            <a:pPr marL="425450" indent="-285750">
              <a:spcBef>
                <a:spcPts val="0"/>
              </a:spcBef>
              <a:buSzPts val="1400"/>
              <a:buFont typeface="Arial" panose="020B0604020202020204" pitchFamily="34" charset="0"/>
              <a:buChar char="•"/>
            </a:pPr>
            <a:r>
              <a:rPr lang="en-US" sz="1400" dirty="0"/>
              <a:t>Recall score macro: 0.18526</a:t>
            </a:r>
            <a:endParaRPr sz="1400" dirty="0"/>
          </a:p>
          <a:p>
            <a:pPr marL="425450" indent="-285750">
              <a:spcBef>
                <a:spcPts val="0"/>
              </a:spcBef>
              <a:buSzPts val="1400"/>
              <a:buFont typeface="Arial" panose="020B0604020202020204" pitchFamily="34" charset="0"/>
              <a:buChar char="•"/>
            </a:pPr>
            <a:r>
              <a:rPr lang="en-US" sz="1400" dirty="0"/>
              <a:t>Accuracy: 0.34961</a:t>
            </a:r>
            <a:endParaRPr sz="1400" dirty="0"/>
          </a:p>
          <a:p>
            <a:pPr marL="425450" indent="-285750">
              <a:spcBef>
                <a:spcPts val="0"/>
              </a:spcBef>
              <a:buSzPts val="1400"/>
              <a:buFont typeface="Arial" panose="020B0604020202020204" pitchFamily="34" charset="0"/>
              <a:buChar char="•"/>
            </a:pPr>
            <a:r>
              <a:rPr lang="en-US" sz="1400" dirty="0"/>
              <a:t>Average precision score micro: 0.32689</a:t>
            </a:r>
            <a:endParaRPr sz="1400" dirty="0"/>
          </a:p>
          <a:p>
            <a:pPr marL="425450" indent="-285750">
              <a:spcBef>
                <a:spcPts val="0"/>
              </a:spcBef>
              <a:buSzPts val="1400"/>
              <a:buFont typeface="Arial" panose="020B0604020202020204" pitchFamily="34" charset="0"/>
              <a:buChar char="•"/>
            </a:pPr>
            <a:r>
              <a:rPr lang="en-US" sz="1400" dirty="0"/>
              <a:t>Log loss: 1.5130</a:t>
            </a:r>
            <a:endParaRPr sz="1400" dirty="0"/>
          </a:p>
        </p:txBody>
      </p:sp>
      <p:graphicFrame>
        <p:nvGraphicFramePr>
          <p:cNvPr id="438" name="Google Shape;438;g75d9470d3e_1_0"/>
          <p:cNvGraphicFramePr/>
          <p:nvPr/>
        </p:nvGraphicFramePr>
        <p:xfrm>
          <a:off x="3784325" y="2372875"/>
          <a:ext cx="4171950" cy="1440824"/>
        </p:xfrm>
        <a:graphic>
          <a:graphicData uri="http://schemas.openxmlformats.org/drawingml/2006/table">
            <a:tbl>
              <a:tblPr>
                <a:noFill/>
              </a:tblPr>
              <a:tblGrid>
                <a:gridCol w="1228725">
                  <a:extLst>
                    <a:ext uri="{9D8B030D-6E8A-4147-A177-3AD203B41FA5}">
                      <a16:colId xmlns:a16="http://schemas.microsoft.com/office/drawing/2014/main" val="20000"/>
                    </a:ext>
                  </a:extLst>
                </a:gridCol>
                <a:gridCol w="2943225">
                  <a:extLst>
                    <a:ext uri="{9D8B030D-6E8A-4147-A177-3AD203B41FA5}">
                      <a16:colId xmlns:a16="http://schemas.microsoft.com/office/drawing/2014/main" val="20001"/>
                    </a:ext>
                  </a:extLst>
                </a:gridCol>
              </a:tblGrid>
              <a:tr h="0">
                <a:tc>
                  <a:txBody>
                    <a:bodyPr/>
                    <a:lstStyle/>
                    <a:p>
                      <a:pPr marL="0" lvl="0" indent="0" algn="l" rtl="0">
                        <a:lnSpc>
                          <a:spcPct val="115000"/>
                        </a:lnSpc>
                        <a:spcBef>
                          <a:spcPts val="1200"/>
                        </a:spcBef>
                        <a:spcAft>
                          <a:spcPts val="0"/>
                        </a:spcAft>
                        <a:buNone/>
                      </a:pPr>
                      <a:r>
                        <a:rPr lang="en-US" sz="1100" b="1">
                          <a:latin typeface="Times New Roman"/>
                          <a:ea typeface="Times New Roman"/>
                          <a:cs typeface="Times New Roman"/>
                          <a:sym typeface="Times New Roman"/>
                        </a:rPr>
                        <a:t>Field Name</a:t>
                      </a:r>
                      <a:endParaRPr sz="1100" b="1">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sm" len="sm"/>
                      <a:tailEnd type="none" w="sm" len="sm"/>
                    </a:lnL>
                    <a:lnR w="12650" cap="flat" cmpd="sng">
                      <a:solidFill>
                        <a:srgbClr val="C9C9C9"/>
                      </a:solidFill>
                      <a:prstDash val="solid"/>
                      <a:round/>
                      <a:headEnd type="none" w="sm" len="sm"/>
                      <a:tailEnd type="none" w="sm" len="sm"/>
                    </a:lnR>
                    <a:lnT w="12650" cap="flat" cmpd="sng">
                      <a:solidFill>
                        <a:srgbClr val="C9C9C9"/>
                      </a:solidFill>
                      <a:prstDash val="solid"/>
                      <a:round/>
                      <a:headEnd type="none" w="sm" len="sm"/>
                      <a:tailEnd type="none" w="sm" len="sm"/>
                    </a:lnT>
                    <a:lnB w="19050" cap="flat" cmpd="sng">
                      <a:solidFill>
                        <a:srgbClr val="C9C9C9"/>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b="1">
                          <a:latin typeface="Times New Roman"/>
                          <a:ea typeface="Times New Roman"/>
                          <a:cs typeface="Times New Roman"/>
                          <a:sym typeface="Times New Roman"/>
                        </a:rPr>
                        <a:t>Field Description</a:t>
                      </a:r>
                      <a:endParaRPr sz="1100" b="1">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sm" len="sm"/>
                      <a:tailEnd type="none" w="sm" len="sm"/>
                    </a:lnL>
                    <a:lnR w="12650" cap="flat" cmpd="sng">
                      <a:solidFill>
                        <a:srgbClr val="C9C9C9"/>
                      </a:solidFill>
                      <a:prstDash val="solid"/>
                      <a:round/>
                      <a:headEnd type="none" w="sm" len="sm"/>
                      <a:tailEnd type="none" w="sm" len="sm"/>
                    </a:lnR>
                    <a:lnT w="12650" cap="flat" cmpd="sng">
                      <a:solidFill>
                        <a:srgbClr val="C9C9C9"/>
                      </a:solidFill>
                      <a:prstDash val="solid"/>
                      <a:round/>
                      <a:headEnd type="none" w="sm" len="sm"/>
                      <a:tailEnd type="none" w="sm" len="sm"/>
                    </a:lnT>
                    <a:lnB w="19050" cap="flat" cmpd="sng">
                      <a:solidFill>
                        <a:srgbClr val="C9C9C9"/>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1200"/>
                        </a:spcBef>
                        <a:spcAft>
                          <a:spcPts val="0"/>
                        </a:spcAft>
                        <a:buNone/>
                      </a:pPr>
                      <a:r>
                        <a:rPr lang="en-US" sz="1100" b="1" i="1">
                          <a:latin typeface="Times New Roman"/>
                          <a:ea typeface="Times New Roman"/>
                          <a:cs typeface="Times New Roman"/>
                          <a:sym typeface="Times New Roman"/>
                        </a:rPr>
                        <a:t>Algorithm name</a:t>
                      </a:r>
                      <a:endParaRPr sz="1100" b="1" i="1">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sm" len="sm"/>
                      <a:tailEnd type="none" w="sm" len="sm"/>
                    </a:lnL>
                    <a:lnR w="12650" cap="flat" cmpd="sng">
                      <a:solidFill>
                        <a:srgbClr val="C9C9C9"/>
                      </a:solidFill>
                      <a:prstDash val="solid"/>
                      <a:round/>
                      <a:headEnd type="none" w="sm" len="sm"/>
                      <a:tailEnd type="none" w="sm" len="sm"/>
                    </a:lnR>
                    <a:lnT w="19050" cap="flat" cmpd="sng">
                      <a:solidFill>
                        <a:srgbClr val="C9C9C9"/>
                      </a:solidFill>
                      <a:prstDash val="solid"/>
                      <a:round/>
                      <a:headEnd type="none" w="sm" len="sm"/>
                      <a:tailEnd type="none" w="sm" len="sm"/>
                    </a:lnT>
                    <a:lnB w="12650" cap="flat" cmpd="sng">
                      <a:solidFill>
                        <a:srgbClr val="C9C9C9"/>
                      </a:solidFill>
                      <a:prstDash val="solid"/>
                      <a:round/>
                      <a:headEnd type="none" w="sm" len="sm"/>
                      <a:tailEnd type="none" w="sm" len="sm"/>
                    </a:lnB>
                    <a:solidFill>
                      <a:srgbClr val="EDEDED"/>
                    </a:solidFill>
                  </a:tcPr>
                </a:tc>
                <a:tc>
                  <a:txBody>
                    <a:bodyPr/>
                    <a:lstStyle/>
                    <a:p>
                      <a:pPr marL="0" lvl="0" indent="0" algn="l" rtl="0">
                        <a:lnSpc>
                          <a:spcPct val="115000"/>
                        </a:lnSpc>
                        <a:spcBef>
                          <a:spcPts val="1200"/>
                        </a:spcBef>
                        <a:spcAft>
                          <a:spcPts val="0"/>
                        </a:spcAft>
                        <a:buNone/>
                      </a:pPr>
                      <a:r>
                        <a:rPr lang="en-US" sz="1100">
                          <a:latin typeface="Times New Roman"/>
                          <a:ea typeface="Times New Roman"/>
                          <a:cs typeface="Times New Roman"/>
                          <a:sym typeface="Times New Roman"/>
                        </a:rPr>
                        <a:t>StandardScalerWrapper, XGBoostClassifier</a:t>
                      </a:r>
                      <a:endParaRPr sz="1100">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sm" len="sm"/>
                      <a:tailEnd type="none" w="sm" len="sm"/>
                    </a:lnL>
                    <a:lnR w="12650" cap="flat" cmpd="sng">
                      <a:solidFill>
                        <a:srgbClr val="C9C9C9"/>
                      </a:solidFill>
                      <a:prstDash val="solid"/>
                      <a:round/>
                      <a:headEnd type="none" w="sm" len="sm"/>
                      <a:tailEnd type="none" w="sm" len="sm"/>
                    </a:lnR>
                    <a:lnT w="19050" cap="flat" cmpd="sng">
                      <a:solidFill>
                        <a:srgbClr val="C9C9C9"/>
                      </a:solidFill>
                      <a:prstDash val="solid"/>
                      <a:round/>
                      <a:headEnd type="none" w="sm" len="sm"/>
                      <a:tailEnd type="none" w="sm" len="sm"/>
                    </a:lnT>
                    <a:lnB w="12650" cap="flat" cmpd="sng">
                      <a:solidFill>
                        <a:srgbClr val="C9C9C9"/>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1200"/>
                        </a:spcBef>
                        <a:spcAft>
                          <a:spcPts val="0"/>
                        </a:spcAft>
                        <a:buNone/>
                      </a:pPr>
                      <a:r>
                        <a:rPr lang="en-US" sz="1100" b="1" i="1">
                          <a:latin typeface="Times New Roman"/>
                          <a:ea typeface="Times New Roman"/>
                          <a:cs typeface="Times New Roman"/>
                          <a:sym typeface="Times New Roman"/>
                        </a:rPr>
                        <a:t> Primary metric</a:t>
                      </a:r>
                      <a:endParaRPr sz="1100" b="1" i="1">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sm" len="sm"/>
                      <a:tailEnd type="none" w="sm" len="sm"/>
                    </a:lnL>
                    <a:lnR w="12650" cap="flat" cmpd="sng">
                      <a:solidFill>
                        <a:srgbClr val="C9C9C9"/>
                      </a:solidFill>
                      <a:prstDash val="solid"/>
                      <a:round/>
                      <a:headEnd type="none" w="sm" len="sm"/>
                      <a:tailEnd type="none" w="sm" len="sm"/>
                    </a:lnR>
                    <a:lnT w="12650" cap="flat" cmpd="sng">
                      <a:solidFill>
                        <a:srgbClr val="C9C9C9"/>
                      </a:solidFill>
                      <a:prstDash val="solid"/>
                      <a:round/>
                      <a:headEnd type="none" w="sm" len="sm"/>
                      <a:tailEnd type="none" w="sm" len="sm"/>
                    </a:lnT>
                    <a:lnB w="12650" cap="flat" cmpd="sng">
                      <a:solidFill>
                        <a:srgbClr val="C9C9C9"/>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a:latin typeface="Times New Roman"/>
                          <a:ea typeface="Times New Roman"/>
                          <a:cs typeface="Times New Roman"/>
                          <a:sym typeface="Times New Roman"/>
                        </a:rPr>
                        <a:t>Accuracy</a:t>
                      </a:r>
                      <a:endParaRPr sz="1100">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sm" len="sm"/>
                      <a:tailEnd type="none" w="sm" len="sm"/>
                    </a:lnL>
                    <a:lnR w="12650" cap="flat" cmpd="sng">
                      <a:solidFill>
                        <a:srgbClr val="C9C9C9"/>
                      </a:solidFill>
                      <a:prstDash val="solid"/>
                      <a:round/>
                      <a:headEnd type="none" w="sm" len="sm"/>
                      <a:tailEnd type="none" w="sm" len="sm"/>
                    </a:lnR>
                    <a:lnT w="12650" cap="flat" cmpd="sng">
                      <a:solidFill>
                        <a:srgbClr val="C9C9C9"/>
                      </a:solidFill>
                      <a:prstDash val="solid"/>
                      <a:round/>
                      <a:headEnd type="none" w="sm" len="sm"/>
                      <a:tailEnd type="none" w="sm" len="sm"/>
                    </a:lnT>
                    <a:lnB w="12650" cap="flat" cmpd="sng">
                      <a:solidFill>
                        <a:srgbClr val="C9C9C9"/>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lnSpc>
                          <a:spcPct val="115000"/>
                        </a:lnSpc>
                        <a:spcBef>
                          <a:spcPts val="1200"/>
                        </a:spcBef>
                        <a:spcAft>
                          <a:spcPts val="0"/>
                        </a:spcAft>
                        <a:buNone/>
                      </a:pPr>
                      <a:r>
                        <a:rPr lang="en-US" sz="1100" b="1" i="1">
                          <a:latin typeface="Times New Roman"/>
                          <a:ea typeface="Times New Roman"/>
                          <a:cs typeface="Times New Roman"/>
                          <a:sym typeface="Times New Roman"/>
                        </a:rPr>
                        <a:t> Score</a:t>
                      </a:r>
                      <a:endParaRPr sz="1100" b="1" i="1">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sm" len="sm"/>
                      <a:tailEnd type="none" w="sm" len="sm"/>
                    </a:lnL>
                    <a:lnR w="12650" cap="flat" cmpd="sng">
                      <a:solidFill>
                        <a:srgbClr val="C9C9C9"/>
                      </a:solidFill>
                      <a:prstDash val="solid"/>
                      <a:round/>
                      <a:headEnd type="none" w="sm" len="sm"/>
                      <a:tailEnd type="none" w="sm" len="sm"/>
                    </a:lnR>
                    <a:lnT w="12650" cap="flat" cmpd="sng">
                      <a:solidFill>
                        <a:srgbClr val="C9C9C9"/>
                      </a:solidFill>
                      <a:prstDash val="solid"/>
                      <a:round/>
                      <a:headEnd type="none" w="sm" len="sm"/>
                      <a:tailEnd type="none" w="sm" len="sm"/>
                    </a:lnT>
                    <a:lnB w="12650" cap="flat" cmpd="sng">
                      <a:solidFill>
                        <a:srgbClr val="C9C9C9"/>
                      </a:solidFill>
                      <a:prstDash val="solid"/>
                      <a:round/>
                      <a:headEnd type="none" w="sm" len="sm"/>
                      <a:tailEnd type="none" w="sm" len="sm"/>
                    </a:lnB>
                    <a:solidFill>
                      <a:srgbClr val="EDEDED"/>
                    </a:solidFill>
                  </a:tcPr>
                </a:tc>
                <a:tc>
                  <a:txBody>
                    <a:bodyPr/>
                    <a:lstStyle/>
                    <a:p>
                      <a:pPr marL="0" lvl="0" indent="0" algn="l" rtl="0">
                        <a:lnSpc>
                          <a:spcPct val="115000"/>
                        </a:lnSpc>
                        <a:spcBef>
                          <a:spcPts val="1200"/>
                        </a:spcBef>
                        <a:spcAft>
                          <a:spcPts val="0"/>
                        </a:spcAft>
                        <a:buNone/>
                      </a:pPr>
                      <a:r>
                        <a:rPr lang="en-US" sz="1100">
                          <a:latin typeface="Times New Roman"/>
                          <a:ea typeface="Times New Roman"/>
                          <a:cs typeface="Times New Roman"/>
                          <a:sym typeface="Times New Roman"/>
                        </a:rPr>
                        <a:t>0.34961081523965587</a:t>
                      </a:r>
                      <a:endParaRPr sz="1100">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sm" len="sm"/>
                      <a:tailEnd type="none" w="sm" len="sm"/>
                    </a:lnL>
                    <a:lnR w="12650" cap="flat" cmpd="sng">
                      <a:solidFill>
                        <a:srgbClr val="C9C9C9"/>
                      </a:solidFill>
                      <a:prstDash val="solid"/>
                      <a:round/>
                      <a:headEnd type="none" w="sm" len="sm"/>
                      <a:tailEnd type="none" w="sm" len="sm"/>
                    </a:lnR>
                    <a:lnT w="12650" cap="flat" cmpd="sng">
                      <a:solidFill>
                        <a:srgbClr val="C9C9C9"/>
                      </a:solidFill>
                      <a:prstDash val="solid"/>
                      <a:round/>
                      <a:headEnd type="none" w="sm" len="sm"/>
                      <a:tailEnd type="none" w="sm" len="sm"/>
                    </a:lnT>
                    <a:lnB w="12650" cap="flat" cmpd="sng">
                      <a:solidFill>
                        <a:srgbClr val="C9C9C9"/>
                      </a:solidFill>
                      <a:prstDash val="solid"/>
                      <a:round/>
                      <a:headEnd type="none" w="sm" len="sm"/>
                      <a:tailEnd type="none" w="sm" len="sm"/>
                    </a:lnB>
                    <a:solidFill>
                      <a:srgbClr val="EDEDE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75d9470d3e_3_57"/>
          <p:cNvSpPr txBox="1">
            <a:spLocks noGrp="1"/>
          </p:cNvSpPr>
          <p:nvPr>
            <p:ph type="title"/>
          </p:nvPr>
        </p:nvSpPr>
        <p:spPr>
          <a:xfrm>
            <a:off x="252919" y="1123837"/>
            <a:ext cx="2947500" cy="4601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Precision - Recall</a:t>
            </a:r>
            <a:endParaRPr/>
          </a:p>
        </p:txBody>
      </p:sp>
      <p:pic>
        <p:nvPicPr>
          <p:cNvPr id="445" name="Google Shape;445;g75d9470d3e_3_57"/>
          <p:cNvPicPr preferRelativeResize="0"/>
          <p:nvPr/>
        </p:nvPicPr>
        <p:blipFill>
          <a:blip r:embed="rId3">
            <a:alphaModFix/>
          </a:blip>
          <a:stretch>
            <a:fillRect/>
          </a:stretch>
        </p:blipFill>
        <p:spPr>
          <a:xfrm>
            <a:off x="3550169" y="1857375"/>
            <a:ext cx="8229600" cy="3143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75d9470d3e_3_68"/>
          <p:cNvSpPr txBox="1">
            <a:spLocks noGrp="1"/>
          </p:cNvSpPr>
          <p:nvPr>
            <p:ph type="title"/>
          </p:nvPr>
        </p:nvSpPr>
        <p:spPr>
          <a:xfrm>
            <a:off x="252919" y="1123837"/>
            <a:ext cx="2947500" cy="4601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ROC</a:t>
            </a:r>
            <a:endParaRPr/>
          </a:p>
        </p:txBody>
      </p:sp>
      <p:pic>
        <p:nvPicPr>
          <p:cNvPr id="452" name="Google Shape;452;g75d9470d3e_3_68"/>
          <p:cNvPicPr preferRelativeResize="0"/>
          <p:nvPr/>
        </p:nvPicPr>
        <p:blipFill>
          <a:blip r:embed="rId3">
            <a:alphaModFix/>
          </a:blip>
          <a:stretch>
            <a:fillRect/>
          </a:stretch>
        </p:blipFill>
        <p:spPr>
          <a:xfrm>
            <a:off x="3550169" y="1871663"/>
            <a:ext cx="8096250" cy="3114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75d9470d3e_3_73"/>
          <p:cNvSpPr txBox="1">
            <a:spLocks noGrp="1"/>
          </p:cNvSpPr>
          <p:nvPr>
            <p:ph type="title"/>
          </p:nvPr>
        </p:nvSpPr>
        <p:spPr>
          <a:xfrm>
            <a:off x="252919" y="1123837"/>
            <a:ext cx="2947500" cy="4601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Calibration Curve</a:t>
            </a:r>
            <a:endParaRPr/>
          </a:p>
        </p:txBody>
      </p:sp>
      <p:pic>
        <p:nvPicPr>
          <p:cNvPr id="459" name="Google Shape;459;g75d9470d3e_3_73"/>
          <p:cNvPicPr preferRelativeResize="0"/>
          <p:nvPr/>
        </p:nvPicPr>
        <p:blipFill>
          <a:blip r:embed="rId3">
            <a:alphaModFix/>
          </a:blip>
          <a:stretch>
            <a:fillRect/>
          </a:stretch>
        </p:blipFill>
        <p:spPr>
          <a:xfrm>
            <a:off x="3668594" y="1900375"/>
            <a:ext cx="7991475" cy="304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75d9470d3e_3_78"/>
          <p:cNvSpPr txBox="1">
            <a:spLocks noGrp="1"/>
          </p:cNvSpPr>
          <p:nvPr>
            <p:ph type="title"/>
          </p:nvPr>
        </p:nvSpPr>
        <p:spPr>
          <a:xfrm>
            <a:off x="252919" y="1123837"/>
            <a:ext cx="2947500" cy="4601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Lift Curve</a:t>
            </a:r>
            <a:endParaRPr/>
          </a:p>
        </p:txBody>
      </p:sp>
      <p:pic>
        <p:nvPicPr>
          <p:cNvPr id="466" name="Google Shape;466;g75d9470d3e_3_78"/>
          <p:cNvPicPr preferRelativeResize="0"/>
          <p:nvPr/>
        </p:nvPicPr>
        <p:blipFill>
          <a:blip r:embed="rId3">
            <a:alphaModFix/>
          </a:blip>
          <a:stretch>
            <a:fillRect/>
          </a:stretch>
        </p:blipFill>
        <p:spPr>
          <a:xfrm>
            <a:off x="3530444" y="1866900"/>
            <a:ext cx="8201025" cy="3124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75d9470d3e_3_83"/>
          <p:cNvSpPr txBox="1">
            <a:spLocks noGrp="1"/>
          </p:cNvSpPr>
          <p:nvPr>
            <p:ph type="title"/>
          </p:nvPr>
        </p:nvSpPr>
        <p:spPr>
          <a:xfrm>
            <a:off x="252919" y="1123837"/>
            <a:ext cx="2947500" cy="4601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Gain Curve</a:t>
            </a:r>
            <a:endParaRPr/>
          </a:p>
        </p:txBody>
      </p:sp>
      <p:pic>
        <p:nvPicPr>
          <p:cNvPr id="473" name="Google Shape;473;g75d9470d3e_3_83"/>
          <p:cNvPicPr preferRelativeResize="0"/>
          <p:nvPr/>
        </p:nvPicPr>
        <p:blipFill>
          <a:blip r:embed="rId3">
            <a:alphaModFix/>
          </a:blip>
          <a:stretch>
            <a:fillRect/>
          </a:stretch>
        </p:blipFill>
        <p:spPr>
          <a:xfrm>
            <a:off x="3589644" y="1838325"/>
            <a:ext cx="8039100" cy="3181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ED43-31F0-4AAB-AB7E-85A4BF59C8DF}"/>
              </a:ext>
            </a:extLst>
          </p:cNvPr>
          <p:cNvSpPr>
            <a:spLocks noGrp="1"/>
          </p:cNvSpPr>
          <p:nvPr>
            <p:ph type="title"/>
          </p:nvPr>
        </p:nvSpPr>
        <p:spPr/>
        <p:txBody>
          <a:bodyPr/>
          <a:lstStyle/>
          <a:p>
            <a:r>
              <a:rPr lang="en-US" dirty="0"/>
              <a:t>Future Work</a:t>
            </a:r>
          </a:p>
        </p:txBody>
      </p:sp>
      <p:sp>
        <p:nvSpPr>
          <p:cNvPr id="3" name="Text Placeholder 2">
            <a:extLst>
              <a:ext uri="{FF2B5EF4-FFF2-40B4-BE49-F238E27FC236}">
                <a16:creationId xmlns:a16="http://schemas.microsoft.com/office/drawing/2014/main" id="{C621230E-84AF-4FBE-BE77-22BB882D32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34808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31">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3">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C0869-1EA9-4E4A-B553-11BC8B2F1E09}"/>
              </a:ext>
            </a:extLst>
          </p:cNvPr>
          <p:cNvSpPr>
            <a:spLocks noGrp="1"/>
          </p:cNvSpPr>
          <p:nvPr>
            <p:ph type="title"/>
          </p:nvPr>
        </p:nvSpPr>
        <p:spPr>
          <a:xfrm>
            <a:off x="8895775" y="1123837"/>
            <a:ext cx="2947482" cy="4601183"/>
          </a:xfrm>
        </p:spPr>
        <p:txBody>
          <a:bodyPr>
            <a:normAutofit/>
          </a:bodyPr>
          <a:lstStyle/>
          <a:p>
            <a:r>
              <a:rPr lang="en-US"/>
              <a:t>Expansion of the dataset</a:t>
            </a:r>
          </a:p>
        </p:txBody>
      </p:sp>
      <p:sp>
        <p:nvSpPr>
          <p:cNvPr id="31" name="Rectangle 35">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7" name="Content Placeholder 2">
            <a:extLst>
              <a:ext uri="{FF2B5EF4-FFF2-40B4-BE49-F238E27FC236}">
                <a16:creationId xmlns:a16="http://schemas.microsoft.com/office/drawing/2014/main" id="{5B56CDDB-2543-4B37-A30E-4BA9AA38D741}"/>
              </a:ext>
            </a:extLst>
          </p:cNvPr>
          <p:cNvGraphicFramePr>
            <a:graphicFrameLocks noGrp="1"/>
          </p:cNvGraphicFramePr>
          <p:nvPr>
            <p:ph idx="1"/>
            <p:extLst>
              <p:ext uri="{D42A27DB-BD31-4B8C-83A1-F6EECF244321}">
                <p14:modId xmlns:p14="http://schemas.microsoft.com/office/powerpoint/2010/main" val="73596850"/>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939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CB04-4933-4883-8CCA-57DFCF73CB4E}"/>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8CEE5A89-2D14-44A6-B19C-47DFCFE429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60565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9BEC-7AF3-44B0-A3BF-411BA9A1AE3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76450BD-CB10-4806-93F7-5BBAD07E83CA}"/>
              </a:ext>
            </a:extLst>
          </p:cNvPr>
          <p:cNvSpPr>
            <a:spLocks noGrp="1"/>
          </p:cNvSpPr>
          <p:nvPr>
            <p:ph idx="1"/>
          </p:nvPr>
        </p:nvSpPr>
        <p:spPr/>
        <p:txBody>
          <a:bodyPr/>
          <a:lstStyle/>
          <a:p>
            <a:pPr>
              <a:buFont typeface="Arial" panose="020B0604020202020204" pitchFamily="34" charset="0"/>
              <a:buChar char="•"/>
            </a:pPr>
            <a:r>
              <a:rPr lang="en-US" dirty="0"/>
              <a:t>Most likely risk prone patient population</a:t>
            </a:r>
          </a:p>
          <a:p>
            <a:pPr lvl="1">
              <a:buFont typeface="Arial" panose="020B0604020202020204" pitchFamily="34" charset="0"/>
              <a:buChar char="•"/>
            </a:pPr>
            <a:r>
              <a:rPr lang="en-US" dirty="0"/>
              <a:t>Females aged 55-65 years</a:t>
            </a:r>
          </a:p>
          <a:p>
            <a:pPr>
              <a:buFont typeface="Arial" panose="020B0604020202020204" pitchFamily="34" charset="0"/>
              <a:buChar char="•"/>
            </a:pPr>
            <a:r>
              <a:rPr lang="en-US" dirty="0"/>
              <a:t>Likelihood for Death with adverse drug reaction</a:t>
            </a:r>
          </a:p>
          <a:p>
            <a:pPr lvl="1">
              <a:buFont typeface="Arial" panose="020B0604020202020204" pitchFamily="34" charset="0"/>
              <a:buChar char="•"/>
            </a:pPr>
            <a:r>
              <a:rPr lang="en-US" dirty="0"/>
              <a:t>Increased</a:t>
            </a:r>
          </a:p>
          <a:p>
            <a:pPr>
              <a:buFont typeface="Arial" panose="020B0604020202020204" pitchFamily="34" charset="0"/>
              <a:buChar char="•"/>
            </a:pPr>
            <a:r>
              <a:rPr lang="en-US" dirty="0"/>
              <a:t>Disclaimer</a:t>
            </a:r>
          </a:p>
          <a:p>
            <a:pPr>
              <a:buFont typeface="Arial" panose="020B0604020202020204" pitchFamily="34" charset="0"/>
              <a:buChar char="•"/>
            </a:pPr>
            <a:r>
              <a:rPr lang="en-US" dirty="0"/>
              <a:t>How this study helps the industry</a:t>
            </a:r>
          </a:p>
        </p:txBody>
      </p:sp>
    </p:spTree>
    <p:extLst>
      <p:ext uri="{BB962C8B-B14F-4D97-AF65-F5344CB8AC3E}">
        <p14:creationId xmlns:p14="http://schemas.microsoft.com/office/powerpoint/2010/main" val="152978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02BDC4-F596-451D-8358-995DBE054C2E}"/>
              </a:ext>
            </a:extLst>
          </p:cNvPr>
          <p:cNvSpPr>
            <a:spLocks noGrp="1"/>
          </p:cNvSpPr>
          <p:nvPr>
            <p:ph type="title"/>
          </p:nvPr>
        </p:nvSpPr>
        <p:spPr>
          <a:xfrm>
            <a:off x="8895775" y="1123837"/>
            <a:ext cx="2947482" cy="4601183"/>
          </a:xfrm>
        </p:spPr>
        <p:txBody>
          <a:bodyPr>
            <a:normAutofit/>
          </a:bodyPr>
          <a:lstStyle/>
          <a:p>
            <a:endParaRPr lang="en-US" dirty="0"/>
          </a:p>
        </p:txBody>
      </p:sp>
      <p:sp>
        <p:nvSpPr>
          <p:cNvPr id="14" name="Rectangle 13">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2F7ABBE-4A67-443B-BE90-048661D221A2}"/>
              </a:ext>
            </a:extLst>
          </p:cNvPr>
          <p:cNvGraphicFramePr>
            <a:graphicFrameLocks noGrp="1"/>
          </p:cNvGraphicFramePr>
          <p:nvPr>
            <p:ph idx="1"/>
            <p:extLst>
              <p:ext uri="{D42A27DB-BD31-4B8C-83A1-F6EECF244321}">
                <p14:modId xmlns:p14="http://schemas.microsoft.com/office/powerpoint/2010/main" val="800401448"/>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825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B8BA35-4DAB-41BF-AF79-7CE0CD830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EC2179-262D-4584-8299-FEEDBCF97DDB}"/>
              </a:ext>
            </a:extLst>
          </p:cNvPr>
          <p:cNvPicPr>
            <a:picLocks noChangeAspect="1"/>
          </p:cNvPicPr>
          <p:nvPr/>
        </p:nvPicPr>
        <p:blipFill rotWithShape="1">
          <a:blip r:embed="rId3">
            <a:duotone>
              <a:schemeClr val="accent1">
                <a:shade val="45000"/>
                <a:satMod val="135000"/>
              </a:schemeClr>
              <a:prstClr val="white"/>
            </a:duotone>
          </a:blip>
          <a:srcRect t="1022" r="-1" b="23958"/>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03DD4425-EA4E-452C-8C9D-C194AF041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806403-D3CF-4A10-B36A-2BF2818A2D84}"/>
              </a:ext>
            </a:extLst>
          </p:cNvPr>
          <p:cNvSpPr>
            <a:spLocks noGrp="1"/>
          </p:cNvSpPr>
          <p:nvPr>
            <p:ph type="ctrTitle"/>
          </p:nvPr>
        </p:nvSpPr>
        <p:spPr>
          <a:xfrm>
            <a:off x="643467" y="1298448"/>
            <a:ext cx="3685070" cy="3255264"/>
          </a:xfrm>
        </p:spPr>
        <p:txBody>
          <a:bodyPr>
            <a:normAutofit/>
          </a:bodyPr>
          <a:lstStyle/>
          <a:p>
            <a:r>
              <a:rPr lang="en-US" sz="4800"/>
              <a:t>Questions?</a:t>
            </a:r>
          </a:p>
        </p:txBody>
      </p:sp>
      <p:sp>
        <p:nvSpPr>
          <p:cNvPr id="3" name="Subtitle 2">
            <a:extLst>
              <a:ext uri="{FF2B5EF4-FFF2-40B4-BE49-F238E27FC236}">
                <a16:creationId xmlns:a16="http://schemas.microsoft.com/office/drawing/2014/main" id="{64B9433D-3E68-41CE-B981-E2FA06901652}"/>
              </a:ext>
            </a:extLst>
          </p:cNvPr>
          <p:cNvSpPr>
            <a:spLocks noGrp="1"/>
          </p:cNvSpPr>
          <p:nvPr>
            <p:ph type="subTitle" idx="1"/>
          </p:nvPr>
        </p:nvSpPr>
        <p:spPr>
          <a:xfrm>
            <a:off x="643467" y="4670246"/>
            <a:ext cx="3685070" cy="914400"/>
          </a:xfrm>
        </p:spPr>
        <p:txBody>
          <a:bodyPr>
            <a:normAutofit/>
          </a:bodyPr>
          <a:lstStyle/>
          <a:p>
            <a:r>
              <a:rPr lang="en-US" dirty="0"/>
              <a:t>Thank you</a:t>
            </a:r>
          </a:p>
        </p:txBody>
      </p:sp>
      <p:sp>
        <p:nvSpPr>
          <p:cNvPr id="13" name="Rectangle 12">
            <a:extLst>
              <a:ext uri="{FF2B5EF4-FFF2-40B4-BE49-F238E27FC236}">
                <a16:creationId xmlns:a16="http://schemas.microsoft.com/office/drawing/2014/main" id="{C37E424A-6848-4304-8277-3584A33A6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19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75BA-98CD-4C63-B997-8ABD07A5DD1F}"/>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A77F8A2F-6DBA-44B7-8284-84E68741F2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184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1FFB-5EB4-407A-AD07-B19576EA48E2}"/>
              </a:ext>
            </a:extLst>
          </p:cNvPr>
          <p:cNvSpPr>
            <a:spLocks noGrp="1"/>
          </p:cNvSpPr>
          <p:nvPr>
            <p:ph type="title"/>
          </p:nvPr>
        </p:nvSpPr>
        <p:spPr>
          <a:xfrm>
            <a:off x="252919" y="1123837"/>
            <a:ext cx="2947482" cy="4601183"/>
          </a:xfrm>
        </p:spPr>
        <p:txBody>
          <a:bodyPr>
            <a:normAutofit/>
          </a:bodyPr>
          <a:lstStyle/>
          <a:p>
            <a:r>
              <a:rPr lang="en-US" dirty="0"/>
              <a:t>History</a:t>
            </a:r>
          </a:p>
        </p:txBody>
      </p:sp>
      <p:graphicFrame>
        <p:nvGraphicFramePr>
          <p:cNvPr id="5" name="Content Placeholder 2">
            <a:extLst>
              <a:ext uri="{FF2B5EF4-FFF2-40B4-BE49-F238E27FC236}">
                <a16:creationId xmlns:a16="http://schemas.microsoft.com/office/drawing/2014/main" id="{D12EBED2-30DF-4E08-B524-3BDFF87151BD}"/>
              </a:ext>
            </a:extLst>
          </p:cNvPr>
          <p:cNvGraphicFramePr>
            <a:graphicFrameLocks noGrp="1"/>
          </p:cNvGraphicFramePr>
          <p:nvPr>
            <p:ph idx="1"/>
            <p:extLst>
              <p:ext uri="{D42A27DB-BD31-4B8C-83A1-F6EECF244321}">
                <p14:modId xmlns:p14="http://schemas.microsoft.com/office/powerpoint/2010/main" val="252651223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811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E353-7F87-496A-B980-4A28A94BF548}"/>
              </a:ext>
            </a:extLst>
          </p:cNvPr>
          <p:cNvSpPr>
            <a:spLocks noGrp="1"/>
          </p:cNvSpPr>
          <p:nvPr>
            <p:ph type="title"/>
          </p:nvPr>
        </p:nvSpPr>
        <p:spPr/>
        <p:txBody>
          <a:bodyPr/>
          <a:lstStyle/>
          <a:p>
            <a:r>
              <a:rPr lang="en-US" dirty="0"/>
              <a:t>Significance</a:t>
            </a:r>
          </a:p>
        </p:txBody>
      </p:sp>
      <p:sp>
        <p:nvSpPr>
          <p:cNvPr id="3" name="Content Placeholder 2">
            <a:extLst>
              <a:ext uri="{FF2B5EF4-FFF2-40B4-BE49-F238E27FC236}">
                <a16:creationId xmlns:a16="http://schemas.microsoft.com/office/drawing/2014/main" id="{04750C67-9979-4C16-B649-4813FEEB9ABB}"/>
              </a:ext>
            </a:extLst>
          </p:cNvPr>
          <p:cNvSpPr>
            <a:spLocks noGrp="1"/>
          </p:cNvSpPr>
          <p:nvPr>
            <p:ph idx="1"/>
          </p:nvPr>
        </p:nvSpPr>
        <p:spPr/>
        <p:txBody>
          <a:bodyPr/>
          <a:lstStyle/>
          <a:p>
            <a:pPr>
              <a:buFont typeface="Arial" panose="020B0604020202020204" pitchFamily="34" charset="0"/>
              <a:buChar char="•"/>
            </a:pPr>
            <a:r>
              <a:rPr lang="en-US" dirty="0"/>
              <a:t>Nearly 6-12 % of annual inpatients are hospitalized due to adverse drug reactions - WHO</a:t>
            </a:r>
          </a:p>
          <a:p>
            <a:pPr>
              <a:buFont typeface="Arial" panose="020B0604020202020204" pitchFamily="34" charset="0"/>
              <a:buChar char="•"/>
            </a:pPr>
            <a:r>
              <a:rPr lang="en-US" dirty="0"/>
              <a:t>Estimating risk prone populations</a:t>
            </a:r>
          </a:p>
          <a:p>
            <a:pPr lvl="1">
              <a:buFont typeface="Arial" panose="020B0604020202020204" pitchFamily="34" charset="0"/>
              <a:buChar char="•"/>
            </a:pPr>
            <a:r>
              <a:rPr lang="en-US" dirty="0"/>
              <a:t>rational use of drugs</a:t>
            </a:r>
          </a:p>
          <a:p>
            <a:pPr lvl="1">
              <a:buFont typeface="Arial" panose="020B0604020202020204" pitchFamily="34" charset="0"/>
              <a:buChar char="•"/>
            </a:pPr>
            <a:r>
              <a:rPr lang="en-US" dirty="0"/>
              <a:t>more targeted prescription</a:t>
            </a:r>
          </a:p>
        </p:txBody>
      </p:sp>
    </p:spTree>
    <p:extLst>
      <p:ext uri="{BB962C8B-B14F-4D97-AF65-F5344CB8AC3E}">
        <p14:creationId xmlns:p14="http://schemas.microsoft.com/office/powerpoint/2010/main" val="411186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0"/>
        <p:cNvGrpSpPr/>
        <p:nvPr/>
      </p:nvGrpSpPr>
      <p:grpSpPr>
        <a:xfrm>
          <a:off x="0" y="0"/>
          <a:ext cx="0" cy="0"/>
          <a:chOff x="0" y="0"/>
          <a:chExt cx="0" cy="0"/>
        </a:xfrm>
      </p:grpSpPr>
      <p:sp useBgFill="1">
        <p:nvSpPr>
          <p:cNvPr id="214" name="Rectangle 88">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1" name="Google Shape;211;g75d9470d3e_0_13"/>
          <p:cNvSpPr txBox="1">
            <a:spLocks noGrp="1"/>
          </p:cNvSpPr>
          <p:nvPr>
            <p:ph type="title"/>
          </p:nvPr>
        </p:nvSpPr>
        <p:spPr>
          <a:xfrm>
            <a:off x="1539116" y="864108"/>
            <a:ext cx="3073914" cy="5120639"/>
          </a:xfrm>
          <a:prstGeom prst="rect">
            <a:avLst/>
          </a:prstGeom>
        </p:spPr>
        <p:txBody>
          <a:bodyPr spcFirstLastPara="1" lIns="91425" tIns="45700" rIns="91425" bIns="45700" anchorCtr="0">
            <a:normAutofit/>
          </a:bodyPr>
          <a:lstStyle/>
          <a:p>
            <a:pPr marL="0" lvl="0" indent="0" algn="r" rtl="0">
              <a:spcBef>
                <a:spcPts val="0"/>
              </a:spcBef>
              <a:spcAft>
                <a:spcPts val="0"/>
              </a:spcAft>
              <a:buNone/>
            </a:pPr>
            <a:r>
              <a:rPr lang="en-US">
                <a:solidFill>
                  <a:schemeClr val="tx1">
                    <a:lumMod val="85000"/>
                    <a:lumOff val="15000"/>
                  </a:schemeClr>
                </a:solidFill>
              </a:rPr>
              <a:t>Literary Review</a:t>
            </a:r>
          </a:p>
        </p:txBody>
      </p:sp>
      <p:sp>
        <p:nvSpPr>
          <p:cNvPr id="215" name="Rectangle 90">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6" name="Straight Connector 92">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2" name="Google Shape;212;g75d9470d3e_0_13"/>
          <p:cNvSpPr txBox="1">
            <a:spLocks noGrp="1"/>
          </p:cNvSpPr>
          <p:nvPr>
            <p:ph idx="1"/>
          </p:nvPr>
        </p:nvSpPr>
        <p:spPr>
          <a:xfrm>
            <a:off x="5289229" y="864108"/>
            <a:ext cx="5910677" cy="5120640"/>
          </a:xfrm>
          <a:prstGeom prst="rect">
            <a:avLst/>
          </a:prstGeom>
        </p:spPr>
        <p:txBody>
          <a:bodyPr spcFirstLastPara="1" lIns="91425" tIns="45700" rIns="91425" bIns="45700" anchorCtr="0">
            <a:normAutofit/>
          </a:bodyPr>
          <a:lstStyle/>
          <a:p>
            <a:pPr marL="457200" indent="-342900">
              <a:buSzPts val="1800"/>
              <a:buFont typeface="Arial" panose="020B0604020202020204" pitchFamily="34" charset="0"/>
              <a:buChar char="•"/>
            </a:pPr>
            <a:r>
              <a:rPr lang="en-US" dirty="0"/>
              <a:t>Comparable Studies</a:t>
            </a:r>
          </a:p>
          <a:p>
            <a:pPr marL="960120" lvl="1" indent="-342900">
              <a:buSzPts val="1800"/>
              <a:buFont typeface="Arial" panose="020B0604020202020204" pitchFamily="34" charset="0"/>
              <a:buChar char="•"/>
            </a:pPr>
            <a:r>
              <a:rPr lang="en-US" dirty="0"/>
              <a:t>Length of time from prescription to reaction</a:t>
            </a:r>
          </a:p>
          <a:p>
            <a:pPr marL="1417320" lvl="2" indent="-342900">
              <a:buSzPts val="1800"/>
              <a:buFont typeface="Arial" panose="020B0604020202020204" pitchFamily="34" charset="0"/>
              <a:buChar char="•"/>
            </a:pPr>
            <a:r>
              <a:rPr lang="en-US" dirty="0"/>
              <a:t>Peng et al</a:t>
            </a:r>
          </a:p>
          <a:p>
            <a:pPr marL="960120" lvl="1" indent="-342900">
              <a:buSzPts val="1800"/>
              <a:buFont typeface="Arial" panose="020B0604020202020204" pitchFamily="34" charset="0"/>
              <a:buChar char="•"/>
            </a:pPr>
            <a:r>
              <a:rPr lang="en-US" dirty="0"/>
              <a:t>Global population prone traits in similarly typed databases</a:t>
            </a:r>
          </a:p>
          <a:p>
            <a:pPr marL="1417320" lvl="2" indent="-342900">
              <a:buSzPts val="1800"/>
              <a:buFont typeface="Arial" panose="020B0604020202020204" pitchFamily="34" charset="0"/>
              <a:buChar char="•"/>
            </a:pPr>
            <a:r>
              <a:rPr lang="en-US" dirty="0"/>
              <a:t>Drug Safety Research Unit - Southampton, UK</a:t>
            </a:r>
            <a:endParaRPr dirty="0"/>
          </a:p>
        </p:txBody>
      </p:sp>
      <p:sp>
        <p:nvSpPr>
          <p:cNvPr id="95" name="Rectangle 94">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9714-A734-4071-95C8-7DE87612F679}"/>
              </a:ext>
            </a:extLst>
          </p:cNvPr>
          <p:cNvSpPr>
            <a:spLocks noGrp="1"/>
          </p:cNvSpPr>
          <p:nvPr>
            <p:ph type="title"/>
          </p:nvPr>
        </p:nvSpPr>
        <p:spPr>
          <a:xfrm>
            <a:off x="3867912" y="1298448"/>
            <a:ext cx="7315200" cy="3255264"/>
          </a:xfrm>
        </p:spPr>
        <p:txBody>
          <a:bodyPr/>
          <a:lstStyle/>
          <a:p>
            <a:r>
              <a:rPr lang="en-US"/>
              <a:t>About the Dataset</a:t>
            </a:r>
            <a:endParaRPr lang="en-US" dirty="0"/>
          </a:p>
        </p:txBody>
      </p:sp>
      <p:sp>
        <p:nvSpPr>
          <p:cNvPr id="3" name="Text Placeholder 2">
            <a:extLst>
              <a:ext uri="{FF2B5EF4-FFF2-40B4-BE49-F238E27FC236}">
                <a16:creationId xmlns:a16="http://schemas.microsoft.com/office/drawing/2014/main" id="{98477406-A1B5-4B0D-AF77-FD0217BC1AA2}"/>
              </a:ext>
            </a:extLst>
          </p:cNvPr>
          <p:cNvSpPr>
            <a:spLocks noGrp="1"/>
          </p:cNvSpPr>
          <p:nvPr>
            <p:ph type="body" idx="1"/>
          </p:nvPr>
        </p:nvSpPr>
        <p:spPr>
          <a:xfrm>
            <a:off x="3886200" y="4672584"/>
            <a:ext cx="7315200" cy="914400"/>
          </a:xfrm>
        </p:spPr>
        <p:txBody>
          <a:bodyPr/>
          <a:lstStyle/>
          <a:p>
            <a:endParaRPr lang="en-US"/>
          </a:p>
        </p:txBody>
      </p:sp>
    </p:spTree>
    <p:extLst>
      <p:ext uri="{BB962C8B-B14F-4D97-AF65-F5344CB8AC3E}">
        <p14:creationId xmlns:p14="http://schemas.microsoft.com/office/powerpoint/2010/main" val="383410943"/>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otalTime>27</TotalTime>
  <Words>1409</Words>
  <Application>Microsoft Office PowerPoint</Application>
  <PresentationFormat>Widescreen</PresentationFormat>
  <Paragraphs>270</Paragraphs>
  <Slides>40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Corbel</vt:lpstr>
      <vt:lpstr>Roboto</vt:lpstr>
      <vt:lpstr>Times New Roman</vt:lpstr>
      <vt:lpstr>Wingdings 2</vt:lpstr>
      <vt:lpstr>Frame</vt:lpstr>
      <vt:lpstr>A Review of FAERS Data for Estimation of Risk Prone Populations</vt:lpstr>
      <vt:lpstr>Outline</vt:lpstr>
      <vt:lpstr>Abstract</vt:lpstr>
      <vt:lpstr>PowerPoint Presentation</vt:lpstr>
      <vt:lpstr>Background</vt:lpstr>
      <vt:lpstr>History</vt:lpstr>
      <vt:lpstr>Significance</vt:lpstr>
      <vt:lpstr>Literary Review</vt:lpstr>
      <vt:lpstr>About the Dataset</vt:lpstr>
      <vt:lpstr>Limitations</vt:lpstr>
      <vt:lpstr>ICH ICSR Data Specification</vt:lpstr>
      <vt:lpstr>Original JSON Format</vt:lpstr>
      <vt:lpstr>Novel Methods</vt:lpstr>
      <vt:lpstr>Choosing Data Storage</vt:lpstr>
      <vt:lpstr>Parsed Fields from FAERS Report</vt:lpstr>
      <vt:lpstr>Changing Formats with Python</vt:lpstr>
      <vt:lpstr>Post-Processing Methods</vt:lpstr>
      <vt:lpstr>Machine Learning Studio</vt:lpstr>
      <vt:lpstr>Objectives</vt:lpstr>
      <vt:lpstr>PowerPoint Presentation</vt:lpstr>
      <vt:lpstr>Results and Discussion</vt:lpstr>
      <vt:lpstr>USA Population</vt:lpstr>
      <vt:lpstr>USA Population </vt:lpstr>
      <vt:lpstr>Mortality Rate</vt:lpstr>
      <vt:lpstr>Male vs Female Distribution</vt:lpstr>
      <vt:lpstr>Global Population</vt:lpstr>
      <vt:lpstr>Age Classifications</vt:lpstr>
      <vt:lpstr>Age Group Relation to Reaction Outcome</vt:lpstr>
      <vt:lpstr>Sex vs Symptoms</vt:lpstr>
      <vt:lpstr>ML Best Run: Properties &amp; Metrics</vt:lpstr>
      <vt:lpstr>Precision - Recall</vt:lpstr>
      <vt:lpstr>ROC</vt:lpstr>
      <vt:lpstr>Calibration Curve</vt:lpstr>
      <vt:lpstr>Lift Curve</vt:lpstr>
      <vt:lpstr>Gain Curve</vt:lpstr>
      <vt:lpstr>Future Work</vt:lpstr>
      <vt:lpstr>Expansion of the dataset</vt:lpstr>
      <vt:lpstr>Conclusions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Review of FAERS Data for Estimation of Risk Prone Populations</dc:title>
  <dc:creator>Victoria Golden</dc:creator>
  <cp:lastModifiedBy>Victoria Golden</cp:lastModifiedBy>
  <cp:revision>1</cp:revision>
  <dcterms:created xsi:type="dcterms:W3CDTF">2019-12-07T22:59:50Z</dcterms:created>
  <dcterms:modified xsi:type="dcterms:W3CDTF">2019-12-07T23:27:01Z</dcterms:modified>
</cp:coreProperties>
</file>