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77777"/>
    <a:srgbClr val="FFCC00"/>
    <a:srgbClr val="FFFF00"/>
    <a:srgbClr val="0080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FB2C-2C7C-45AD-BE5F-9CAF8A8EABDD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A7D4-684A-4B9C-A142-E724F8D8F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bario.com/wp-content/uploads/2010/11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380424" cy="723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uckoo" pitchFamily="2" charset="0"/>
              </a:rPr>
              <a:t>Cameron Dillon</a:t>
            </a:r>
          </a:p>
          <a:p>
            <a:r>
              <a:rPr lang="en-US" dirty="0" smtClean="0">
                <a:solidFill>
                  <a:srgbClr val="FFCC00"/>
                </a:solidFill>
                <a:latin typeface="Cuckoo" pitchFamily="2" charset="0"/>
              </a:rPr>
              <a:t>Block 8B</a:t>
            </a:r>
          </a:p>
          <a:p>
            <a:r>
              <a:rPr lang="en-US" dirty="0" smtClean="0">
                <a:solidFill>
                  <a:srgbClr val="FF0000"/>
                </a:solidFill>
                <a:latin typeface="Cuckoo" pitchFamily="2" charset="0"/>
              </a:rPr>
              <a:t>5/5/11 to 5/9/11</a:t>
            </a:r>
          </a:p>
        </p:txBody>
      </p:sp>
      <p:pic>
        <p:nvPicPr>
          <p:cNvPr id="5124" name="Picture 4" descr="http://images.paraorkut.com/img/wallpapers/1x1000/a/apple-975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897600" y="11287124"/>
            <a:ext cx="11557000" cy="72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 descr="http://goodasgoeldi.com/wordpress/wp-content/uploads/2009/07/luckyoliver-1127573-medium-job_hunt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30800"/>
            <a:ext cx="2590800" cy="1727200"/>
          </a:xfrm>
          <a:prstGeom prst="rect">
            <a:avLst/>
          </a:prstGeom>
          <a:noFill/>
        </p:spPr>
      </p:pic>
      <p:pic>
        <p:nvPicPr>
          <p:cNvPr id="5122" name="Picture 2" descr="http://www.imagineeringezine.com/dj-graphics/jobhunt.gif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629400" y="4972050"/>
            <a:ext cx="2514600" cy="188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4114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accent1"/>
                  </a:solidFill>
                </a:ln>
                <a:solidFill>
                  <a:srgbClr val="0000CC"/>
                </a:solidFill>
                <a:latin typeface="Times New Roman" pitchFamily="18" charset="0"/>
              </a:rPr>
              <a:t>By Cameron Dillon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45259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>
              <a:buNone/>
            </a:pPr>
            <a:r>
              <a:rPr lang="en-US" sz="10000" dirty="0" smtClean="0">
                <a:ln>
                  <a:solidFill>
                    <a:schemeClr val="accent1"/>
                  </a:solidFill>
                </a:ln>
              </a:rPr>
              <a:t>Career      corner presentation </a:t>
            </a:r>
          </a:p>
          <a:p>
            <a:pPr>
              <a:buNone/>
            </a:pPr>
            <a:endParaRPr lang="en-US" sz="2800" dirty="0" smtClean="0">
              <a:ln>
                <a:solidFill>
                  <a:schemeClr val="accent1"/>
                </a:solidFill>
              </a:ln>
            </a:endParaRPr>
          </a:p>
          <a:p>
            <a:pPr>
              <a:buNone/>
            </a:pPr>
            <a:endParaRPr lang="en-US" sz="2800" dirty="0">
              <a:ln>
                <a:solidFill>
                  <a:schemeClr val="accent1"/>
                </a:solidFill>
              </a:ln>
            </a:endParaRPr>
          </a:p>
          <a:p>
            <a:pPr>
              <a:buNone/>
            </a:pPr>
            <a:endParaRPr lang="en-US" sz="2800" dirty="0" smtClean="0">
              <a:ln>
                <a:solidFill>
                  <a:schemeClr val="accent1"/>
                </a:solidFill>
              </a:ln>
            </a:endParaRPr>
          </a:p>
          <a:p>
            <a:pPr>
              <a:buNone/>
            </a:pPr>
            <a:endParaRPr lang="en-US" sz="2800" dirty="0">
              <a:ln>
                <a:solidFill>
                  <a:schemeClr val="accent1"/>
                </a:solidFill>
              </a:ln>
            </a:endParaRPr>
          </a:p>
          <a:p>
            <a:pPr>
              <a:buNone/>
            </a:pPr>
            <a:endParaRPr lang="en-US" sz="2800" dirty="0" smtClean="0">
              <a:ln>
                <a:solidFill>
                  <a:schemeClr val="accent1"/>
                </a:solidFill>
              </a:ln>
            </a:endParaRPr>
          </a:p>
          <a:p>
            <a:pPr>
              <a:buNone/>
            </a:pPr>
            <a:r>
              <a:rPr lang="en-US" sz="2800" dirty="0">
                <a:ln>
                  <a:solidFill>
                    <a:schemeClr val="accent1"/>
                  </a:solidFill>
                </a:ln>
              </a:rPr>
              <a:t> </a:t>
            </a:r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                           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repin.com/wp-content/uploads/2009/12/computer-and-hardware-and-termi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175125" cy="4251325"/>
          </a:xfrm>
          <a:prstGeom prst="rect">
            <a:avLst/>
          </a:prstGeom>
          <a:noFill/>
        </p:spPr>
      </p:pic>
      <p:pic>
        <p:nvPicPr>
          <p:cNvPr id="4100" name="Picture 4" descr="http://transcriptions.english.ucsb.edu/images/resear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6736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udy Stout" pitchFamily="18" charset="0"/>
              </a:rPr>
              <a:t>My skills analysis said:</a:t>
            </a:r>
            <a:endParaRPr lang="en-US" sz="2400" dirty="0">
              <a:latin typeface="Goudy Stou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3716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I like getting complex work done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 like working with other fair people that get the job done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 like to create central systems that organize everything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 may do computer work, organizing, management, and other things in the organization category.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oog00NoMvag/TWql9IDo0lI/AAAAAAAABFI/1vSv5153TDU/s1600/smiley_with_thumbs_up.gif"/>
          <p:cNvPicPr>
            <a:picLocks noChangeAspect="1" noChangeArrowheads="1"/>
          </p:cNvPicPr>
          <p:nvPr/>
        </p:nvPicPr>
        <p:blipFill>
          <a:blip r:embed="rId2" cstate="print">
            <a:lum contrast="-28000"/>
          </a:blip>
          <a:srcRect/>
          <a:stretch>
            <a:fillRect/>
          </a:stretch>
        </p:blipFill>
        <p:spPr bwMode="auto">
          <a:xfrm>
            <a:off x="-2464" y="381000"/>
            <a:ext cx="9146464" cy="556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successful traits about myself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3100" dirty="0" smtClean="0"/>
              <a:t>I like activities that allow me to gather information and then analyze it.</a:t>
            </a:r>
          </a:p>
          <a:p>
            <a:r>
              <a:rPr lang="en-US" sz="3100" dirty="0" smtClean="0"/>
              <a:t>I like to create systems that organize my everyday life so that there is a process that governs all activity.</a:t>
            </a:r>
          </a:p>
          <a:p>
            <a:r>
              <a:rPr lang="en-US" sz="2800" dirty="0" smtClean="0"/>
              <a:t>My decisions are based on facts and carefully reasoned.</a:t>
            </a:r>
          </a:p>
          <a:p>
            <a:r>
              <a:rPr lang="en-US" sz="2800" dirty="0" smtClean="0"/>
              <a:t>My hobbies include: statistician for sports team, home computer.</a:t>
            </a:r>
            <a:endParaRPr lang="en-US" sz="3100" dirty="0" smtClean="0"/>
          </a:p>
          <a:p>
            <a:r>
              <a:rPr lang="en-US" dirty="0" smtClean="0"/>
              <a:t>When working with other people, I am fair and democratic and always can be counted on to deliver what I commit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drounds.org/guide-to-realistic-parenting/uploaded_images/question-707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58000" cy="68382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i="1" dirty="0" smtClean="0"/>
              <a:t>Two career choices: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447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29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371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676400"/>
            <a:ext cx="2819400" cy="2769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 pitchFamily="18" charset="0"/>
              </a:rPr>
              <a:t>Positives: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Get to learn new things,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Learn how to use search engines more efficiently,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you can use the knowledge you gain to help others.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Note about financial aspect:</a:t>
            </a:r>
          </a:p>
          <a:p>
            <a:r>
              <a:rPr lang="en-US" sz="1600" dirty="0" smtClean="0"/>
              <a:t>annual salary: roughly $54,676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2438400" cy="31393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Negatives: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amount of education required in some cases,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to work with large groups,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may be hard to get a job In it.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676400"/>
            <a:ext cx="2667000" cy="28007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 pitchFamily="18" charset="0"/>
              </a:rPr>
              <a:t>Positives: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Easy to find a job in this category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Get to learn how to use everyday applications, like PowerPoint and word,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work from home in some areas of work.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Note about financial aspect:</a:t>
            </a:r>
          </a:p>
          <a:p>
            <a:r>
              <a:rPr lang="en-US" sz="1600" dirty="0" smtClean="0"/>
              <a:t>annual salary:  roughly </a:t>
            </a:r>
            <a:r>
              <a:rPr lang="en-US" sz="1300" dirty="0" smtClean="0"/>
              <a:t>$85,430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4549676"/>
            <a:ext cx="22860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Negatives: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Lots of competition,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Lots of money not likely,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specific degree in this category of career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1371600"/>
            <a:ext cx="1600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oper Black" pitchFamily="18" charset="0"/>
              </a:rPr>
              <a:t>AND/OR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1295400"/>
            <a:ext cx="5562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 smtClean="0">
                <a:latin typeface="Verdana" pitchFamily="34" charset="0"/>
              </a:rPr>
              <a:t>Computer Software Engineer</a:t>
            </a:r>
            <a:endParaRPr lang="en-US" sz="1900" u="sng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95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Verdana" pitchFamily="34" charset="0"/>
              </a:rPr>
              <a:t>Market Research Analyst</a:t>
            </a:r>
            <a:endParaRPr lang="en-US" u="sng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feboat.com/images/conclusion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073116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77777"/>
                </a:solidFill>
                <a:latin typeface="Elephant" pitchFamily="18" charset="0"/>
              </a:rPr>
              <a:t>The two career choices that I chose were in the areas of research and computer science. </a:t>
            </a:r>
          </a:p>
          <a:p>
            <a:r>
              <a:rPr lang="en-US" dirty="0" smtClean="0">
                <a:solidFill>
                  <a:srgbClr val="777777"/>
                </a:solidFill>
                <a:latin typeface="Elephant" pitchFamily="18" charset="0"/>
              </a:rPr>
              <a:t>The reasons I chose these is because I love computers, and I love to learn about new things and to help other people learn about stuff.</a:t>
            </a:r>
          </a:p>
          <a:p>
            <a:r>
              <a:rPr lang="en-US" dirty="0" smtClean="0">
                <a:solidFill>
                  <a:srgbClr val="777777"/>
                </a:solidFill>
                <a:latin typeface="Elephant" pitchFamily="18" charset="0"/>
              </a:rPr>
              <a:t>I also hope that one day I will gain a career in one of these areas, and even if I do not, I hope it will be a job that I love.</a:t>
            </a:r>
            <a:endParaRPr lang="en-US" dirty="0">
              <a:solidFill>
                <a:srgbClr val="777777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385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Some successful traits about myself are:</vt:lpstr>
      <vt:lpstr>Two career choices:</vt:lpstr>
      <vt:lpstr>Slide 5</vt:lpstr>
    </vt:vector>
  </TitlesOfParts>
  <Company>LCPS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independent action meeting new people summarizing information maintaining a high level of activity</dc:title>
  <dc:creator>LCPS</dc:creator>
  <cp:lastModifiedBy>LCPS</cp:lastModifiedBy>
  <cp:revision>27</cp:revision>
  <dcterms:created xsi:type="dcterms:W3CDTF">2011-05-05T18:31:44Z</dcterms:created>
  <dcterms:modified xsi:type="dcterms:W3CDTF">2011-05-16T14:00:56Z</dcterms:modified>
</cp:coreProperties>
</file>