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018F51-ED01-44DC-8F1C-839E586E387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87B0C4-B20E-48E7-83FA-DBC31246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6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819400" y="1371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Key Political Leaders</a:t>
            </a:r>
            <a:endParaRPr lang="en-US" sz="4400" dirty="0"/>
          </a:p>
        </p:txBody>
      </p:sp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pic>
        <p:nvPicPr>
          <p:cNvPr id="3075" name="Picture 3" descr="http://www.deweydefeatstruman.com/trumandewey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90588" y="2209800"/>
            <a:ext cx="5853412" cy="4648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219200" y="3995678"/>
            <a:ext cx="205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President  Harry Truman and the famously </a:t>
            </a:r>
            <a:r>
              <a:rPr lang="en-US" dirty="0" smtClean="0"/>
              <a:t>incorrect banner headline on the front page of the first edition of the </a:t>
            </a:r>
            <a:r>
              <a:rPr lang="en-US" i="1" dirty="0" smtClean="0"/>
              <a:t>Chicago Tribune</a:t>
            </a:r>
            <a:r>
              <a:rPr lang="en-US" dirty="0" smtClean="0"/>
              <a:t> on November 3, 1948.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362200" y="15240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Truman Accomplishments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2590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-Brought the </a:t>
            </a:r>
            <a:r>
              <a:rPr lang="en-US" dirty="0" smtClean="0"/>
              <a:t>aggressive wartime economy back to the </a:t>
            </a:r>
            <a:r>
              <a:rPr lang="en-US" dirty="0" smtClean="0"/>
              <a:t>norm.</a:t>
            </a:r>
            <a:endParaRPr lang="en-US" dirty="0"/>
          </a:p>
        </p:txBody>
      </p:sp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pic>
        <p:nvPicPr>
          <p:cNvPr id="2050" name="Picture 2" descr="http://missa-6thamerican.wikispaces.com/file/view/Harry-Truman.jpg/231534126/Harry-Truma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28800" y="2819400"/>
            <a:ext cx="2667000" cy="373762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5029200" y="35814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-Set </a:t>
            </a:r>
            <a:r>
              <a:rPr lang="en-US" dirty="0" smtClean="0"/>
              <a:t>the policy on the Soviet Union for decades to come, and thus averted direct conflict with Russia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53000" y="48768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-Worked </a:t>
            </a:r>
            <a:r>
              <a:rPr lang="en-US" dirty="0" smtClean="0"/>
              <a:t>on civil rights </a:t>
            </a:r>
            <a:r>
              <a:rPr lang="en-US" dirty="0" smtClean="0"/>
              <a:t>made </a:t>
            </a:r>
            <a:r>
              <a:rPr lang="en-US" dirty="0" smtClean="0"/>
              <a:t>great strides, setting the roots for the future movement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276600" y="15240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Speech or Quote</a:t>
            </a:r>
            <a:endParaRPr lang="en-US" sz="4400" dirty="0"/>
          </a:p>
        </p:txBody>
      </p:sp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pic>
        <p:nvPicPr>
          <p:cNvPr id="1026" name="Picture 2" descr="Photograph of FDR signing the Declaration of War with Japa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47800" y="2488246"/>
            <a:ext cx="3522286" cy="436975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105400" y="3200400"/>
            <a:ext cx="419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Bombing of Pearl Harbor: </a:t>
            </a:r>
            <a:r>
              <a:rPr lang="en-US" dirty="0" smtClean="0"/>
              <a:t> Roosevelt’s Declaration </a:t>
            </a:r>
            <a:r>
              <a:rPr lang="en-US" dirty="0" smtClean="0"/>
              <a:t>of War: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Yesterday, December 7, 1941 -- a date which will live in infamy -- the United States of America was suddenly and deliberately attacked by naval and air forces of the Empire of Japan. “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209800" y="1447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Three Significant Scientists: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2438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Robert Oppenheimer, </a:t>
            </a:r>
            <a:r>
              <a:rPr lang="en-US" dirty="0" smtClean="0"/>
              <a:t>inventor of the atomic bomb</a:t>
            </a:r>
            <a:endParaRPr lang="en-US" dirty="0"/>
          </a:p>
        </p:txBody>
      </p:sp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pic>
        <p:nvPicPr>
          <p:cNvPr id="16386" name="Picture 2" descr="http://upload.wikimedia.org/wikipedia/commons/thumb/0/03/JROppenheimer-LosAlamos.jpg/200px-JROppenheimer-LosAlamos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05600" y="2133600"/>
            <a:ext cx="2438400" cy="33528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419600" y="5380672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Percy Spencer, inventor of the microwave oven, 1946.</a:t>
            </a:r>
            <a:endParaRPr lang="en-US" dirty="0"/>
          </a:p>
        </p:txBody>
      </p:sp>
      <p:pic>
        <p:nvPicPr>
          <p:cNvPr id="16388" name="Picture 4" descr="Percy L. Spencer, of West Newton, Massachusett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19200" y="3276600"/>
            <a:ext cx="3241086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819400" y="3200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Walter </a:t>
            </a:r>
            <a:r>
              <a:rPr lang="en-US" dirty="0" smtClean="0"/>
              <a:t>Morris, inventor of the Frisbee (“Pluto Platter,” 1948).</a:t>
            </a:r>
            <a:endParaRPr lang="en-US" dirty="0"/>
          </a:p>
        </p:txBody>
      </p:sp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90800" y="15240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Significant Scientists (Cont):</a:t>
            </a:r>
            <a:endParaRPr lang="en-US" sz="4400" dirty="0"/>
          </a:p>
        </p:txBody>
      </p:sp>
      <p:pic>
        <p:nvPicPr>
          <p:cNvPr id="17410" name="Picture 2" descr="http://cdn2-b.examiner.com/sites/default/files/styles/large/hash/23/fd/23fd3c8a154d32e88020c36afcf69e8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5800" y="2362200"/>
            <a:ext cx="4468906" cy="36176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371600" y="4953000"/>
            <a:ext cx="32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 smtClean="0"/>
              <a:t>FUN Fact: </a:t>
            </a:r>
            <a:r>
              <a:rPr lang="en-US" dirty="0" smtClean="0"/>
              <a:t>Did you know that 2 million Frisbees have been sold in the last 50 years.  That is more than baseballs, footballs, and basketballs </a:t>
            </a:r>
            <a:r>
              <a:rPr lang="en-US" b="1" i="1" u="sng" dirty="0" smtClean="0"/>
              <a:t>combined!!!!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3716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438400" y="15240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Significant Advancement in Science:</a:t>
            </a:r>
            <a:endParaRPr lang="en-US" sz="4400" dirty="0"/>
          </a:p>
        </p:txBody>
      </p:sp>
      <p:pic>
        <p:nvPicPr>
          <p:cNvPr id="17414" name="Picture 6" descr="http://www.smecc.org/rest_of_images/50kitchen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4400" y="3200400"/>
            <a:ext cx="3638712" cy="28194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47244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-1947</a:t>
            </a:r>
            <a:r>
              <a:rPr lang="en-US" dirty="0" smtClean="0"/>
              <a:t>, Raytheon demonstrated the world's first microwave oven and called it a "</a:t>
            </a:r>
            <a:r>
              <a:rPr lang="en-US" dirty="0" err="1" smtClean="0"/>
              <a:t>Radarange</a:t>
            </a:r>
            <a:r>
              <a:rPr lang="en-US" dirty="0" smtClean="0"/>
              <a:t>," the winning name in an employee contest.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-Housed </a:t>
            </a:r>
            <a:r>
              <a:rPr lang="en-US" dirty="0" smtClean="0"/>
              <a:t>in refrigerator-sized cabinets, the first microwave ovens cost between $2,000 and $3,000.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By 1975 Sales of Microwave Ovens Exceeded that of Gas </a:t>
            </a:r>
            <a:r>
              <a:rPr lang="en-US" b="1" dirty="0" smtClean="0"/>
              <a:t>Ranges!!!!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ebutanteclothing.com/news/assets_c/2010/01/dita1940s-thumb-450x673-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830498"/>
          </a:xfrm>
          <a:prstGeom prst="rect">
            <a:avLst/>
          </a:prstGeom>
          <a:noFill/>
        </p:spPr>
      </p:pic>
      <p:pic>
        <p:nvPicPr>
          <p:cNvPr id="23560" name="Picture 8" descr="http://www.hickoksports.com/images/frisbie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1246909" cy="1371600"/>
          </a:xfrm>
          <a:prstGeom prst="rect">
            <a:avLst/>
          </a:prstGeom>
          <a:noFill/>
        </p:spPr>
      </p:pic>
      <p:pic>
        <p:nvPicPr>
          <p:cNvPr id="23562" name="Picture 10" descr="http://www.arkibongbayan.org/2011/2011-08Aug05-hiroshima/pix/bomb/45hiroshima%20a-bo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1295400" cy="1475317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a/ab/Bocks-Car-enlisted-flight-crew.png/220px-Bocks-Car-enlisted-flight-cre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1571625" cy="1371600"/>
          </a:xfrm>
          <a:prstGeom prst="rect">
            <a:avLst/>
          </a:prstGeom>
          <a:noFill/>
        </p:spPr>
      </p:pic>
      <p:pic>
        <p:nvPicPr>
          <p:cNvPr id="23566" name="Picture 14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447800"/>
            <a:ext cx="1294517" cy="1524000"/>
          </a:xfrm>
          <a:prstGeom prst="rect">
            <a:avLst/>
          </a:prstGeom>
          <a:noFill/>
        </p:spPr>
      </p:pic>
      <p:pic>
        <p:nvPicPr>
          <p:cNvPr id="23568" name="Picture 16" descr="http://rlv.zcache.com/the_kitsch_bitsch_glam_a_zon_business_card-p240412431934098379v64o4_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48000"/>
            <a:ext cx="1142999" cy="1143000"/>
          </a:xfrm>
          <a:prstGeom prst="rect">
            <a:avLst/>
          </a:prstGeom>
          <a:noFill/>
        </p:spPr>
      </p:pic>
      <p:pic>
        <p:nvPicPr>
          <p:cNvPr id="23570" name="Picture 18" descr="http://i.pbase.com/o2/23/658623/1/105699484.n2lyxxE8.Studebaker1940sBusinessCoupe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86200"/>
            <a:ext cx="1025519" cy="1066800"/>
          </a:xfrm>
          <a:prstGeom prst="rect">
            <a:avLst/>
          </a:prstGeom>
          <a:noFill/>
        </p:spPr>
      </p:pic>
      <p:pic>
        <p:nvPicPr>
          <p:cNvPr id="23558" name="Picture 6" descr="http://bobhistory.wikispaces.com/file/view/Painting_MacArthur_weblg.jpg/77137197/Painting_MacArthur_webl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05000"/>
            <a:ext cx="1094537" cy="1371600"/>
          </a:xfrm>
          <a:prstGeom prst="rect">
            <a:avLst/>
          </a:prstGeom>
          <a:noFill/>
        </p:spPr>
      </p:pic>
      <p:pic>
        <p:nvPicPr>
          <p:cNvPr id="23572" name="Picture 20" descr="http://application.file-extension.filerepair.org/images/The-Real-Pepsi-Challenge-How-One-Pioneering-Company-Broke-Color-Barriers-in-1940s-American-Business--m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0"/>
            <a:ext cx="842010" cy="1295400"/>
          </a:xfrm>
          <a:prstGeom prst="rect">
            <a:avLst/>
          </a:prstGeom>
          <a:noFill/>
        </p:spPr>
      </p:pic>
      <p:pic>
        <p:nvPicPr>
          <p:cNvPr id="23574" name="Picture 22" descr="http://www.seniors.gov.au/internet/seniors/publishing.nsf/AttachmentsByTitle/Living+History+-+Born+in+the+1940s_living_history_logo.jpg/$FILE/Living+History+-+Born+in+the+1940s_living_history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81725" y="0"/>
            <a:ext cx="2962275" cy="9525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209800" y="13716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Three Important Industries</a:t>
            </a:r>
            <a:r>
              <a:rPr lang="en-US" sz="4400" dirty="0" smtClean="0"/>
              <a:t>:</a:t>
            </a:r>
            <a:endParaRPr lang="en-US" sz="44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0" y="2209800"/>
            <a:ext cx="609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Military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Broad category for the decade that lasted through Korean, Vietnam, Cold War, Iraq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Afganistan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wars.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Companies like Raytheon and Northrop Grumman helped fuel WWII, the late ’40’s and beyond.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47800" y="362831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Automotive</a:t>
            </a:r>
            <a:r>
              <a:rPr kumimoji="0" lang="en-US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en-US" sz="16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zero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cars produced in 1942-1944, at the end of the decade went on to sell roughly 2/3rds of the worlds auto mobiles.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134451"/>
            <a:ext cx="8991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Industrial </a:t>
            </a:r>
            <a:r>
              <a:rPr lang="en-US" sz="2400" b="1" u="sng" dirty="0" smtClean="0"/>
              <a:t>Electronics</a:t>
            </a:r>
            <a:r>
              <a:rPr lang="en-US" sz="2400" b="1" dirty="0" smtClean="0"/>
              <a:t>—</a:t>
            </a:r>
            <a:r>
              <a:rPr lang="en-US" sz="1600" dirty="0" smtClean="0"/>
              <a:t>Noted Editor W.T. Stuart predicted in 1946 that the </a:t>
            </a:r>
            <a:r>
              <a:rPr lang="en-US" dirty="0" smtClean="0"/>
              <a:t>“IE</a:t>
            </a:r>
            <a:r>
              <a:rPr lang="en-US" sz="1600" dirty="0" smtClean="0"/>
              <a:t> </a:t>
            </a:r>
            <a:r>
              <a:rPr lang="en-US" sz="1600" dirty="0" smtClean="0"/>
              <a:t>market will see more tubes replacing conventional electrical devices in industrial processes, commercial facilities, and home gadgets. </a:t>
            </a:r>
            <a:r>
              <a:rPr lang="en-US" sz="1600" dirty="0" smtClean="0"/>
              <a:t> Is </a:t>
            </a:r>
            <a:r>
              <a:rPr lang="en-US" sz="1600" dirty="0" smtClean="0"/>
              <a:t>now a $4 billion market — even greater than the automobile business at its peak</a:t>
            </a:r>
            <a:r>
              <a:rPr lang="en-US" sz="1600" dirty="0" smtClean="0"/>
              <a:t>.”  The areas of  “communications </a:t>
            </a:r>
            <a:r>
              <a:rPr lang="en-US" sz="1600" dirty="0" smtClean="0"/>
              <a:t>and secret military </a:t>
            </a:r>
            <a:r>
              <a:rPr lang="en-US" sz="1600" dirty="0" smtClean="0"/>
              <a:t>devices” will help  expand the postwar era.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</TotalTime>
  <Words>396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George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ITU Loudoun</dc:creator>
  <cp:lastModifiedBy>LCPS</cp:lastModifiedBy>
  <cp:revision>24</cp:revision>
  <dcterms:created xsi:type="dcterms:W3CDTF">2011-10-26T23:39:10Z</dcterms:created>
  <dcterms:modified xsi:type="dcterms:W3CDTF">2011-11-01T13:24:10Z</dcterms:modified>
</cp:coreProperties>
</file>